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xlsx" ContentType="application/vnd.openxmlformats-officedocument.spreadsheetml.sheet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4" r:id="rId5"/>
  </p:sldMasterIdLst>
  <p:notesMasterIdLst>
    <p:notesMasterId r:id="rId18"/>
  </p:notesMasterIdLst>
  <p:sldIdLst>
    <p:sldId id="286" r:id="rId6"/>
    <p:sldId id="287" r:id="rId7"/>
    <p:sldId id="268" r:id="rId8"/>
    <p:sldId id="288" r:id="rId9"/>
    <p:sldId id="260" r:id="rId10"/>
    <p:sldId id="289" r:id="rId11"/>
    <p:sldId id="290" r:id="rId12"/>
    <p:sldId id="291" r:id="rId13"/>
    <p:sldId id="292" r:id="rId14"/>
    <p:sldId id="293" r:id="rId15"/>
    <p:sldId id="272" r:id="rId16"/>
    <p:sldId id="294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796"/>
    <a:srgbClr val="0020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FB8DDD-BE2C-F14A-BBE6-6EF6CEE0DD73}" v="432" dt="2021-12-16T11:18:30.369"/>
  </p1510:revLst>
</p1510:revInfo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96"/>
    <p:restoredTop sz="86404"/>
  </p:normalViewPr>
  <p:slideViewPr>
    <p:cSldViewPr snapToGrid="0" snapToObjects="1">
      <p:cViewPr>
        <p:scale>
          <a:sx n="85" d="100"/>
          <a:sy n="85" d="100"/>
        </p:scale>
        <p:origin x="1024" y="4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86" d="100"/>
          <a:sy n="86" d="100"/>
        </p:scale>
        <p:origin x="2720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33" Type="http://schemas.microsoft.com/office/2015/10/relationships/revisionInfo" Target="revisionInfo.xml"/><Relationship Id="rId32" Type="http://schemas.microsoft.com/office/2016/11/relationships/changesInfo" Target="changesInfos/changesInfo1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éa Adalbert" userId="S::lea@cashflowpositif.fr::53d36345-dc96-4762-b374-1c8e8bf3c524" providerId="AD" clId="Web-{60AB0E5D-0AA4-8A2B-BC72-A225EFC4470B}"/>
    <pc:docChg chg="modSld">
      <pc:chgData name="Léa Adalbert" userId="S::lea@cashflowpositif.fr::53d36345-dc96-4762-b374-1c8e8bf3c524" providerId="AD" clId="Web-{60AB0E5D-0AA4-8A2B-BC72-A225EFC4470B}" dt="2021-12-10T15:51:58.434" v="0"/>
      <pc:docMkLst>
        <pc:docMk/>
      </pc:docMkLst>
      <pc:sldChg chg="addSp">
        <pc:chgData name="Léa Adalbert" userId="S::lea@cashflowpositif.fr::53d36345-dc96-4762-b374-1c8e8bf3c524" providerId="AD" clId="Web-{60AB0E5D-0AA4-8A2B-BC72-A225EFC4470B}" dt="2021-12-10T15:51:58.434" v="0"/>
        <pc:sldMkLst>
          <pc:docMk/>
          <pc:sldMk cId="4278463731" sldId="260"/>
        </pc:sldMkLst>
        <pc:spChg chg="add">
          <ac:chgData name="Léa Adalbert" userId="S::lea@cashflowpositif.fr::53d36345-dc96-4762-b374-1c8e8bf3c524" providerId="AD" clId="Web-{60AB0E5D-0AA4-8A2B-BC72-A225EFC4470B}" dt="2021-12-10T15:51:58.434" v="0"/>
          <ac:spMkLst>
            <pc:docMk/>
            <pc:sldMk cId="4278463731" sldId="260"/>
            <ac:spMk id="10" creationId="{98CD6FE3-200F-47EF-8456-A12BD2D8298C}"/>
          </ac:spMkLst>
        </pc:spChg>
      </pc:sldChg>
    </pc:docChg>
  </pc:docChgLst>
  <pc:docChgLst>
    <pc:chgData name="Maximilien Schmidt" userId="934edbb4-d83f-4350-bf75-734323661350" providerId="ADAL" clId="{53FB8DDD-BE2C-F14A-BBE6-6EF6CEE0DD73}"/>
    <pc:docChg chg="undo custSel addSld delSld modSld sldOrd addMainMaster delMainMaster modMainMaster addSection delSection">
      <pc:chgData name="Maximilien Schmidt" userId="934edbb4-d83f-4350-bf75-734323661350" providerId="ADAL" clId="{53FB8DDD-BE2C-F14A-BBE6-6EF6CEE0DD73}" dt="2021-12-16T11:40:50.003" v="2162" actId="1076"/>
      <pc:docMkLst>
        <pc:docMk/>
      </pc:docMkLst>
      <pc:sldChg chg="addSp delSp modSp mod modClrScheme chgLayout">
        <pc:chgData name="Maximilien Schmidt" userId="934edbb4-d83f-4350-bf75-734323661350" providerId="ADAL" clId="{53FB8DDD-BE2C-F14A-BBE6-6EF6CEE0DD73}" dt="2021-11-24T10:51:21.819" v="1" actId="700"/>
        <pc:sldMkLst>
          <pc:docMk/>
          <pc:sldMk cId="345965451" sldId="256"/>
        </pc:sldMkLst>
        <pc:spChg chg="add del mod">
          <ac:chgData name="Maximilien Schmidt" userId="934edbb4-d83f-4350-bf75-734323661350" providerId="ADAL" clId="{53FB8DDD-BE2C-F14A-BBE6-6EF6CEE0DD73}" dt="2021-11-24T10:51:21.819" v="1" actId="700"/>
          <ac:spMkLst>
            <pc:docMk/>
            <pc:sldMk cId="345965451" sldId="256"/>
            <ac:spMk id="2" creationId="{4E8BED5C-B168-4E45-87AC-7A3B4225D772}"/>
          </ac:spMkLst>
        </pc:spChg>
        <pc:spChg chg="add del mod">
          <ac:chgData name="Maximilien Schmidt" userId="934edbb4-d83f-4350-bf75-734323661350" providerId="ADAL" clId="{53FB8DDD-BE2C-F14A-BBE6-6EF6CEE0DD73}" dt="2021-11-24T10:51:21.819" v="1" actId="700"/>
          <ac:spMkLst>
            <pc:docMk/>
            <pc:sldMk cId="345965451" sldId="256"/>
            <ac:spMk id="3" creationId="{D24C55FA-449E-354E-BCC0-E3BC4ED00D76}"/>
          </ac:spMkLst>
        </pc:spChg>
        <pc:spChg chg="add del mod">
          <ac:chgData name="Maximilien Schmidt" userId="934edbb4-d83f-4350-bf75-734323661350" providerId="ADAL" clId="{53FB8DDD-BE2C-F14A-BBE6-6EF6CEE0DD73}" dt="2021-11-24T10:51:21.819" v="1" actId="700"/>
          <ac:spMkLst>
            <pc:docMk/>
            <pc:sldMk cId="345965451" sldId="256"/>
            <ac:spMk id="4" creationId="{D83256F5-73D0-C147-82EB-EB324E41C806}"/>
          </ac:spMkLst>
        </pc:spChg>
        <pc:spChg chg="add del mod">
          <ac:chgData name="Maximilien Schmidt" userId="934edbb4-d83f-4350-bf75-734323661350" providerId="ADAL" clId="{53FB8DDD-BE2C-F14A-BBE6-6EF6CEE0DD73}" dt="2021-11-24T10:51:21.819" v="1" actId="700"/>
          <ac:spMkLst>
            <pc:docMk/>
            <pc:sldMk cId="345965451" sldId="256"/>
            <ac:spMk id="5" creationId="{D7D93430-E913-724A-90E3-5DBDBC5557E0}"/>
          </ac:spMkLst>
        </pc:spChg>
        <pc:spChg chg="add del mod">
          <ac:chgData name="Maximilien Schmidt" userId="934edbb4-d83f-4350-bf75-734323661350" providerId="ADAL" clId="{53FB8DDD-BE2C-F14A-BBE6-6EF6CEE0DD73}" dt="2021-11-24T10:51:21.819" v="1" actId="700"/>
          <ac:spMkLst>
            <pc:docMk/>
            <pc:sldMk cId="345965451" sldId="256"/>
            <ac:spMk id="6" creationId="{F8F1932B-B240-804E-ABA9-2C1177725BCF}"/>
          </ac:spMkLst>
        </pc:spChg>
      </pc:sldChg>
      <pc:sldChg chg="new del">
        <pc:chgData name="Maximilien Schmidt" userId="934edbb4-d83f-4350-bf75-734323661350" providerId="ADAL" clId="{53FB8DDD-BE2C-F14A-BBE6-6EF6CEE0DD73}" dt="2021-11-26T09:40:58.935" v="23" actId="2696"/>
        <pc:sldMkLst>
          <pc:docMk/>
          <pc:sldMk cId="2515884321" sldId="257"/>
        </pc:sldMkLst>
      </pc:sldChg>
      <pc:sldChg chg="addSp delSp modSp new mod">
        <pc:chgData name="Maximilien Schmidt" userId="934edbb4-d83f-4350-bf75-734323661350" providerId="ADAL" clId="{53FB8DDD-BE2C-F14A-BBE6-6EF6CEE0DD73}" dt="2021-11-26T16:10:43.295" v="848"/>
        <pc:sldMkLst>
          <pc:docMk/>
          <pc:sldMk cId="2567693688" sldId="257"/>
        </pc:sldMkLst>
        <pc:spChg chg="add del mod">
          <ac:chgData name="Maximilien Schmidt" userId="934edbb4-d83f-4350-bf75-734323661350" providerId="ADAL" clId="{53FB8DDD-BE2C-F14A-BBE6-6EF6CEE0DD73}" dt="2021-11-26T09:51:31.647" v="73"/>
          <ac:spMkLst>
            <pc:docMk/>
            <pc:sldMk cId="2567693688" sldId="257"/>
            <ac:spMk id="3" creationId="{C9D8B7B6-81DC-164B-B14C-D9671752C201}"/>
          </ac:spMkLst>
        </pc:spChg>
        <pc:spChg chg="add del mod">
          <ac:chgData name="Maximilien Schmidt" userId="934edbb4-d83f-4350-bf75-734323661350" providerId="ADAL" clId="{53FB8DDD-BE2C-F14A-BBE6-6EF6CEE0DD73}" dt="2021-11-26T09:51:32.853" v="75"/>
          <ac:spMkLst>
            <pc:docMk/>
            <pc:sldMk cId="2567693688" sldId="257"/>
            <ac:spMk id="4" creationId="{24BD438E-CA50-C248-926F-25BD20296A89}"/>
          </ac:spMkLst>
        </pc:spChg>
        <pc:spChg chg="add del mod">
          <ac:chgData name="Maximilien Schmidt" userId="934edbb4-d83f-4350-bf75-734323661350" providerId="ADAL" clId="{53FB8DDD-BE2C-F14A-BBE6-6EF6CEE0DD73}" dt="2021-11-26T09:51:44.473" v="80"/>
          <ac:spMkLst>
            <pc:docMk/>
            <pc:sldMk cId="2567693688" sldId="257"/>
            <ac:spMk id="5" creationId="{4207AE8D-6CE2-6442-B9E7-A6EDBAE50407}"/>
          </ac:spMkLst>
        </pc:spChg>
        <pc:spChg chg="add del mod">
          <ac:chgData name="Maximilien Schmidt" userId="934edbb4-d83f-4350-bf75-734323661350" providerId="ADAL" clId="{53FB8DDD-BE2C-F14A-BBE6-6EF6CEE0DD73}" dt="2021-11-26T09:51:43.633" v="78" actId="478"/>
          <ac:spMkLst>
            <pc:docMk/>
            <pc:sldMk cId="2567693688" sldId="257"/>
            <ac:spMk id="6" creationId="{A93E01B2-E4BB-7942-9CAD-2390096EC2E4}"/>
          </ac:spMkLst>
        </pc:spChg>
        <pc:spChg chg="add del mod">
          <ac:chgData name="Maximilien Schmidt" userId="934edbb4-d83f-4350-bf75-734323661350" providerId="ADAL" clId="{53FB8DDD-BE2C-F14A-BBE6-6EF6CEE0DD73}" dt="2021-11-26T09:51:48.621" v="83" actId="478"/>
          <ac:spMkLst>
            <pc:docMk/>
            <pc:sldMk cId="2567693688" sldId="257"/>
            <ac:spMk id="7" creationId="{DA3028A0-7286-7D4A-AF1A-D02C180F9040}"/>
          </ac:spMkLst>
        </pc:spChg>
        <pc:spChg chg="add del mod">
          <ac:chgData name="Maximilien Schmidt" userId="934edbb4-d83f-4350-bf75-734323661350" providerId="ADAL" clId="{53FB8DDD-BE2C-F14A-BBE6-6EF6CEE0DD73}" dt="2021-11-26T09:52:47.175" v="88"/>
          <ac:spMkLst>
            <pc:docMk/>
            <pc:sldMk cId="2567693688" sldId="257"/>
            <ac:spMk id="8" creationId="{4406637F-B01E-3444-BD36-83045830C573}"/>
          </ac:spMkLst>
        </pc:spChg>
        <pc:spChg chg="add del mod">
          <ac:chgData name="Maximilien Schmidt" userId="934edbb4-d83f-4350-bf75-734323661350" providerId="ADAL" clId="{53FB8DDD-BE2C-F14A-BBE6-6EF6CEE0DD73}" dt="2021-11-26T09:52:47.696" v="90"/>
          <ac:spMkLst>
            <pc:docMk/>
            <pc:sldMk cId="2567693688" sldId="257"/>
            <ac:spMk id="9" creationId="{E3DD594E-7DD2-C34F-8C74-AFA09C09E5DD}"/>
          </ac:spMkLst>
        </pc:spChg>
        <pc:spChg chg="add del mod">
          <ac:chgData name="Maximilien Schmidt" userId="934edbb4-d83f-4350-bf75-734323661350" providerId="ADAL" clId="{53FB8DDD-BE2C-F14A-BBE6-6EF6CEE0DD73}" dt="2021-11-26T09:52:48.314" v="92"/>
          <ac:spMkLst>
            <pc:docMk/>
            <pc:sldMk cId="2567693688" sldId="257"/>
            <ac:spMk id="10" creationId="{4582DA69-037D-DB44-985B-6608138FC3BC}"/>
          </ac:spMkLst>
        </pc:spChg>
        <pc:spChg chg="add del mod">
          <ac:chgData name="Maximilien Schmidt" userId="934edbb4-d83f-4350-bf75-734323661350" providerId="ADAL" clId="{53FB8DDD-BE2C-F14A-BBE6-6EF6CEE0DD73}" dt="2021-11-26T09:54:33.383" v="115"/>
          <ac:spMkLst>
            <pc:docMk/>
            <pc:sldMk cId="2567693688" sldId="257"/>
            <ac:spMk id="11" creationId="{BD144635-FE80-C84C-83C2-BF68CC545F4B}"/>
          </ac:spMkLst>
        </pc:spChg>
        <pc:spChg chg="add del mod">
          <ac:chgData name="Maximilien Schmidt" userId="934edbb4-d83f-4350-bf75-734323661350" providerId="ADAL" clId="{53FB8DDD-BE2C-F14A-BBE6-6EF6CEE0DD73}" dt="2021-11-26T09:54:34.515" v="117"/>
          <ac:spMkLst>
            <pc:docMk/>
            <pc:sldMk cId="2567693688" sldId="257"/>
            <ac:spMk id="12" creationId="{926C024C-8CE1-984F-B7DC-7B139F1BC213}"/>
          </ac:spMkLst>
        </pc:spChg>
        <pc:spChg chg="add del mod">
          <ac:chgData name="Maximilien Schmidt" userId="934edbb4-d83f-4350-bf75-734323661350" providerId="ADAL" clId="{53FB8DDD-BE2C-F14A-BBE6-6EF6CEE0DD73}" dt="2021-11-26T09:54:32.839" v="113" actId="478"/>
          <ac:spMkLst>
            <pc:docMk/>
            <pc:sldMk cId="2567693688" sldId="257"/>
            <ac:spMk id="13" creationId="{B3E6C8E0-9E15-B946-AEEA-FAF9C1649510}"/>
          </ac:spMkLst>
        </pc:spChg>
        <pc:spChg chg="add del mod">
          <ac:chgData name="Maximilien Schmidt" userId="934edbb4-d83f-4350-bf75-734323661350" providerId="ADAL" clId="{53FB8DDD-BE2C-F14A-BBE6-6EF6CEE0DD73}" dt="2021-11-26T09:54:39.056" v="119" actId="478"/>
          <ac:spMkLst>
            <pc:docMk/>
            <pc:sldMk cId="2567693688" sldId="257"/>
            <ac:spMk id="14" creationId="{9297BFAC-1A34-3843-992D-C6BDD480229F}"/>
          </ac:spMkLst>
        </pc:spChg>
        <pc:spChg chg="add del mod">
          <ac:chgData name="Maximilien Schmidt" userId="934edbb4-d83f-4350-bf75-734323661350" providerId="ADAL" clId="{53FB8DDD-BE2C-F14A-BBE6-6EF6CEE0DD73}" dt="2021-11-26T09:54:40.357" v="121" actId="478"/>
          <ac:spMkLst>
            <pc:docMk/>
            <pc:sldMk cId="2567693688" sldId="257"/>
            <ac:spMk id="15" creationId="{9D7FAA91-0BE0-FE41-BA87-9965F2461416}"/>
          </ac:spMkLst>
        </pc:spChg>
        <pc:spChg chg="add del mod">
          <ac:chgData name="Maximilien Schmidt" userId="934edbb4-d83f-4350-bf75-734323661350" providerId="ADAL" clId="{53FB8DDD-BE2C-F14A-BBE6-6EF6CEE0DD73}" dt="2021-11-26T09:54:44.437" v="124"/>
          <ac:spMkLst>
            <pc:docMk/>
            <pc:sldMk cId="2567693688" sldId="257"/>
            <ac:spMk id="16" creationId="{1E3C033D-80DB-374B-BFAD-EBC0B232A6EA}"/>
          </ac:spMkLst>
        </pc:spChg>
        <pc:spChg chg="add del mod">
          <ac:chgData name="Maximilien Schmidt" userId="934edbb4-d83f-4350-bf75-734323661350" providerId="ADAL" clId="{53FB8DDD-BE2C-F14A-BBE6-6EF6CEE0DD73}" dt="2021-11-26T16:10:43.295" v="848"/>
          <ac:spMkLst>
            <pc:docMk/>
            <pc:sldMk cId="2567693688" sldId="257"/>
            <ac:spMk id="17" creationId="{D36ACD45-1095-4A45-8205-55FDDEEEF65D}"/>
          </ac:spMkLst>
        </pc:spChg>
      </pc:sldChg>
      <pc:sldChg chg="new del">
        <pc:chgData name="Maximilien Schmidt" userId="934edbb4-d83f-4350-bf75-734323661350" providerId="ADAL" clId="{53FB8DDD-BE2C-F14A-BBE6-6EF6CEE0DD73}" dt="2021-11-26T09:40:59.803" v="24" actId="2696"/>
        <pc:sldMkLst>
          <pc:docMk/>
          <pc:sldMk cId="1015339747" sldId="258"/>
        </pc:sldMkLst>
      </pc:sldChg>
      <pc:sldChg chg="addSp delSp modSp new mod">
        <pc:chgData name="Maximilien Schmidt" userId="934edbb4-d83f-4350-bf75-734323661350" providerId="ADAL" clId="{53FB8DDD-BE2C-F14A-BBE6-6EF6CEE0DD73}" dt="2021-12-15T08:35:34.434" v="1421" actId="478"/>
        <pc:sldMkLst>
          <pc:docMk/>
          <pc:sldMk cId="1631488331" sldId="258"/>
        </pc:sldMkLst>
        <pc:picChg chg="add del mod">
          <ac:chgData name="Maximilien Schmidt" userId="934edbb4-d83f-4350-bf75-734323661350" providerId="ADAL" clId="{53FB8DDD-BE2C-F14A-BBE6-6EF6CEE0DD73}" dt="2021-12-15T08:35:34.434" v="1421" actId="478"/>
          <ac:picMkLst>
            <pc:docMk/>
            <pc:sldMk cId="1631488331" sldId="258"/>
            <ac:picMk id="4" creationId="{DA12DCF2-B151-1D4F-AEA2-73305FDDD8AE}"/>
          </ac:picMkLst>
        </pc:picChg>
      </pc:sldChg>
      <pc:sldChg chg="addSp delSp modSp new mod">
        <pc:chgData name="Maximilien Schmidt" userId="934edbb4-d83f-4350-bf75-734323661350" providerId="ADAL" clId="{53FB8DDD-BE2C-F14A-BBE6-6EF6CEE0DD73}" dt="2021-11-26T09:57:36.157" v="128" actId="478"/>
        <pc:sldMkLst>
          <pc:docMk/>
          <pc:sldMk cId="449239949" sldId="259"/>
        </pc:sldMkLst>
        <pc:spChg chg="del mod">
          <ac:chgData name="Maximilien Schmidt" userId="934edbb4-d83f-4350-bf75-734323661350" providerId="ADAL" clId="{53FB8DDD-BE2C-F14A-BBE6-6EF6CEE0DD73}" dt="2021-11-26T09:57:36.157" v="128" actId="478"/>
          <ac:spMkLst>
            <pc:docMk/>
            <pc:sldMk cId="449239949" sldId="259"/>
            <ac:spMk id="2" creationId="{1C2C2EED-2960-CC4A-A6F3-55357BDBED75}"/>
          </ac:spMkLst>
        </pc:spChg>
        <pc:spChg chg="add mod">
          <ac:chgData name="Maximilien Schmidt" userId="934edbb4-d83f-4350-bf75-734323661350" providerId="ADAL" clId="{53FB8DDD-BE2C-F14A-BBE6-6EF6CEE0DD73}" dt="2021-11-26T09:57:36.157" v="128" actId="478"/>
          <ac:spMkLst>
            <pc:docMk/>
            <pc:sldMk cId="449239949" sldId="259"/>
            <ac:spMk id="4" creationId="{2C19CDE1-D51B-434D-A577-F08720C70227}"/>
          </ac:spMkLst>
        </pc:spChg>
      </pc:sldChg>
      <pc:sldChg chg="new del">
        <pc:chgData name="Maximilien Schmidt" userId="934edbb4-d83f-4350-bf75-734323661350" providerId="ADAL" clId="{53FB8DDD-BE2C-F14A-BBE6-6EF6CEE0DD73}" dt="2021-11-26T09:41:00.402" v="25" actId="2696"/>
        <pc:sldMkLst>
          <pc:docMk/>
          <pc:sldMk cId="3079880962" sldId="259"/>
        </pc:sldMkLst>
      </pc:sldChg>
      <pc:sldChg chg="new del">
        <pc:chgData name="Maximilien Schmidt" userId="934edbb4-d83f-4350-bf75-734323661350" providerId="ADAL" clId="{53FB8DDD-BE2C-F14A-BBE6-6EF6CEE0DD73}" dt="2021-11-26T10:26:51.815" v="335" actId="2696"/>
        <pc:sldMkLst>
          <pc:docMk/>
          <pc:sldMk cId="1208102130" sldId="260"/>
        </pc:sldMkLst>
      </pc:sldChg>
      <pc:sldChg chg="new del">
        <pc:chgData name="Maximilien Schmidt" userId="934edbb4-d83f-4350-bf75-734323661350" providerId="ADAL" clId="{53FB8DDD-BE2C-F14A-BBE6-6EF6CEE0DD73}" dt="2021-11-26T10:18:21.399" v="297" actId="2696"/>
        <pc:sldMkLst>
          <pc:docMk/>
          <pc:sldMk cId="2507751339" sldId="260"/>
        </pc:sldMkLst>
      </pc:sldChg>
      <pc:sldChg chg="delSp new mod">
        <pc:chgData name="Maximilien Schmidt" userId="934edbb4-d83f-4350-bf75-734323661350" providerId="ADAL" clId="{53FB8DDD-BE2C-F14A-BBE6-6EF6CEE0DD73}" dt="2021-12-14T10:10:25.059" v="1414" actId="478"/>
        <pc:sldMkLst>
          <pc:docMk/>
          <pc:sldMk cId="4278463731" sldId="260"/>
        </pc:sldMkLst>
        <pc:spChg chg="del">
          <ac:chgData name="Maximilien Schmidt" userId="934edbb4-d83f-4350-bf75-734323661350" providerId="ADAL" clId="{53FB8DDD-BE2C-F14A-BBE6-6EF6CEE0DD73}" dt="2021-12-14T10:10:25.059" v="1414" actId="478"/>
          <ac:spMkLst>
            <pc:docMk/>
            <pc:sldMk cId="4278463731" sldId="260"/>
            <ac:spMk id="10" creationId="{98CD6FE3-200F-47EF-8456-A12BD2D8298C}"/>
          </ac:spMkLst>
        </pc:spChg>
      </pc:sldChg>
      <pc:sldChg chg="new del">
        <pc:chgData name="Maximilien Schmidt" userId="934edbb4-d83f-4350-bf75-734323661350" providerId="ADAL" clId="{53FB8DDD-BE2C-F14A-BBE6-6EF6CEE0DD73}" dt="2021-11-26T10:54:42.962" v="400" actId="2696"/>
        <pc:sldMkLst>
          <pc:docMk/>
          <pc:sldMk cId="1893087881" sldId="261"/>
        </pc:sldMkLst>
      </pc:sldChg>
      <pc:sldChg chg="new del">
        <pc:chgData name="Maximilien Schmidt" userId="934edbb4-d83f-4350-bf75-734323661350" providerId="ADAL" clId="{53FB8DDD-BE2C-F14A-BBE6-6EF6CEE0DD73}" dt="2021-11-26T14:44:57.093" v="665" actId="2696"/>
        <pc:sldMkLst>
          <pc:docMk/>
          <pc:sldMk cId="2420130293" sldId="262"/>
        </pc:sldMkLst>
      </pc:sldChg>
      <pc:sldChg chg="addSp delSp modSp new add del mod">
        <pc:chgData name="Maximilien Schmidt" userId="934edbb4-d83f-4350-bf75-734323661350" providerId="ADAL" clId="{53FB8DDD-BE2C-F14A-BBE6-6EF6CEE0DD73}" dt="2021-11-26T10:53:07.252" v="399" actId="680"/>
        <pc:sldMkLst>
          <pc:docMk/>
          <pc:sldMk cId="393208097" sldId="263"/>
        </pc:sldMkLst>
        <pc:spChg chg="add del">
          <ac:chgData name="Maximilien Schmidt" userId="934edbb4-d83f-4350-bf75-734323661350" providerId="ADAL" clId="{53FB8DDD-BE2C-F14A-BBE6-6EF6CEE0DD73}" dt="2021-11-26T10:53:06.102" v="397" actId="478"/>
          <ac:spMkLst>
            <pc:docMk/>
            <pc:sldMk cId="393208097" sldId="263"/>
            <ac:spMk id="2" creationId="{68F5850A-5923-A745-89BD-A8425B6C4217}"/>
          </ac:spMkLst>
        </pc:spChg>
        <pc:spChg chg="add del">
          <ac:chgData name="Maximilien Schmidt" userId="934edbb4-d83f-4350-bf75-734323661350" providerId="ADAL" clId="{53FB8DDD-BE2C-F14A-BBE6-6EF6CEE0DD73}" dt="2021-11-26T10:53:06.665" v="398" actId="478"/>
          <ac:spMkLst>
            <pc:docMk/>
            <pc:sldMk cId="393208097" sldId="263"/>
            <ac:spMk id="3" creationId="{8986A349-8B09-7948-8DC5-C6900563837E}"/>
          </ac:spMkLst>
        </pc:spChg>
        <pc:spChg chg="add del">
          <ac:chgData name="Maximilien Schmidt" userId="934edbb4-d83f-4350-bf75-734323661350" providerId="ADAL" clId="{53FB8DDD-BE2C-F14A-BBE6-6EF6CEE0DD73}" dt="2021-11-26T10:53:06.665" v="398" actId="478"/>
          <ac:spMkLst>
            <pc:docMk/>
            <pc:sldMk cId="393208097" sldId="263"/>
            <ac:spMk id="4" creationId="{FE9C79FF-9638-E74F-B641-60791B7FEFE1}"/>
          </ac:spMkLst>
        </pc:spChg>
        <pc:spChg chg="add del">
          <ac:chgData name="Maximilien Schmidt" userId="934edbb4-d83f-4350-bf75-734323661350" providerId="ADAL" clId="{53FB8DDD-BE2C-F14A-BBE6-6EF6CEE0DD73}" dt="2021-11-26T10:53:06.102" v="397" actId="478"/>
          <ac:spMkLst>
            <pc:docMk/>
            <pc:sldMk cId="393208097" sldId="263"/>
            <ac:spMk id="5" creationId="{6AFFE1E0-BF8A-9844-B5B2-1A420729C5E2}"/>
          </ac:spMkLst>
        </pc:spChg>
        <pc:spChg chg="add del">
          <ac:chgData name="Maximilien Schmidt" userId="934edbb4-d83f-4350-bf75-734323661350" providerId="ADAL" clId="{53FB8DDD-BE2C-F14A-BBE6-6EF6CEE0DD73}" dt="2021-11-26T10:53:06.102" v="397" actId="478"/>
          <ac:spMkLst>
            <pc:docMk/>
            <pc:sldMk cId="393208097" sldId="263"/>
            <ac:spMk id="6" creationId="{863803F7-994C-874F-861F-92D9A5FC2525}"/>
          </ac:spMkLst>
        </pc:spChg>
        <pc:spChg chg="add del mod">
          <ac:chgData name="Maximilien Schmidt" userId="934edbb4-d83f-4350-bf75-734323661350" providerId="ADAL" clId="{53FB8DDD-BE2C-F14A-BBE6-6EF6CEE0DD73}" dt="2021-11-26T10:53:05.627" v="396" actId="767"/>
          <ac:spMkLst>
            <pc:docMk/>
            <pc:sldMk cId="393208097" sldId="263"/>
            <ac:spMk id="7" creationId="{EF7B2CD1-14C4-7D4C-87F1-8D3DFA5F2B0A}"/>
          </ac:spMkLst>
        </pc:spChg>
      </pc:sldChg>
      <pc:sldChg chg="new del">
        <pc:chgData name="Maximilien Schmidt" userId="934edbb4-d83f-4350-bf75-734323661350" providerId="ADAL" clId="{53FB8DDD-BE2C-F14A-BBE6-6EF6CEE0DD73}" dt="2021-11-26T10:55:04.724" v="406" actId="680"/>
        <pc:sldMkLst>
          <pc:docMk/>
          <pc:sldMk cId="705771542" sldId="263"/>
        </pc:sldMkLst>
      </pc:sldChg>
      <pc:sldChg chg="addSp delSp modSp new add del mod">
        <pc:chgData name="Maximilien Schmidt" userId="934edbb4-d83f-4350-bf75-734323661350" providerId="ADAL" clId="{53FB8DDD-BE2C-F14A-BBE6-6EF6CEE0DD73}" dt="2021-12-14T10:09:12.825" v="1413" actId="478"/>
        <pc:sldMkLst>
          <pc:docMk/>
          <pc:sldMk cId="1741310664" sldId="263"/>
        </pc:sldMkLst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3" creationId="{99ABB3CB-7F3C-264E-94FC-19843933EE3F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4" creationId="{F92564D5-4335-AB4A-80C6-30BDB55B6760}"/>
          </ac:spMkLst>
        </pc:spChg>
        <pc:spChg chg="mod">
          <ac:chgData name="Maximilien Schmidt" userId="934edbb4-d83f-4350-bf75-734323661350" providerId="ADAL" clId="{53FB8DDD-BE2C-F14A-BBE6-6EF6CEE0DD73}" dt="2021-11-26T14:46:00.753" v="672" actId="692"/>
          <ac:spMkLst>
            <pc:docMk/>
            <pc:sldMk cId="1741310664" sldId="263"/>
            <ac:spMk id="6" creationId="{2AB0F71C-675D-1B4C-95BF-6693186B9289}"/>
          </ac:spMkLst>
        </pc:spChg>
        <pc:spChg chg="mod">
          <ac:chgData name="Maximilien Schmidt" userId="934edbb4-d83f-4350-bf75-734323661350" providerId="ADAL" clId="{53FB8DDD-BE2C-F14A-BBE6-6EF6CEE0DD73}" dt="2021-11-26T14:46:00.753" v="672" actId="692"/>
          <ac:spMkLst>
            <pc:docMk/>
            <pc:sldMk cId="1741310664" sldId="263"/>
            <ac:spMk id="7" creationId="{977CD47C-2DB2-9F46-9E4E-E067A2E27376}"/>
          </ac:spMkLst>
        </pc:spChg>
        <pc:spChg chg="mod">
          <ac:chgData name="Maximilien Schmidt" userId="934edbb4-d83f-4350-bf75-734323661350" providerId="ADAL" clId="{53FB8DDD-BE2C-F14A-BBE6-6EF6CEE0DD73}" dt="2021-11-26T14:46:00.753" v="672" actId="692"/>
          <ac:spMkLst>
            <pc:docMk/>
            <pc:sldMk cId="1741310664" sldId="263"/>
            <ac:spMk id="8" creationId="{1041F55D-5C0C-5F44-8BDA-9B76001522CD}"/>
          </ac:spMkLst>
        </pc:spChg>
        <pc:spChg chg="mod">
          <ac:chgData name="Maximilien Schmidt" userId="934edbb4-d83f-4350-bf75-734323661350" providerId="ADAL" clId="{53FB8DDD-BE2C-F14A-BBE6-6EF6CEE0DD73}" dt="2021-11-26T14:46:00.753" v="672" actId="692"/>
          <ac:spMkLst>
            <pc:docMk/>
            <pc:sldMk cId="1741310664" sldId="263"/>
            <ac:spMk id="9" creationId="{FCD8579B-2038-2A42-8BBA-313E0264D4BE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1" creationId="{2CBA4FBD-45A7-4A47-AA8F-49707793BAF4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2" creationId="{B7190185-9253-0C49-8AA9-1EF803E296FF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4" creationId="{9756CA23-B0E5-1D42-A173-BE53656C7122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5" creationId="{A03468AB-D2F3-B049-9446-3B36F5C9E0A8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6" creationId="{0544BF51-B648-DE48-B0E6-A70FDE86CB3B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8" creationId="{96647642-DA9F-2C40-89BF-07C82B7A0EBC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9" creationId="{F509AE88-F384-2B45-81EB-6C9ED7B2A510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1" creationId="{9A30D3F9-91D6-1749-BDF2-E2524B51DE34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2" creationId="{10B1EF6C-38DB-664B-97F5-B4923E8845D3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3" creationId="{EF5C84A1-038C-494E-A401-15B45819E081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4" creationId="{3259A8F2-43ED-0245-8935-54B702E095C2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6" creationId="{9329894F-FB21-AB4D-A851-F3E05045BD53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7" creationId="{E3D64225-34FA-C740-92B4-3AF94AD01451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8" creationId="{22F74B8C-29D1-6E40-96C0-5E70547D2DB6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9" creationId="{C9170F80-E074-A040-915F-32913659F0DF}"/>
          </ac:spMkLst>
        </pc:spChg>
        <pc:spChg chg="mod">
          <ac:chgData name="Maximilien Schmidt" userId="934edbb4-d83f-4350-bf75-734323661350" providerId="ADAL" clId="{53FB8DDD-BE2C-F14A-BBE6-6EF6CEE0DD73}" dt="2021-11-26T14:46:00.753" v="672" actId="692"/>
          <ac:spMkLst>
            <pc:docMk/>
            <pc:sldMk cId="1741310664" sldId="263"/>
            <ac:spMk id="31" creationId="{2EE011B6-C3C6-5946-9894-9C1FF0AFECAF}"/>
          </ac:spMkLst>
        </pc:spChg>
        <pc:spChg chg="mod">
          <ac:chgData name="Maximilien Schmidt" userId="934edbb4-d83f-4350-bf75-734323661350" providerId="ADAL" clId="{53FB8DDD-BE2C-F14A-BBE6-6EF6CEE0DD73}" dt="2021-11-26T14:46:00.753" v="672" actId="692"/>
          <ac:spMkLst>
            <pc:docMk/>
            <pc:sldMk cId="1741310664" sldId="263"/>
            <ac:spMk id="32" creationId="{E347FAB2-6AB3-3E48-A5EA-6A1B3A632073}"/>
          </ac:spMkLst>
        </pc:spChg>
        <pc:spChg chg="mod">
          <ac:chgData name="Maximilien Schmidt" userId="934edbb4-d83f-4350-bf75-734323661350" providerId="ADAL" clId="{53FB8DDD-BE2C-F14A-BBE6-6EF6CEE0DD73}" dt="2021-11-26T14:46:00.753" v="672" actId="692"/>
          <ac:spMkLst>
            <pc:docMk/>
            <pc:sldMk cId="1741310664" sldId="263"/>
            <ac:spMk id="33" creationId="{650280B0-56D2-5649-9DEC-3E4610DF6778}"/>
          </ac:spMkLst>
        </pc:spChg>
        <pc:spChg chg="mod">
          <ac:chgData name="Maximilien Schmidt" userId="934edbb4-d83f-4350-bf75-734323661350" providerId="ADAL" clId="{53FB8DDD-BE2C-F14A-BBE6-6EF6CEE0DD73}" dt="2021-11-26T14:46:00.753" v="672" actId="692"/>
          <ac:spMkLst>
            <pc:docMk/>
            <pc:sldMk cId="1741310664" sldId="263"/>
            <ac:spMk id="34" creationId="{DD228505-BB86-F841-929C-E5A46C861D08}"/>
          </ac:spMkLst>
        </pc:spChg>
        <pc:spChg chg="mod">
          <ac:chgData name="Maximilien Schmidt" userId="934edbb4-d83f-4350-bf75-734323661350" providerId="ADAL" clId="{53FB8DDD-BE2C-F14A-BBE6-6EF6CEE0DD73}" dt="2021-11-26T14:46:00.753" v="672" actId="692"/>
          <ac:spMkLst>
            <pc:docMk/>
            <pc:sldMk cId="1741310664" sldId="263"/>
            <ac:spMk id="35" creationId="{F1C64B3F-7F01-804E-83A0-D2D20D860D9F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37" creationId="{A7E69AA2-1B7A-8D49-8135-B30E2F82D99B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38" creationId="{359349EC-5F8B-6440-A0A0-D737A30ACFFA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39" creationId="{809D8A3F-D222-884D-BC99-36CC649A8D0A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40" creationId="{076176F1-F9CE-5842-9970-520F824C44B7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42" creationId="{27290AAD-04BE-6748-9492-21135318D458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43" creationId="{892175B0-6605-0A41-B2BF-603D98368553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44" creationId="{5861C2C9-643C-9341-AC46-AA20442E2655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46" creationId="{D873D9E0-4332-B94A-9D53-42119A3DB98F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47" creationId="{9015B8B0-0539-134D-8828-A2C600F25549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48" creationId="{1A466493-4864-8B4B-9030-A7CE03D3AE82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49" creationId="{9AA5CB25-0308-2E4A-82D6-04EABB62B74E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50" creationId="{D4708713-90DC-AA46-9393-2F49CA5D0159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51" creationId="{26186B9C-9B22-994E-B1E0-2116FBEF3229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53" creationId="{3138B5A1-9660-D448-AD2E-3A5E6A65B64A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54" creationId="{04635660-DC79-FA43-9835-7B85C76E7DE9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55" creationId="{80BAD735-7BE1-C947-90AC-DCD5618CB980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56" creationId="{A673B130-F989-1540-8637-14A89B7952DE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57" creationId="{2534F45E-AC8F-8845-967E-D5BA746E1AD4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58" creationId="{326D86A9-8DDB-464A-9F69-F025CA9AE735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59" creationId="{CBFBC417-A9C8-1746-B919-E135CE466043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61" creationId="{4158003A-EE71-C24C-B936-A94742CF5DD0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62" creationId="{A7E908A2-BA27-FD43-A5BD-6BB8499C0CE3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63" creationId="{CF03372B-4E32-2843-A13C-FAEB368B02D7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64" creationId="{125E28E8-9B0C-DC44-99E9-E8CDAD0BBE4F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66" creationId="{D7635846-05EF-CA46-8A3F-E7DE4AB0EF93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67" creationId="{A17AE82A-91AF-6347-94DD-90A7B451052A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68" creationId="{A893A903-6BB3-9A45-BBF5-21B122A0651C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70" creationId="{FCD102A7-3088-2F49-A294-AC1DF47E9AC2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71" creationId="{24C42E34-66B2-3341-8331-756347267920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72" creationId="{9A26AED8-D0F4-8844-83EB-E54EE8D4EFBB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74" creationId="{7DE56BE3-F43B-E442-8248-99FB574909E8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75" creationId="{4CDCE05A-C253-A341-B07A-46E169E5E54C}"/>
          </ac:spMkLst>
        </pc:spChg>
        <pc:spChg chg="add del mod">
          <ac:chgData name="Maximilien Schmidt" userId="934edbb4-d83f-4350-bf75-734323661350" providerId="ADAL" clId="{53FB8DDD-BE2C-F14A-BBE6-6EF6CEE0DD73}" dt="2021-11-26T11:28:50.865" v="503" actId="478"/>
          <ac:spMkLst>
            <pc:docMk/>
            <pc:sldMk cId="1741310664" sldId="263"/>
            <ac:spMk id="76" creationId="{B4C01A65-7580-9040-9C45-F4C3C922CECA}"/>
          </ac:spMkLst>
        </pc:spChg>
        <pc:spChg chg="mod">
          <ac:chgData name="Maximilien Schmidt" userId="934edbb4-d83f-4350-bf75-734323661350" providerId="ADAL" clId="{53FB8DDD-BE2C-F14A-BBE6-6EF6CEE0DD73}" dt="2021-11-26T11:56:34.250" v="602" actId="692"/>
          <ac:spMkLst>
            <pc:docMk/>
            <pc:sldMk cId="1741310664" sldId="263"/>
            <ac:spMk id="78" creationId="{690AFD54-6232-9C4D-85D8-602835832261}"/>
          </ac:spMkLst>
        </pc:spChg>
        <pc:spChg chg="mod">
          <ac:chgData name="Maximilien Schmidt" userId="934edbb4-d83f-4350-bf75-734323661350" providerId="ADAL" clId="{53FB8DDD-BE2C-F14A-BBE6-6EF6CEE0DD73}" dt="2021-11-26T11:56:34.250" v="602" actId="692"/>
          <ac:spMkLst>
            <pc:docMk/>
            <pc:sldMk cId="1741310664" sldId="263"/>
            <ac:spMk id="79" creationId="{0E77B074-7A2F-594C-8AFE-0EA092771DE5}"/>
          </ac:spMkLst>
        </pc:spChg>
        <pc:spChg chg="mod">
          <ac:chgData name="Maximilien Schmidt" userId="934edbb4-d83f-4350-bf75-734323661350" providerId="ADAL" clId="{53FB8DDD-BE2C-F14A-BBE6-6EF6CEE0DD73}" dt="2021-11-26T11:56:34.250" v="602" actId="692"/>
          <ac:spMkLst>
            <pc:docMk/>
            <pc:sldMk cId="1741310664" sldId="263"/>
            <ac:spMk id="80" creationId="{23D667A4-1B58-4249-9A25-0E456B138C7D}"/>
          </ac:spMkLst>
        </pc:spChg>
        <pc:spChg chg="mod">
          <ac:chgData name="Maximilien Schmidt" userId="934edbb4-d83f-4350-bf75-734323661350" providerId="ADAL" clId="{53FB8DDD-BE2C-F14A-BBE6-6EF6CEE0DD73}" dt="2021-11-26T11:56:34.250" v="602" actId="692"/>
          <ac:spMkLst>
            <pc:docMk/>
            <pc:sldMk cId="1741310664" sldId="263"/>
            <ac:spMk id="81" creationId="{6C3EF9B1-B7D8-0D43-AADB-7AC8141ABC69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83" creationId="{74EC885B-CDFD-5946-918B-393E6149B3F9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84" creationId="{25BDE7E5-1DB8-2742-975C-1EF047465F05}"/>
          </ac:spMkLst>
        </pc:spChg>
        <pc:spChg chg="mod">
          <ac:chgData name="Maximilien Schmidt" userId="934edbb4-d83f-4350-bf75-734323661350" providerId="ADAL" clId="{53FB8DDD-BE2C-F14A-BBE6-6EF6CEE0DD73}" dt="2021-11-26T11:50:42.632" v="565" actId="692"/>
          <ac:spMkLst>
            <pc:docMk/>
            <pc:sldMk cId="1741310664" sldId="263"/>
            <ac:spMk id="86" creationId="{4ADEE5B1-034D-4F42-8DB2-5A6692278C09}"/>
          </ac:spMkLst>
        </pc:spChg>
        <pc:spChg chg="mod">
          <ac:chgData name="Maximilien Schmidt" userId="934edbb4-d83f-4350-bf75-734323661350" providerId="ADAL" clId="{53FB8DDD-BE2C-F14A-BBE6-6EF6CEE0DD73}" dt="2021-11-26T11:50:35.050" v="564" actId="692"/>
          <ac:spMkLst>
            <pc:docMk/>
            <pc:sldMk cId="1741310664" sldId="263"/>
            <ac:spMk id="87" creationId="{7F84892A-3FB5-DB46-B11A-8C7925FB4994}"/>
          </ac:spMkLst>
        </pc:spChg>
        <pc:spChg chg="add del mod">
          <ac:chgData name="Maximilien Schmidt" userId="934edbb4-d83f-4350-bf75-734323661350" providerId="ADAL" clId="{53FB8DDD-BE2C-F14A-BBE6-6EF6CEE0DD73}" dt="2021-11-26T11:28:17.424" v="489" actId="478"/>
          <ac:spMkLst>
            <pc:docMk/>
            <pc:sldMk cId="1741310664" sldId="263"/>
            <ac:spMk id="88" creationId="{978B80A1-FFCE-3348-A358-9E596103BABA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90" creationId="{DC383AFF-BCB7-DC48-9753-60258186021E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91" creationId="{EAF87E13-D10B-3F4C-874F-6596D053E4BE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93" creationId="{EA4AB30C-94F2-5A42-8824-98D7EAB0B535}"/>
          </ac:spMkLst>
        </pc:spChg>
        <pc:spChg chg="mod">
          <ac:chgData name="Maximilien Schmidt" userId="934edbb4-d83f-4350-bf75-734323661350" providerId="ADAL" clId="{53FB8DDD-BE2C-F14A-BBE6-6EF6CEE0DD73}" dt="2021-11-26T11:50:52.353" v="566" actId="207"/>
          <ac:spMkLst>
            <pc:docMk/>
            <pc:sldMk cId="1741310664" sldId="263"/>
            <ac:spMk id="94" creationId="{D3217E06-28B2-F641-BE0F-0D8E240A6BB2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96" creationId="{2ED3D06B-5FF4-C741-B368-323244090CC2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97" creationId="{4E6E2BAE-8C40-7548-B1A9-C26E33959145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99" creationId="{1D9A6871-087C-2A46-AAA5-9516669E7623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00" creationId="{C3C9B1F2-B797-E443-9862-863A140E36EA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01" creationId="{DA33A9C9-4F5D-4448-84DC-E16810F1900D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02" creationId="{E6CA7205-9548-2246-8E44-49F3FE91EEFA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03" creationId="{942D8092-4B14-4449-A4E8-C7E6582D37B9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04" creationId="{D4C99A5A-BE7F-4B40-81BA-0DFBA684EC14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05" creationId="{C360E369-DF5E-FA4B-BD38-CCDA6E7BB6F6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06" creationId="{2155DC6A-4856-4B4D-9C94-2A2579CE66C2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08" creationId="{4DA7435D-238D-AF42-AF7B-35F94DF6C19F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09" creationId="{0DF08BE7-B91A-3B43-9AE0-AE6AB26C3A6D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10" creationId="{03D2B665-1293-EB4A-9039-3557153AB462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11" creationId="{ADF77AED-25E4-E24F-BE29-F149A182FA2F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12" creationId="{58B7E30D-CEB8-6F42-949F-62A764CFA31A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13" creationId="{881B2262-9579-6840-B4B1-9732B7905439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14" creationId="{F00D3A6C-9967-2048-A7E7-67AE70B397DC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15" creationId="{E788C48B-4E81-4D44-B06B-5148B793759E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16" creationId="{E7FA602B-E7C6-5F45-8119-8A8002999E19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17" creationId="{C713D492-B022-AC46-9D04-25A36E90A054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18" creationId="{959F0764-13DF-7443-A7AF-8210A5568276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19" creationId="{69CCAF0B-FA23-1C4C-86B9-D0EA28FECF4B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20" creationId="{767FBC1A-E473-3E40-BF9E-D3D75ED16FD5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21" creationId="{A3A804B7-5384-DE43-BBE8-BCD8C27217D6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22" creationId="{1DC864B6-D994-3840-A9C2-529423A4FB48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23" creationId="{B5BB2AF1-6145-D741-8AB1-A9C88E256D0D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24" creationId="{A401DE64-13A4-3544-BBF0-DDEA0059BF9A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25" creationId="{9FFD1D38-E4B2-5341-9899-2D6D7384373B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26" creationId="{4B04AAB0-B471-A44C-90DA-A3A00E6FA958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27" creationId="{3032DF0D-DC9C-4C45-B179-5EDAD6B7D653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28" creationId="{83731F32-AC8F-BA4A-845F-75F6DB25A2A8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30" creationId="{38055A67-62E3-1B42-9B7D-9667FB641543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31" creationId="{1E41E109-2F25-DE43-87F6-D10A46D227CE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32" creationId="{808B586C-FF0F-D545-B03B-717511BCE702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33" creationId="{709CCED7-4D8A-8346-B996-BE7262307294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34" creationId="{541A4288-3C7E-6747-A0A6-44D8D2BEF5D3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35" creationId="{5F4813A9-85D3-0D49-AA46-CA5E54A9994C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36" creationId="{DD7407D8-CA5D-194C-BF3B-536D4099CCD5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37" creationId="{A47C1D6E-06F0-2A44-BD88-5A9720037669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38" creationId="{C34E492D-5476-AB4A-82CA-68A61DEA9000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39" creationId="{52FFA225-52DD-5347-BD33-D1516C47CF1A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40" creationId="{86E31E97-4313-BD49-88F6-56733ED37DA6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41" creationId="{816FA8E3-D2B9-4348-A509-FBCC0B4EF9A9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43" creationId="{74ED9ED1-6093-A344-8385-7775451DB162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44" creationId="{C9DCA863-304B-F44D-8DCD-0844C7582762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46" creationId="{704BB527-13E9-4346-AF01-AD67CAF0558E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47" creationId="{64CD1D53-4D7F-664E-A0B1-6C75FEF5907A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48" creationId="{887F793C-A1D6-4E4F-B7CF-E8E1FBF43030}"/>
          </ac:spMkLst>
        </pc:spChg>
        <pc:spChg chg="add del mod">
          <ac:chgData name="Maximilien Schmidt" userId="934edbb4-d83f-4350-bf75-734323661350" providerId="ADAL" clId="{53FB8DDD-BE2C-F14A-BBE6-6EF6CEE0DD73}" dt="2021-12-06T11:22:26.097" v="851" actId="478"/>
          <ac:spMkLst>
            <pc:docMk/>
            <pc:sldMk cId="1741310664" sldId="263"/>
            <ac:spMk id="149" creationId="{56E5C237-AEB6-AA47-9642-849094DBF286}"/>
          </ac:spMkLst>
        </pc:spChg>
        <pc:spChg chg="add mod">
          <ac:chgData name="Maximilien Schmidt" userId="934edbb4-d83f-4350-bf75-734323661350" providerId="ADAL" clId="{53FB8DDD-BE2C-F14A-BBE6-6EF6CEE0DD73}" dt="2021-12-07T11:18:36.251" v="1014" actId="1076"/>
          <ac:spMkLst>
            <pc:docMk/>
            <pc:sldMk cId="1741310664" sldId="263"/>
            <ac:spMk id="150" creationId="{07E88EB5-9822-D848-97CA-DA28D6747D43}"/>
          </ac:spMkLst>
        </pc:spChg>
        <pc:spChg chg="add del mod">
          <ac:chgData name="Maximilien Schmidt" userId="934edbb4-d83f-4350-bf75-734323661350" providerId="ADAL" clId="{53FB8DDD-BE2C-F14A-BBE6-6EF6CEE0DD73}" dt="2021-12-06T11:22:26.097" v="851" actId="478"/>
          <ac:spMkLst>
            <pc:docMk/>
            <pc:sldMk cId="1741310664" sldId="263"/>
            <ac:spMk id="151" creationId="{DBC4BEC1-F463-314C-B263-E6F5156AB2A9}"/>
          </ac:spMkLst>
        </pc:spChg>
        <pc:spChg chg="add del mod">
          <ac:chgData name="Maximilien Schmidt" userId="934edbb4-d83f-4350-bf75-734323661350" providerId="ADAL" clId="{53FB8DDD-BE2C-F14A-BBE6-6EF6CEE0DD73}" dt="2021-12-06T11:22:26.097" v="851" actId="478"/>
          <ac:spMkLst>
            <pc:docMk/>
            <pc:sldMk cId="1741310664" sldId="263"/>
            <ac:spMk id="152" creationId="{E8C44BEA-6DB7-B441-AB0C-FAFC0E76034F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54" creationId="{8A663207-9570-BB4D-AF17-8C5BC93EB0B4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55" creationId="{73573524-6F59-0D47-8EA0-D4F9DF8D7810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57" creationId="{7A92E0A7-4109-5842-B12D-87C77AEBF38B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58" creationId="{49C6EA7F-2F74-114F-8FBD-08AAF54CFE49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60" creationId="{EF737839-F9F4-F645-BF4C-CEE92969B681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61" creationId="{92FB7F9E-6804-F241-8291-58F8594BF25B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63" creationId="{93B2868F-F283-3149-833D-5F668C2787F4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64" creationId="{1C125D23-422D-BF42-B8C0-6F05B7A51F4A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66" creationId="{10098258-5B2E-834B-8C7A-3DF243B512FE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67" creationId="{06891D71-0468-D545-8A34-C7597BF2B647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69" creationId="{09AD5422-9FE8-7746-AB24-FC3DDDA44C04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70" creationId="{2285A653-7FE7-D848-8173-FE6D0A078E22}"/>
          </ac:spMkLst>
        </pc:spChg>
        <pc:spChg chg="mod">
          <ac:chgData name="Maximilien Schmidt" userId="934edbb4-d83f-4350-bf75-734323661350" providerId="ADAL" clId="{53FB8DDD-BE2C-F14A-BBE6-6EF6CEE0DD73}" dt="2021-12-06T11:23:22.456" v="860" actId="207"/>
          <ac:spMkLst>
            <pc:docMk/>
            <pc:sldMk cId="1741310664" sldId="263"/>
            <ac:spMk id="172" creationId="{F6545EE3-7637-EF4B-861A-EDADFD21EDD2}"/>
          </ac:spMkLst>
        </pc:spChg>
        <pc:spChg chg="mod">
          <ac:chgData name="Maximilien Schmidt" userId="934edbb4-d83f-4350-bf75-734323661350" providerId="ADAL" clId="{53FB8DDD-BE2C-F14A-BBE6-6EF6CEE0DD73}" dt="2021-12-06T11:23:22.456" v="860" actId="207"/>
          <ac:spMkLst>
            <pc:docMk/>
            <pc:sldMk cId="1741310664" sldId="263"/>
            <ac:spMk id="173" creationId="{861CD35E-C7B5-0240-B91E-F33317D59868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75" creationId="{88F93C85-9D77-5143-B5D6-E9F69EE05E2B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76" creationId="{F5D9C7FC-7D84-8E4B-84ED-3328B8CF6433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77" creationId="{D1BF7298-C1AB-BB4F-91EE-B6F1BD7C526E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79" creationId="{552FC63E-AB61-7D48-9129-91834D60C161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80" creationId="{58ED70D6-2389-7E42-87D1-8F892C97D384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81" creationId="{E6EE7664-C73D-4849-B9BB-3D3C162135FF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83" creationId="{DF92B52C-E680-D444-BAE3-9FD42C2EBD4A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84" creationId="{96AD0821-8127-D34D-BC9E-63329DC7436B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85" creationId="{4B48BC25-A3B1-7848-9A2B-0F7EB8F11610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87" creationId="{F0D5840B-FA41-444A-977E-060A3B1DF289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88" creationId="{B2EC4BDA-5B42-1844-9103-4E6BC43862F5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89" creationId="{DCBFD88D-4F81-2E4A-8A82-372B5371FC06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91" creationId="{2594C903-171F-7A4E-87AC-D1516069E0F9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192" creationId="{0C0A813C-F487-3342-8045-DA17B30913BF}"/>
          </ac:spMkLst>
        </pc:spChg>
        <pc:spChg chg="add del mod">
          <ac:chgData name="Maximilien Schmidt" userId="934edbb4-d83f-4350-bf75-734323661350" providerId="ADAL" clId="{53FB8DDD-BE2C-F14A-BBE6-6EF6CEE0DD73}" dt="2021-12-06T11:22:26.097" v="851" actId="478"/>
          <ac:spMkLst>
            <pc:docMk/>
            <pc:sldMk cId="1741310664" sldId="263"/>
            <ac:spMk id="193" creationId="{16CA29DA-F995-F048-9E43-61D4EC00D704}"/>
          </ac:spMkLst>
        </pc:spChg>
        <pc:spChg chg="add del mod">
          <ac:chgData name="Maximilien Schmidt" userId="934edbb4-d83f-4350-bf75-734323661350" providerId="ADAL" clId="{53FB8DDD-BE2C-F14A-BBE6-6EF6CEE0DD73}" dt="2021-12-06T11:22:26.097" v="851" actId="478"/>
          <ac:spMkLst>
            <pc:docMk/>
            <pc:sldMk cId="1741310664" sldId="263"/>
            <ac:spMk id="194" creationId="{AB3D53F7-C819-4548-9B03-E8EBF11378B9}"/>
          </ac:spMkLst>
        </pc:spChg>
        <pc:spChg chg="add del mod">
          <ac:chgData name="Maximilien Schmidt" userId="934edbb4-d83f-4350-bf75-734323661350" providerId="ADAL" clId="{53FB8DDD-BE2C-F14A-BBE6-6EF6CEE0DD73}" dt="2021-12-06T11:22:26.097" v="851" actId="478"/>
          <ac:spMkLst>
            <pc:docMk/>
            <pc:sldMk cId="1741310664" sldId="263"/>
            <ac:spMk id="195" creationId="{B4005044-6ACC-1A43-89F3-BCFDF111209C}"/>
          </ac:spMkLst>
        </pc:spChg>
        <pc:spChg chg="add del mod">
          <ac:chgData name="Maximilien Schmidt" userId="934edbb4-d83f-4350-bf75-734323661350" providerId="ADAL" clId="{53FB8DDD-BE2C-F14A-BBE6-6EF6CEE0DD73}" dt="2021-12-06T11:22:26.097" v="851" actId="478"/>
          <ac:spMkLst>
            <pc:docMk/>
            <pc:sldMk cId="1741310664" sldId="263"/>
            <ac:spMk id="196" creationId="{3404670B-120E-9949-B797-6798E636F4B7}"/>
          </ac:spMkLst>
        </pc:spChg>
        <pc:spChg chg="add del mod">
          <ac:chgData name="Maximilien Schmidt" userId="934edbb4-d83f-4350-bf75-734323661350" providerId="ADAL" clId="{53FB8DDD-BE2C-F14A-BBE6-6EF6CEE0DD73}" dt="2021-12-06T11:22:26.097" v="851" actId="478"/>
          <ac:spMkLst>
            <pc:docMk/>
            <pc:sldMk cId="1741310664" sldId="263"/>
            <ac:spMk id="197" creationId="{33786531-DE35-4449-8156-C965514FA843}"/>
          </ac:spMkLst>
        </pc:spChg>
        <pc:spChg chg="add del mod">
          <ac:chgData name="Maximilien Schmidt" userId="934edbb4-d83f-4350-bf75-734323661350" providerId="ADAL" clId="{53FB8DDD-BE2C-F14A-BBE6-6EF6CEE0DD73}" dt="2021-12-06T11:22:26.097" v="851" actId="478"/>
          <ac:spMkLst>
            <pc:docMk/>
            <pc:sldMk cId="1741310664" sldId="263"/>
            <ac:spMk id="198" creationId="{35A463FB-A5C0-6F44-9989-F7FED3847C2B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00" creationId="{09105F56-8F1B-AF4C-B516-9971387FCA96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01" creationId="{E87B38CB-485C-CF47-A7FB-64E934C67F00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03" creationId="{529163F0-2A9E-5F4D-B093-8F03D1180B1A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04" creationId="{8636559D-EB51-7D4D-88CC-7CBD5F51A643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06" creationId="{2149F4DE-C2BE-C544-9C5B-F58EC37B560D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07" creationId="{94DC2C4F-C0E1-0147-A4BF-CFB63BB3EB16}"/>
          </ac:spMkLst>
        </pc:spChg>
        <pc:spChg chg="add del mod">
          <ac:chgData name="Maximilien Schmidt" userId="934edbb4-d83f-4350-bf75-734323661350" providerId="ADAL" clId="{53FB8DDD-BE2C-F14A-BBE6-6EF6CEE0DD73}" dt="2021-12-06T11:22:26.097" v="851" actId="478"/>
          <ac:spMkLst>
            <pc:docMk/>
            <pc:sldMk cId="1741310664" sldId="263"/>
            <ac:spMk id="208" creationId="{815CD7E6-3F5E-D04E-882C-99ADA568847F}"/>
          </ac:spMkLst>
        </pc:spChg>
        <pc:spChg chg="add del mod">
          <ac:chgData name="Maximilien Schmidt" userId="934edbb4-d83f-4350-bf75-734323661350" providerId="ADAL" clId="{53FB8DDD-BE2C-F14A-BBE6-6EF6CEE0DD73}" dt="2021-12-06T11:22:26.097" v="851" actId="478"/>
          <ac:spMkLst>
            <pc:docMk/>
            <pc:sldMk cId="1741310664" sldId="263"/>
            <ac:spMk id="209" creationId="{EC455659-3D3E-DD4E-9FFA-8A540124A73C}"/>
          </ac:spMkLst>
        </pc:spChg>
        <pc:spChg chg="add del mod">
          <ac:chgData name="Maximilien Schmidt" userId="934edbb4-d83f-4350-bf75-734323661350" providerId="ADAL" clId="{53FB8DDD-BE2C-F14A-BBE6-6EF6CEE0DD73}" dt="2021-12-06T11:22:26.097" v="851" actId="478"/>
          <ac:spMkLst>
            <pc:docMk/>
            <pc:sldMk cId="1741310664" sldId="263"/>
            <ac:spMk id="210" creationId="{6C849F55-C80E-E248-80C4-BBB7582A1942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12" creationId="{3067A280-98A8-E749-9A74-24808DC878D6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13" creationId="{3602AA95-DA06-FB4F-B0A2-D7880652FAF7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14" creationId="{FD218EF7-685B-504A-8F5F-A934E27A8C49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15" creationId="{6102FD45-F28A-DE4B-974C-3C2382A5F13C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16" creationId="{54CB0944-5F43-7448-8FF6-67CE25CA74F1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17" creationId="{8D99E5E9-D2D5-E74E-A69C-04384E6986FE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18" creationId="{2F184F3F-75D3-994B-ABBF-A3A6427FC5C2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19" creationId="{F3AA56F3-6427-0E4B-9465-100F4F4021D0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20" creationId="{7FD759AB-BAA7-A247-9EE5-F1D53E4773EC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22" creationId="{77D3BC49-E11D-9D42-ABA9-001C4F66C54B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23" creationId="{9D7048FD-E833-BD41-B98F-2011D8102786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25" creationId="{0A3237AA-5E36-6142-9782-903B4EB17403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26" creationId="{94A46358-AEAB-9E42-83F2-159317FE6846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27" creationId="{B4413999-A45E-8546-B57E-E78EF42844E3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28" creationId="{F8E1E9D5-CFA8-5A4A-AB2B-45976482B99F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29" creationId="{A5E653E6-E8EE-EE44-92C4-3A1954406B5C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30" creationId="{CD4DB9D4-6408-0049-B821-7636B435A813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31" creationId="{026200CC-812F-974D-B267-89A31EF13915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32" creationId="{40C1A512-78DC-E84F-910B-543B3926BCFE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33" creationId="{4E7690E0-30DA-EC4E-859F-122968650496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34" creationId="{818725C7-2FAD-8940-8092-F0B32D34B7CC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35" creationId="{5D8441D0-0BED-AC4D-92AE-6FC04399A6C9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36" creationId="{1F326AFD-FC1E-0348-89AA-11A395010D4C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37" creationId="{A58407D7-0A90-EF47-8579-AE1C7F0DA368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38" creationId="{05E85FD7-B1F8-9D4F-92F6-D1DE7F92E997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39" creationId="{F0121932-A762-D141-AE5F-820144F55552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40" creationId="{44E6219D-4C53-BC4B-B67B-5C88B6598E52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41" creationId="{8DC9DC80-3EA9-7945-B716-54DF6A6B0430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42" creationId="{047054D9-5C00-E645-A1F7-8E0364BDCDD0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43" creationId="{8A5D4132-BA54-D448-B6BA-3F94E0EC63ED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44" creationId="{58DC8B23-9697-D343-8F4C-BF10327639A9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46" creationId="{DA6C1C9C-FCD0-FA4D-BDC1-9635239452FD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47" creationId="{24A7FFA2-8D28-6A41-860A-2A602BDDF042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48" creationId="{0C42279D-99BE-BA4C-87A3-018F793CCA64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49" creationId="{D6859D8C-73DF-ED4A-BD26-B8B63A739309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50" creationId="{F3EC70EC-3DD0-2F42-8C9A-6DD496532442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51" creationId="{77033743-CE70-2D48-8CF5-F4EB048075A2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52" creationId="{5D24F796-5B70-B547-BD7B-58996DE1F37E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53" creationId="{2282786C-CEA8-6E41-AA43-754FB837B8C7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54" creationId="{582C8686-196F-3446-BD22-ACDEE22019DD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55" creationId="{EC9728E7-3E90-D14D-8AC6-8831B3677DA1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56" creationId="{40A922F7-268C-2B4C-9713-6ABA84F72163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57" creationId="{01887A3F-77DA-8744-89A0-10493253B8F8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58" creationId="{BDBBBAF2-3D80-924B-B7FD-95B6B81F557B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59" creationId="{777B7AC3-3318-FF44-B22B-B5FFBD2A8E8F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60" creationId="{5F9430E7-B961-C54D-ADA2-8EB5E058CF13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61" creationId="{641DF590-BF8F-D848-9673-DC63E44F531D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62" creationId="{801F9345-01DD-E246-BE47-2712D0B87210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63" creationId="{CC37B96F-3DAA-7F4F-BDB4-20AFED2961D3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64" creationId="{BE00D916-4699-0945-9C7A-B4EC450F195F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65" creationId="{C6086744-3AE2-694F-82CC-0D89A713B227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66" creationId="{36322C52-E492-2D44-BCF4-C5AA44D256E8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67" creationId="{069C73B8-8373-CC40-BEE5-2AC4BE05BDF2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68" creationId="{B2BFB6B9-7DB4-7949-8A14-1D570E05DC19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69" creationId="{4E80D159-062C-4845-B0B7-708901A5247B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70" creationId="{30D504B3-15FF-2A45-A951-E5BBF2812FB7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71" creationId="{30BD8029-FAA5-DE42-BC27-F308C3F9F2E1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72" creationId="{558B7C25-7028-EF43-870A-A146C89CAEF9}"/>
          </ac:spMkLst>
        </pc:spChg>
        <pc:spChg chg="add del mod">
          <ac:chgData name="Maximilien Schmidt" userId="934edbb4-d83f-4350-bf75-734323661350" providerId="ADAL" clId="{53FB8DDD-BE2C-F14A-BBE6-6EF6CEE0DD73}" dt="2021-12-14T10:09:12.825" v="1413" actId="478"/>
          <ac:spMkLst>
            <pc:docMk/>
            <pc:sldMk cId="1741310664" sldId="263"/>
            <ac:spMk id="273" creationId="{67C321C5-9459-2544-9DED-1B210C3F806E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73" creationId="{7B2C1D9C-8E1C-CB47-A421-E96019FC4570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74" creationId="{FEAEA20E-298C-444A-B0CB-D66A730933D8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75" creationId="{BEC586CE-2401-7748-9ECD-B23A7061676F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76" creationId="{B443CA37-A3DE-E24A-9DE5-E0D980544262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77" creationId="{64B0691C-F5A5-CB4F-919B-96855B7A7240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78" creationId="{176B9DA7-2E68-C74D-9205-7ECF2E830A41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79" creationId="{70584C41-C67F-4B48-BB57-B6D0D4BBABCF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80" creationId="{79C910DB-869F-C741-ADB6-178900297AAF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81" creationId="{F91283E3-BA22-204D-A545-59655CB7EF66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82" creationId="{A7AD1951-603D-9A42-A7C7-CE5E7FA9A7B3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83" creationId="{AB888792-8383-0B4C-87D6-E3091ADF8F88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84" creationId="{58BA7BFF-140C-3742-BA86-6895D6E8B819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85" creationId="{6693D895-1BDA-DB4B-AC86-A89AA60757CC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86" creationId="{8BD9E83C-C5F2-7B4C-B87D-A057B12AB3D8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87" creationId="{96A1985D-0E3F-2D4D-9FF1-03984FC4CC8A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88" creationId="{4A0CB6AE-0961-5148-A7A4-5C8355AA6DB4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89" creationId="{39F2BE40-5CD0-9B40-852A-7D410C908CF8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90" creationId="{4D443831-4CF0-EC49-998E-F1916933F70D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91" creationId="{D5B44EE7-983A-7140-BFDC-3844F842780C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92" creationId="{1511DCAE-0DE9-744B-ABD1-A6C753D1CEC1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93" creationId="{C1415A54-B398-3E46-96B0-91556D4C707F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94" creationId="{2D7C7A9E-9A43-CB40-8AED-AA7810053460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95" creationId="{F93B3568-F5FC-C84B-A92F-529B111BA2AF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96" creationId="{A27499BC-C2FE-874F-A674-650E5792D6DF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97" creationId="{B867248F-2192-744C-8075-92C4C9F20172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98" creationId="{CCA2FBF4-CF83-A54B-B88F-46FEBFD31AE4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299" creationId="{126D90C8-01A3-F04C-AEBE-6EE42477F6DC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300" creationId="{29F9C274-6D0B-3540-A53C-27083B7B03CC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301" creationId="{9E184ED2-5974-3744-B53C-EA265E575DCF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302" creationId="{4FBE3D80-5838-4A4A-9DB8-5BA7E96DF1EE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303" creationId="{713E6F82-25E8-4341-BB2E-E289B7A9D83A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304" creationId="{9CB4A5DD-F18F-6B41-ACA3-E1876232E9E2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305" creationId="{44108532-411D-3A4D-B1DB-6A283414B05A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306" creationId="{8B1E68F0-C0B7-1845-9ACF-D20920386BFC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307" creationId="{3DF461E4-7B67-754B-BE94-565806F517A4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308" creationId="{D9F9D2E8-C641-684C-91F2-0D35DCABC0C9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309" creationId="{637EE986-59FB-5343-A65F-843CEE6C1655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310" creationId="{C6BCD19B-7A5D-DB4A-8506-1C58E1BB3116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311" creationId="{170BAFA1-7C51-BC4B-A521-261F1CEECF36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312" creationId="{A6D6ED9E-D1A3-7347-A52F-C82DE61B5F71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313" creationId="{064108F1-CC71-9445-8DFE-2256B663BD42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314" creationId="{F2A40747-46B9-9841-B851-299A8C4FC68C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315" creationId="{45E55EEC-2987-B64C-A472-90B1FD44A94D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316" creationId="{0FFEE65E-7011-F741-9700-CB9E26F71684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317" creationId="{E2675C0B-4546-7447-89E4-8300EF1F033D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318" creationId="{36EF26C3-9E29-574C-91DB-610791F019E9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319" creationId="{8287FA75-E809-A643-8457-4906BD1C1162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320" creationId="{74552AD8-D834-B24B-8299-15A1B3891BC9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321" creationId="{AE1A39B2-621A-9A43-9BD8-4474D00EEDFF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322" creationId="{FD9D010E-B98F-5B4F-88AF-A8F80FD15925}"/>
          </ac:spMkLst>
        </pc:spChg>
        <pc:spChg chg="mod">
          <ac:chgData name="Maximilien Schmidt" userId="934edbb4-d83f-4350-bf75-734323661350" providerId="ADAL" clId="{53FB8DDD-BE2C-F14A-BBE6-6EF6CEE0DD73}" dt="2021-11-26T11:04:10.245" v="409"/>
          <ac:spMkLst>
            <pc:docMk/>
            <pc:sldMk cId="1741310664" sldId="263"/>
            <ac:spMk id="323" creationId="{EE29C06E-8437-0841-B2CA-906D911B95AB}"/>
          </ac:spMkLst>
        </pc:spChg>
        <pc:spChg chg="add del mod">
          <ac:chgData name="Maximilien Schmidt" userId="934edbb4-d83f-4350-bf75-734323661350" providerId="ADAL" clId="{53FB8DDD-BE2C-F14A-BBE6-6EF6CEE0DD73}" dt="2021-12-06T11:22:26.097" v="851" actId="478"/>
          <ac:spMkLst>
            <pc:docMk/>
            <pc:sldMk cId="1741310664" sldId="263"/>
            <ac:spMk id="324" creationId="{45E77F34-CDD9-FF4B-BFBB-80E3EA6C00F1}"/>
          </ac:spMkLst>
        </pc:spChg>
        <pc:spChg chg="add del mod">
          <ac:chgData name="Maximilien Schmidt" userId="934edbb4-d83f-4350-bf75-734323661350" providerId="ADAL" clId="{53FB8DDD-BE2C-F14A-BBE6-6EF6CEE0DD73}" dt="2021-12-06T11:22:26.097" v="851" actId="478"/>
          <ac:spMkLst>
            <pc:docMk/>
            <pc:sldMk cId="1741310664" sldId="263"/>
            <ac:spMk id="325" creationId="{1A36C82C-3CB1-684B-BB4C-CDCA55940299}"/>
          </ac:spMkLst>
        </pc:spChg>
        <pc:spChg chg="add del mod">
          <ac:chgData name="Maximilien Schmidt" userId="934edbb4-d83f-4350-bf75-734323661350" providerId="ADAL" clId="{53FB8DDD-BE2C-F14A-BBE6-6EF6CEE0DD73}" dt="2021-12-06T11:22:26.097" v="851" actId="478"/>
          <ac:spMkLst>
            <pc:docMk/>
            <pc:sldMk cId="1741310664" sldId="263"/>
            <ac:spMk id="326" creationId="{0C8D1E8C-E7DA-E34B-830C-3D907E2C3417}"/>
          </ac:spMkLst>
        </pc:spChg>
        <pc:spChg chg="add del mod">
          <ac:chgData name="Maximilien Schmidt" userId="934edbb4-d83f-4350-bf75-734323661350" providerId="ADAL" clId="{53FB8DDD-BE2C-F14A-BBE6-6EF6CEE0DD73}" dt="2021-12-06T11:22:26.097" v="851" actId="478"/>
          <ac:spMkLst>
            <pc:docMk/>
            <pc:sldMk cId="1741310664" sldId="263"/>
            <ac:spMk id="327" creationId="{2A6795CB-59BD-6544-9BA8-9E5A78A3C612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331" creationId="{10A7E7EC-2788-E340-9E97-D50EF667AEF5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332" creationId="{ADB11907-1670-2D44-81B0-D8E80702233D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333" creationId="{2D9FB638-EC8F-E947-B933-F14B98612CF4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334" creationId="{C032B624-41CE-9248-8AAC-824CB15E7A01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335" creationId="{261AB913-A8C8-C846-83E8-BD32FBEF25C5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336" creationId="{1ECDD4C5-DBA8-F84A-8D86-04DC513F32E8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337" creationId="{9D66AD69-BAA0-5E4A-84D7-06993B37EED3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338" creationId="{FBA490E7-1B3E-CC44-8EFD-19F3CEDD4701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339" creationId="{9B47F371-F32E-4C4A-B141-3D72D85266ED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340" creationId="{88A354DD-6388-DB49-BED8-B7E35CCB6C1D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341" creationId="{23AA3724-C508-0A4B-9948-5B6F631E31A0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342" creationId="{2FC92C2B-00F7-B947-A095-A82CC37A955D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346" creationId="{25CBA428-7D4A-D74C-84EC-4EDFDCC95B61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347" creationId="{A811A47E-8BF7-AD4C-B713-A3DE07FE433A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350" creationId="{F13EEE98-62EB-4946-9A5E-D2E1F603EC93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351" creationId="{85BCEC68-6F1E-D146-A8F3-B7593A7537D5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354" creationId="{89929DFB-1F28-384C-A816-248407F740E9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356" creationId="{377E3370-0958-C94B-88D6-9E983FDB9F50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358" creationId="{484B070E-7AE6-8047-A686-D418E4F15E60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360" creationId="{F7C0524D-FB9B-D449-9C70-49993F580AD8}"/>
          </ac:spMkLst>
        </pc:spChg>
        <pc:spChg chg="mod">
          <ac:chgData name="Maximilien Schmidt" userId="934edbb4-d83f-4350-bf75-734323661350" providerId="ADAL" clId="{53FB8DDD-BE2C-F14A-BBE6-6EF6CEE0DD73}" dt="2021-11-26T12:10:29.594" v="650" actId="692"/>
          <ac:spMkLst>
            <pc:docMk/>
            <pc:sldMk cId="1741310664" sldId="263"/>
            <ac:spMk id="372" creationId="{6D3DCE29-DB3F-9947-B428-5685FA559BD2}"/>
          </ac:spMkLst>
        </pc:spChg>
        <pc:spChg chg="mod">
          <ac:chgData name="Maximilien Schmidt" userId="934edbb4-d83f-4350-bf75-734323661350" providerId="ADAL" clId="{53FB8DDD-BE2C-F14A-BBE6-6EF6CEE0DD73}" dt="2021-11-26T12:10:29.594" v="650" actId="692"/>
          <ac:spMkLst>
            <pc:docMk/>
            <pc:sldMk cId="1741310664" sldId="263"/>
            <ac:spMk id="373" creationId="{7557FAF4-AF4B-7A42-AE83-056AC9C93A12}"/>
          </ac:spMkLst>
        </pc:spChg>
        <pc:spChg chg="mod">
          <ac:chgData name="Maximilien Schmidt" userId="934edbb4-d83f-4350-bf75-734323661350" providerId="ADAL" clId="{53FB8DDD-BE2C-F14A-BBE6-6EF6CEE0DD73}" dt="2021-11-26T12:10:29.594" v="650" actId="692"/>
          <ac:spMkLst>
            <pc:docMk/>
            <pc:sldMk cId="1741310664" sldId="263"/>
            <ac:spMk id="375" creationId="{89AC2A77-7553-BC42-9594-4393278C1D62}"/>
          </ac:spMkLst>
        </pc:spChg>
        <pc:spChg chg="mod">
          <ac:chgData name="Maximilien Schmidt" userId="934edbb4-d83f-4350-bf75-734323661350" providerId="ADAL" clId="{53FB8DDD-BE2C-F14A-BBE6-6EF6CEE0DD73}" dt="2021-11-26T12:10:29.594" v="650" actId="692"/>
          <ac:spMkLst>
            <pc:docMk/>
            <pc:sldMk cId="1741310664" sldId="263"/>
            <ac:spMk id="376" creationId="{8ED79ECB-F842-8940-86C9-01F2DC487A7E}"/>
          </ac:spMkLst>
        </pc:spChg>
        <pc:spChg chg="mod">
          <ac:chgData name="Maximilien Schmidt" userId="934edbb4-d83f-4350-bf75-734323661350" providerId="ADAL" clId="{53FB8DDD-BE2C-F14A-BBE6-6EF6CEE0DD73}" dt="2021-11-26T12:10:29.594" v="650" actId="692"/>
          <ac:spMkLst>
            <pc:docMk/>
            <pc:sldMk cId="1741310664" sldId="263"/>
            <ac:spMk id="378" creationId="{CE251118-1B70-D046-8CA1-18DE97AEFD4E}"/>
          </ac:spMkLst>
        </pc:spChg>
        <pc:spChg chg="mod">
          <ac:chgData name="Maximilien Schmidt" userId="934edbb4-d83f-4350-bf75-734323661350" providerId="ADAL" clId="{53FB8DDD-BE2C-F14A-BBE6-6EF6CEE0DD73}" dt="2021-11-26T12:10:29.594" v="650" actId="692"/>
          <ac:spMkLst>
            <pc:docMk/>
            <pc:sldMk cId="1741310664" sldId="263"/>
            <ac:spMk id="379" creationId="{5A611B2E-EB35-414C-B08F-A8EADC338DDE}"/>
          </ac:spMkLst>
        </pc:spChg>
        <pc:spChg chg="mod">
          <ac:chgData name="Maximilien Schmidt" userId="934edbb4-d83f-4350-bf75-734323661350" providerId="ADAL" clId="{53FB8DDD-BE2C-F14A-BBE6-6EF6CEE0DD73}" dt="2021-11-26T12:10:29.594" v="650" actId="692"/>
          <ac:spMkLst>
            <pc:docMk/>
            <pc:sldMk cId="1741310664" sldId="263"/>
            <ac:spMk id="381" creationId="{C25C9DFF-7D8C-914D-BD55-A212B392DC32}"/>
          </ac:spMkLst>
        </pc:spChg>
        <pc:spChg chg="mod">
          <ac:chgData name="Maximilien Schmidt" userId="934edbb4-d83f-4350-bf75-734323661350" providerId="ADAL" clId="{53FB8DDD-BE2C-F14A-BBE6-6EF6CEE0DD73}" dt="2021-11-26T12:10:29.594" v="650" actId="692"/>
          <ac:spMkLst>
            <pc:docMk/>
            <pc:sldMk cId="1741310664" sldId="263"/>
            <ac:spMk id="382" creationId="{58F6E2BE-6EC8-9649-89DB-DDA86BFF2BE3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391" creationId="{5022EC58-31AF-A74A-ABED-F7756C5B460B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392" creationId="{ACF5412A-E057-D74F-8EFC-53E5F39A3C4E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393" creationId="{9D90A222-D0E1-0544-9039-9DCBB0985B98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394" creationId="{EC514774-5F13-F548-9471-FBB6D77AB43D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395" creationId="{33D8BC23-5148-7E43-BE69-C6F652220849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397" creationId="{78397104-AC4C-F842-B9CD-4EE7C7255CBB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398" creationId="{C41290D9-849A-834B-AC57-105B91115DE3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399" creationId="{4BAAEE9D-C5D9-C242-90EF-B135484B4F14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400" creationId="{4F85DA08-838A-6342-B267-34EF4BB8B093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401" creationId="{03884D6E-6FF4-7346-9801-792FCFCA189F}"/>
          </ac:spMkLst>
        </pc:spChg>
        <pc:spChg chg="mod">
          <ac:chgData name="Maximilien Schmidt" userId="934edbb4-d83f-4350-bf75-734323661350" providerId="ADAL" clId="{53FB8DDD-BE2C-F14A-BBE6-6EF6CEE0DD73}" dt="2021-11-26T12:07:11.502" v="630" actId="692"/>
          <ac:spMkLst>
            <pc:docMk/>
            <pc:sldMk cId="1741310664" sldId="263"/>
            <ac:spMk id="403" creationId="{B7DB6353-F9AE-6548-A3B4-3700E21C5DC9}"/>
          </ac:spMkLst>
        </pc:spChg>
        <pc:spChg chg="mod">
          <ac:chgData name="Maximilien Schmidt" userId="934edbb4-d83f-4350-bf75-734323661350" providerId="ADAL" clId="{53FB8DDD-BE2C-F14A-BBE6-6EF6CEE0DD73}" dt="2021-11-26T12:07:11.502" v="630" actId="692"/>
          <ac:spMkLst>
            <pc:docMk/>
            <pc:sldMk cId="1741310664" sldId="263"/>
            <ac:spMk id="404" creationId="{63A870F3-DAB1-B442-9C4D-BCB09DB19DD7}"/>
          </ac:spMkLst>
        </pc:spChg>
        <pc:spChg chg="mod">
          <ac:chgData name="Maximilien Schmidt" userId="934edbb4-d83f-4350-bf75-734323661350" providerId="ADAL" clId="{53FB8DDD-BE2C-F14A-BBE6-6EF6CEE0DD73}" dt="2021-11-26T12:07:11.502" v="630" actId="692"/>
          <ac:spMkLst>
            <pc:docMk/>
            <pc:sldMk cId="1741310664" sldId="263"/>
            <ac:spMk id="405" creationId="{9A5BADAA-9072-184C-A902-59DC1AD09939}"/>
          </ac:spMkLst>
        </pc:spChg>
        <pc:spChg chg="mod">
          <ac:chgData name="Maximilien Schmidt" userId="934edbb4-d83f-4350-bf75-734323661350" providerId="ADAL" clId="{53FB8DDD-BE2C-F14A-BBE6-6EF6CEE0DD73}" dt="2021-11-26T12:07:11.502" v="630" actId="692"/>
          <ac:spMkLst>
            <pc:docMk/>
            <pc:sldMk cId="1741310664" sldId="263"/>
            <ac:spMk id="406" creationId="{FFA2D497-EC50-7540-BE6C-F53634F2692E}"/>
          </ac:spMkLst>
        </pc:spChg>
        <pc:spChg chg="mod">
          <ac:chgData name="Maximilien Schmidt" userId="934edbb4-d83f-4350-bf75-734323661350" providerId="ADAL" clId="{53FB8DDD-BE2C-F14A-BBE6-6EF6CEE0DD73}" dt="2021-11-26T12:07:11.502" v="630" actId="692"/>
          <ac:spMkLst>
            <pc:docMk/>
            <pc:sldMk cId="1741310664" sldId="263"/>
            <ac:spMk id="407" creationId="{A87DA95A-2426-154D-98C4-7918D968CCDF}"/>
          </ac:spMkLst>
        </pc:spChg>
        <pc:spChg chg="mod">
          <ac:chgData name="Maximilien Schmidt" userId="934edbb4-d83f-4350-bf75-734323661350" providerId="ADAL" clId="{53FB8DDD-BE2C-F14A-BBE6-6EF6CEE0DD73}" dt="2021-11-26T12:07:01.343" v="629" actId="692"/>
          <ac:spMkLst>
            <pc:docMk/>
            <pc:sldMk cId="1741310664" sldId="263"/>
            <ac:spMk id="408" creationId="{75425DCF-6644-1F48-8ADA-11C24DC3032F}"/>
          </ac:spMkLst>
        </pc:spChg>
        <pc:spChg chg="mod">
          <ac:chgData name="Maximilien Schmidt" userId="934edbb4-d83f-4350-bf75-734323661350" providerId="ADAL" clId="{53FB8DDD-BE2C-F14A-BBE6-6EF6CEE0DD73}" dt="2021-11-26T11:51:43.844" v="574" actId="207"/>
          <ac:spMkLst>
            <pc:docMk/>
            <pc:sldMk cId="1741310664" sldId="263"/>
            <ac:spMk id="415" creationId="{5C887D85-57F4-334A-879C-3ED7425B6238}"/>
          </ac:spMkLst>
        </pc:spChg>
        <pc:spChg chg="mod">
          <ac:chgData name="Maximilien Schmidt" userId="934edbb4-d83f-4350-bf75-734323661350" providerId="ADAL" clId="{53FB8DDD-BE2C-F14A-BBE6-6EF6CEE0DD73}" dt="2021-11-26T11:51:34.351" v="572" actId="207"/>
          <ac:spMkLst>
            <pc:docMk/>
            <pc:sldMk cId="1741310664" sldId="263"/>
            <ac:spMk id="416" creationId="{77E5FF7D-6745-ED4E-A986-F99EE116E733}"/>
          </ac:spMkLst>
        </pc:spChg>
        <pc:spChg chg="mod">
          <ac:chgData name="Maximilien Schmidt" userId="934edbb4-d83f-4350-bf75-734323661350" providerId="ADAL" clId="{53FB8DDD-BE2C-F14A-BBE6-6EF6CEE0DD73}" dt="2021-11-26T11:51:39.547" v="573" actId="207"/>
          <ac:spMkLst>
            <pc:docMk/>
            <pc:sldMk cId="1741310664" sldId="263"/>
            <ac:spMk id="417" creationId="{FB149C94-4403-6744-95E8-AA342B994D46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419" creationId="{A85D7520-20E9-5440-8E6F-B6934585E081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420" creationId="{D277C2A9-A467-AA4D-A59A-4FC363029BA0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421" creationId="{FDC3AB63-08D6-C648-A687-7CDDBEA35DA6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426" creationId="{75105B7B-EF48-EE4F-A4DA-EFEEF12BB2DC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427" creationId="{8B0B594E-607A-7F47-B146-4B53E4BE6D33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428" creationId="{C8E0BF68-D8EF-3746-8FC9-9FF1086A41BE}"/>
          </ac:spMkLst>
        </pc:spChg>
        <pc:spChg chg="mod">
          <ac:chgData name="Maximilien Schmidt" userId="934edbb4-d83f-4350-bf75-734323661350" providerId="ADAL" clId="{53FB8DDD-BE2C-F14A-BBE6-6EF6CEE0DD73}" dt="2021-11-26T11:56:40.358" v="603" actId="692"/>
          <ac:spMkLst>
            <pc:docMk/>
            <pc:sldMk cId="1741310664" sldId="263"/>
            <ac:spMk id="431" creationId="{18EA918C-714C-7941-9D96-4DA311C99FC1}"/>
          </ac:spMkLst>
        </pc:spChg>
        <pc:spChg chg="mod">
          <ac:chgData name="Maximilien Schmidt" userId="934edbb4-d83f-4350-bf75-734323661350" providerId="ADAL" clId="{53FB8DDD-BE2C-F14A-BBE6-6EF6CEE0DD73}" dt="2021-11-26T11:56:40.358" v="603" actId="692"/>
          <ac:spMkLst>
            <pc:docMk/>
            <pc:sldMk cId="1741310664" sldId="263"/>
            <ac:spMk id="432" creationId="{619AB34C-569B-914E-A34B-4FAFE0C93B9E}"/>
          </ac:spMkLst>
        </pc:spChg>
        <pc:spChg chg="mod">
          <ac:chgData name="Maximilien Schmidt" userId="934edbb4-d83f-4350-bf75-734323661350" providerId="ADAL" clId="{53FB8DDD-BE2C-F14A-BBE6-6EF6CEE0DD73}" dt="2021-11-26T11:56:40.358" v="603" actId="692"/>
          <ac:spMkLst>
            <pc:docMk/>
            <pc:sldMk cId="1741310664" sldId="263"/>
            <ac:spMk id="433" creationId="{594A001D-8A74-B64E-9B09-4EB961A0B098}"/>
          </ac:spMkLst>
        </pc:spChg>
        <pc:spChg chg="mod">
          <ac:chgData name="Maximilien Schmidt" userId="934edbb4-d83f-4350-bf75-734323661350" providerId="ADAL" clId="{53FB8DDD-BE2C-F14A-BBE6-6EF6CEE0DD73}" dt="2021-11-26T11:56:40.358" v="603" actId="692"/>
          <ac:spMkLst>
            <pc:docMk/>
            <pc:sldMk cId="1741310664" sldId="263"/>
            <ac:spMk id="434" creationId="{253C2AC2-62CE-3848-B05D-D9F8071304D2}"/>
          </ac:spMkLst>
        </pc:spChg>
        <pc:spChg chg="mod">
          <ac:chgData name="Maximilien Schmidt" userId="934edbb4-d83f-4350-bf75-734323661350" providerId="ADAL" clId="{53FB8DDD-BE2C-F14A-BBE6-6EF6CEE0DD73}" dt="2021-11-26T11:56:40.358" v="603" actId="692"/>
          <ac:spMkLst>
            <pc:docMk/>
            <pc:sldMk cId="1741310664" sldId="263"/>
            <ac:spMk id="435" creationId="{75DA8984-FCCC-0B45-B6B7-274FC02D087A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437" creationId="{7379289D-EFD7-E54C-A698-423A50A5B9F2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438" creationId="{92DF2BC8-B1FD-1649-B837-4AA9F5E0396E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439" creationId="{69034FE3-DE9D-6047-9E4D-47127BAD7D95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440" creationId="{C5352764-C089-524C-A60C-12D43217E8A5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441" creationId="{AF5E8A92-380F-264C-B083-2636D8B99778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453" creationId="{200B8708-B800-EE48-979D-5AE076B50321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454" creationId="{A7514BD0-EC69-034A-99A2-4DB6F1E2E327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455" creationId="{39A6B2A9-21D1-8344-AE0D-6B2CC5C71E66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456" creationId="{3E7930D8-4E80-EC4B-9A16-2942D3C0BD1F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457" creationId="{8FBF5E43-0A87-2A49-84EF-270C63A6BBB5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458" creationId="{B4C88ADE-35FB-7B42-8669-2AC7026D298B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459" creationId="{107B190D-DE30-BF4B-944D-77423BDA20D3}"/>
          </ac:spMkLst>
        </pc:spChg>
        <pc:spChg chg="mod">
          <ac:chgData name="Maximilien Schmidt" userId="934edbb4-d83f-4350-bf75-734323661350" providerId="ADAL" clId="{53FB8DDD-BE2C-F14A-BBE6-6EF6CEE0DD73}" dt="2021-11-26T11:52:36.843" v="586" actId="207"/>
          <ac:spMkLst>
            <pc:docMk/>
            <pc:sldMk cId="1741310664" sldId="263"/>
            <ac:spMk id="463" creationId="{E436A351-0C3E-4743-ACFA-4EC31783942A}"/>
          </ac:spMkLst>
        </pc:spChg>
        <pc:spChg chg="mod">
          <ac:chgData name="Maximilien Schmidt" userId="934edbb4-d83f-4350-bf75-734323661350" providerId="ADAL" clId="{53FB8DDD-BE2C-F14A-BBE6-6EF6CEE0DD73}" dt="2021-11-26T11:52:28.998" v="584" actId="692"/>
          <ac:spMkLst>
            <pc:docMk/>
            <pc:sldMk cId="1741310664" sldId="263"/>
            <ac:spMk id="468" creationId="{3EF984B5-315E-C541-888D-488E362A2C6A}"/>
          </ac:spMkLst>
        </pc:spChg>
        <pc:spChg chg="mod">
          <ac:chgData name="Maximilien Schmidt" userId="934edbb4-d83f-4350-bf75-734323661350" providerId="ADAL" clId="{53FB8DDD-BE2C-F14A-BBE6-6EF6CEE0DD73}" dt="2021-11-26T11:52:33.016" v="585" actId="207"/>
          <ac:spMkLst>
            <pc:docMk/>
            <pc:sldMk cId="1741310664" sldId="263"/>
            <ac:spMk id="470" creationId="{0234FA69-0772-5840-8A5C-1DB085BA0C92}"/>
          </ac:spMkLst>
        </pc:spChg>
        <pc:spChg chg="mod">
          <ac:chgData name="Maximilien Schmidt" userId="934edbb4-d83f-4350-bf75-734323661350" providerId="ADAL" clId="{53FB8DDD-BE2C-F14A-BBE6-6EF6CEE0DD73}" dt="2021-11-26T11:52:49.810" v="589" actId="692"/>
          <ac:spMkLst>
            <pc:docMk/>
            <pc:sldMk cId="1741310664" sldId="263"/>
            <ac:spMk id="472" creationId="{A36142D7-893C-5D43-BEAD-EDF97CE2278D}"/>
          </ac:spMkLst>
        </pc:spChg>
        <pc:spChg chg="mod">
          <ac:chgData name="Maximilien Schmidt" userId="934edbb4-d83f-4350-bf75-734323661350" providerId="ADAL" clId="{53FB8DDD-BE2C-F14A-BBE6-6EF6CEE0DD73}" dt="2021-11-26T11:53:09.863" v="592" actId="207"/>
          <ac:spMkLst>
            <pc:docMk/>
            <pc:sldMk cId="1741310664" sldId="263"/>
            <ac:spMk id="474" creationId="{61174028-27BA-3F42-BA22-042EAAE094A1}"/>
          </ac:spMkLst>
        </pc:spChg>
        <pc:spChg chg="mod">
          <ac:chgData name="Maximilien Schmidt" userId="934edbb4-d83f-4350-bf75-734323661350" providerId="ADAL" clId="{53FB8DDD-BE2C-F14A-BBE6-6EF6CEE0DD73}" dt="2021-11-26T11:52:54.696" v="590" actId="692"/>
          <ac:spMkLst>
            <pc:docMk/>
            <pc:sldMk cId="1741310664" sldId="263"/>
            <ac:spMk id="476" creationId="{C3580443-1A79-FD42-B18D-DDA2E1B12B5D}"/>
          </ac:spMkLst>
        </pc:spChg>
        <pc:spChg chg="mod">
          <ac:chgData name="Maximilien Schmidt" userId="934edbb4-d83f-4350-bf75-734323661350" providerId="ADAL" clId="{53FB8DDD-BE2C-F14A-BBE6-6EF6CEE0DD73}" dt="2021-11-26T11:53:09.863" v="592" actId="207"/>
          <ac:spMkLst>
            <pc:docMk/>
            <pc:sldMk cId="1741310664" sldId="263"/>
            <ac:spMk id="478" creationId="{044A32B8-5FF8-2044-B6FE-87E525A6BDE2}"/>
          </ac:spMkLst>
        </pc:spChg>
        <pc:spChg chg="mod">
          <ac:chgData name="Maximilien Schmidt" userId="934edbb4-d83f-4350-bf75-734323661350" providerId="ADAL" clId="{53FB8DDD-BE2C-F14A-BBE6-6EF6CEE0DD73}" dt="2021-11-26T11:52:24.951" v="583" actId="692"/>
          <ac:spMkLst>
            <pc:docMk/>
            <pc:sldMk cId="1741310664" sldId="263"/>
            <ac:spMk id="479" creationId="{79F13324-5EDD-7843-B290-DF85E2CE9022}"/>
          </ac:spMkLst>
        </pc:spChg>
        <pc:spChg chg="mod">
          <ac:chgData name="Maximilien Schmidt" userId="934edbb4-d83f-4350-bf75-734323661350" providerId="ADAL" clId="{53FB8DDD-BE2C-F14A-BBE6-6EF6CEE0DD73}" dt="2021-11-26T11:53:09.863" v="592" actId="207"/>
          <ac:spMkLst>
            <pc:docMk/>
            <pc:sldMk cId="1741310664" sldId="263"/>
            <ac:spMk id="482" creationId="{A26850BF-1E36-354E-8E8D-DF7235C2B549}"/>
          </ac:spMkLst>
        </pc:spChg>
        <pc:spChg chg="del mod">
          <ac:chgData name="Maximilien Schmidt" userId="934edbb4-d83f-4350-bf75-734323661350" providerId="ADAL" clId="{53FB8DDD-BE2C-F14A-BBE6-6EF6CEE0DD73}" dt="2021-11-26T11:19:01.790" v="448" actId="478"/>
          <ac:spMkLst>
            <pc:docMk/>
            <pc:sldMk cId="1741310664" sldId="263"/>
            <ac:spMk id="488" creationId="{05464A5B-CBE3-D647-A7B7-CBA02905F1CD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489" creationId="{CFEA7966-8DA0-4F4D-8619-A026763DDEAA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490" creationId="{38E8DF5C-DE4D-5B40-B87B-7F60A5497F1A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491" creationId="{FB8A7D52-82A5-C841-834B-E8BD298EE2C5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492" creationId="{E4F57F5F-E6B4-044D-8DB9-17B74D0068FC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493" creationId="{F866C6F8-5E0E-D440-84E9-2360A3870BDE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494" creationId="{5B877B2E-1FFC-8345-B5B3-8ED096BE9839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495" creationId="{0B6319D4-47D5-AA48-807D-1F15A085B4C3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496" creationId="{59A82D95-4A80-7646-983E-6DAAA533AE76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497" creationId="{BFA33600-BD97-C642-B1AD-2A714ED758A3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498" creationId="{BD9F3FD8-3286-9A48-9040-0ED090CEC656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499" creationId="{987FDC93-8EAE-114E-89F7-4E8A2965E69A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01" creationId="{70C5A670-71DF-5242-9430-70DA98C556D9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02" creationId="{B97BDE7D-23B1-0F48-A76E-682A5E85D420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03" creationId="{C5A02D41-D4BA-714F-9E01-E34CB64FB4D4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04" creationId="{2612919D-8CB0-8A41-B7F1-074AF31B8750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05" creationId="{F936E862-D5C1-2047-AE65-E0FAF3213575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06" creationId="{F6EC5264-C5DF-EF45-A503-2F89742FE307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07" creationId="{94FED483-129E-1A4D-95CF-48FB5ADE9C35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08" creationId="{D1CE99F8-3A21-8244-8484-F08106836575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09" creationId="{5AF357B6-6528-5D40-ADBF-F7FBDC11C6CB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10" creationId="{89CA47A8-5AD1-A347-A58D-787468C2343B}"/>
          </ac:spMkLst>
        </pc:spChg>
        <pc:spChg chg="mod">
          <ac:chgData name="Maximilien Schmidt" userId="934edbb4-d83f-4350-bf75-734323661350" providerId="ADAL" clId="{53FB8DDD-BE2C-F14A-BBE6-6EF6CEE0DD73}" dt="2021-11-26T11:57:27.838" v="612" actId="692"/>
          <ac:spMkLst>
            <pc:docMk/>
            <pc:sldMk cId="1741310664" sldId="263"/>
            <ac:spMk id="512" creationId="{023B13AE-9E48-B94B-A83B-A575DA1286A8}"/>
          </ac:spMkLst>
        </pc:spChg>
        <pc:spChg chg="mod">
          <ac:chgData name="Maximilien Schmidt" userId="934edbb4-d83f-4350-bf75-734323661350" providerId="ADAL" clId="{53FB8DDD-BE2C-F14A-BBE6-6EF6CEE0DD73}" dt="2021-11-26T11:57:27.838" v="612" actId="692"/>
          <ac:spMkLst>
            <pc:docMk/>
            <pc:sldMk cId="1741310664" sldId="263"/>
            <ac:spMk id="513" creationId="{86D35E0F-C01A-E345-B9ED-0B744B867719}"/>
          </ac:spMkLst>
        </pc:spChg>
        <pc:spChg chg="mod">
          <ac:chgData name="Maximilien Schmidt" userId="934edbb4-d83f-4350-bf75-734323661350" providerId="ADAL" clId="{53FB8DDD-BE2C-F14A-BBE6-6EF6CEE0DD73}" dt="2021-11-26T11:57:27.838" v="612" actId="692"/>
          <ac:spMkLst>
            <pc:docMk/>
            <pc:sldMk cId="1741310664" sldId="263"/>
            <ac:spMk id="514" creationId="{DDA5F175-A80B-8742-914B-71EF57A8A1B0}"/>
          </ac:spMkLst>
        </pc:spChg>
        <pc:spChg chg="mod">
          <ac:chgData name="Maximilien Schmidt" userId="934edbb4-d83f-4350-bf75-734323661350" providerId="ADAL" clId="{53FB8DDD-BE2C-F14A-BBE6-6EF6CEE0DD73}" dt="2021-11-26T12:02:41.588" v="619" actId="692"/>
          <ac:spMkLst>
            <pc:docMk/>
            <pc:sldMk cId="1741310664" sldId="263"/>
            <ac:spMk id="515" creationId="{1890877A-60F0-FF47-8D37-CD5A65571F22}"/>
          </ac:spMkLst>
        </pc:spChg>
        <pc:spChg chg="mod">
          <ac:chgData name="Maximilien Schmidt" userId="934edbb4-d83f-4350-bf75-734323661350" providerId="ADAL" clId="{53FB8DDD-BE2C-F14A-BBE6-6EF6CEE0DD73}" dt="2021-11-26T12:02:41.588" v="619" actId="692"/>
          <ac:spMkLst>
            <pc:docMk/>
            <pc:sldMk cId="1741310664" sldId="263"/>
            <ac:spMk id="516" creationId="{9AB7C475-3DB3-BA4D-A728-C0F6C7AD86D5}"/>
          </ac:spMkLst>
        </pc:spChg>
        <pc:spChg chg="mod">
          <ac:chgData name="Maximilien Schmidt" userId="934edbb4-d83f-4350-bf75-734323661350" providerId="ADAL" clId="{53FB8DDD-BE2C-F14A-BBE6-6EF6CEE0DD73}" dt="2021-11-26T12:02:41.588" v="619" actId="692"/>
          <ac:spMkLst>
            <pc:docMk/>
            <pc:sldMk cId="1741310664" sldId="263"/>
            <ac:spMk id="517" creationId="{F6E70F1A-019B-E146-BE37-323B0A123913}"/>
          </ac:spMkLst>
        </pc:spChg>
        <pc:spChg chg="mod">
          <ac:chgData name="Maximilien Schmidt" userId="934edbb4-d83f-4350-bf75-734323661350" providerId="ADAL" clId="{53FB8DDD-BE2C-F14A-BBE6-6EF6CEE0DD73}" dt="2021-11-26T12:02:41.588" v="619" actId="692"/>
          <ac:spMkLst>
            <pc:docMk/>
            <pc:sldMk cId="1741310664" sldId="263"/>
            <ac:spMk id="518" creationId="{E179926A-3822-A746-8FE5-3830BA603E2B}"/>
          </ac:spMkLst>
        </pc:spChg>
        <pc:spChg chg="mod">
          <ac:chgData name="Maximilien Schmidt" userId="934edbb4-d83f-4350-bf75-734323661350" providerId="ADAL" clId="{53FB8DDD-BE2C-F14A-BBE6-6EF6CEE0DD73}" dt="2021-11-26T12:02:41.588" v="619" actId="692"/>
          <ac:spMkLst>
            <pc:docMk/>
            <pc:sldMk cId="1741310664" sldId="263"/>
            <ac:spMk id="519" creationId="{1446F0B0-15E4-8C45-B834-B96E3C9190D8}"/>
          </ac:spMkLst>
        </pc:spChg>
        <pc:spChg chg="mod">
          <ac:chgData name="Maximilien Schmidt" userId="934edbb4-d83f-4350-bf75-734323661350" providerId="ADAL" clId="{53FB8DDD-BE2C-F14A-BBE6-6EF6CEE0DD73}" dt="2021-11-26T12:02:41.588" v="619" actId="692"/>
          <ac:spMkLst>
            <pc:docMk/>
            <pc:sldMk cId="1741310664" sldId="263"/>
            <ac:spMk id="520" creationId="{46666228-607C-C745-9653-A3F66F68B014}"/>
          </ac:spMkLst>
        </pc:spChg>
        <pc:spChg chg="mod">
          <ac:chgData name="Maximilien Schmidt" userId="934edbb4-d83f-4350-bf75-734323661350" providerId="ADAL" clId="{53FB8DDD-BE2C-F14A-BBE6-6EF6CEE0DD73}" dt="2021-11-26T11:57:42.079" v="613" actId="692"/>
          <ac:spMkLst>
            <pc:docMk/>
            <pc:sldMk cId="1741310664" sldId="263"/>
            <ac:spMk id="521" creationId="{9CF52E8F-CFB3-B741-90A3-D641200CC075}"/>
          </ac:spMkLst>
        </pc:spChg>
        <pc:spChg chg="mod">
          <ac:chgData name="Maximilien Schmidt" userId="934edbb4-d83f-4350-bf75-734323661350" providerId="ADAL" clId="{53FB8DDD-BE2C-F14A-BBE6-6EF6CEE0DD73}" dt="2021-11-26T11:57:27.838" v="612" actId="692"/>
          <ac:spMkLst>
            <pc:docMk/>
            <pc:sldMk cId="1741310664" sldId="263"/>
            <ac:spMk id="522" creationId="{9E151205-4BE1-784C-B236-A7DCF9572988}"/>
          </ac:spMkLst>
        </pc:spChg>
        <pc:spChg chg="mod">
          <ac:chgData name="Maximilien Schmidt" userId="934edbb4-d83f-4350-bf75-734323661350" providerId="ADAL" clId="{53FB8DDD-BE2C-F14A-BBE6-6EF6CEE0DD73}" dt="2021-11-26T11:57:27.838" v="612" actId="692"/>
          <ac:spMkLst>
            <pc:docMk/>
            <pc:sldMk cId="1741310664" sldId="263"/>
            <ac:spMk id="523" creationId="{BA3EE777-2EDF-1043-95A2-03E8F319FCB6}"/>
          </ac:spMkLst>
        </pc:spChg>
        <pc:spChg chg="mod">
          <ac:chgData name="Maximilien Schmidt" userId="934edbb4-d83f-4350-bf75-734323661350" providerId="ADAL" clId="{53FB8DDD-BE2C-F14A-BBE6-6EF6CEE0DD73}" dt="2021-11-26T11:57:27.838" v="612" actId="692"/>
          <ac:spMkLst>
            <pc:docMk/>
            <pc:sldMk cId="1741310664" sldId="263"/>
            <ac:spMk id="524" creationId="{39DCFDEC-83CA-FB4D-B037-17694EDA69AA}"/>
          </ac:spMkLst>
        </pc:spChg>
        <pc:spChg chg="mod">
          <ac:chgData name="Maximilien Schmidt" userId="934edbb4-d83f-4350-bf75-734323661350" providerId="ADAL" clId="{53FB8DDD-BE2C-F14A-BBE6-6EF6CEE0DD73}" dt="2021-11-26T11:57:27.838" v="612" actId="692"/>
          <ac:spMkLst>
            <pc:docMk/>
            <pc:sldMk cId="1741310664" sldId="263"/>
            <ac:spMk id="525" creationId="{69861871-B26B-A340-95F4-AFD43B1601E5}"/>
          </ac:spMkLst>
        </pc:spChg>
        <pc:spChg chg="mod">
          <ac:chgData name="Maximilien Schmidt" userId="934edbb4-d83f-4350-bf75-734323661350" providerId="ADAL" clId="{53FB8DDD-BE2C-F14A-BBE6-6EF6CEE0DD73}" dt="2021-11-26T11:57:27.838" v="612" actId="692"/>
          <ac:spMkLst>
            <pc:docMk/>
            <pc:sldMk cId="1741310664" sldId="263"/>
            <ac:spMk id="526" creationId="{335BF9F6-501A-F24D-9F66-D7197A6F4160}"/>
          </ac:spMkLst>
        </pc:spChg>
        <pc:spChg chg="mod">
          <ac:chgData name="Maximilien Schmidt" userId="934edbb4-d83f-4350-bf75-734323661350" providerId="ADAL" clId="{53FB8DDD-BE2C-F14A-BBE6-6EF6CEE0DD73}" dt="2021-11-26T11:57:42.079" v="613" actId="692"/>
          <ac:spMkLst>
            <pc:docMk/>
            <pc:sldMk cId="1741310664" sldId="263"/>
            <ac:spMk id="527" creationId="{EDD1FE4A-BC11-CE4E-939B-785324436422}"/>
          </ac:spMkLst>
        </pc:spChg>
        <pc:spChg chg="mod">
          <ac:chgData name="Maximilien Schmidt" userId="934edbb4-d83f-4350-bf75-734323661350" providerId="ADAL" clId="{53FB8DDD-BE2C-F14A-BBE6-6EF6CEE0DD73}" dt="2021-11-26T12:02:41.588" v="619" actId="692"/>
          <ac:spMkLst>
            <pc:docMk/>
            <pc:sldMk cId="1741310664" sldId="263"/>
            <ac:spMk id="528" creationId="{6D0AD365-C0D3-2B48-89CF-CC793ACA5B6E}"/>
          </ac:spMkLst>
        </pc:spChg>
        <pc:spChg chg="mod">
          <ac:chgData name="Maximilien Schmidt" userId="934edbb4-d83f-4350-bf75-734323661350" providerId="ADAL" clId="{53FB8DDD-BE2C-F14A-BBE6-6EF6CEE0DD73}" dt="2021-11-26T12:02:41.588" v="619" actId="692"/>
          <ac:spMkLst>
            <pc:docMk/>
            <pc:sldMk cId="1741310664" sldId="263"/>
            <ac:spMk id="529" creationId="{EE04730A-C11D-F54D-AE84-C252E82DF3A6}"/>
          </ac:spMkLst>
        </pc:spChg>
        <pc:spChg chg="mod">
          <ac:chgData name="Maximilien Schmidt" userId="934edbb4-d83f-4350-bf75-734323661350" providerId="ADAL" clId="{53FB8DDD-BE2C-F14A-BBE6-6EF6CEE0DD73}" dt="2021-11-26T12:02:41.588" v="619" actId="692"/>
          <ac:spMkLst>
            <pc:docMk/>
            <pc:sldMk cId="1741310664" sldId="263"/>
            <ac:spMk id="530" creationId="{58DF1AC8-1879-3A43-8240-A59F0FA3FA90}"/>
          </ac:spMkLst>
        </pc:spChg>
        <pc:spChg chg="mod">
          <ac:chgData name="Maximilien Schmidt" userId="934edbb4-d83f-4350-bf75-734323661350" providerId="ADAL" clId="{53FB8DDD-BE2C-F14A-BBE6-6EF6CEE0DD73}" dt="2021-11-26T12:02:41.588" v="619" actId="692"/>
          <ac:spMkLst>
            <pc:docMk/>
            <pc:sldMk cId="1741310664" sldId="263"/>
            <ac:spMk id="531" creationId="{835FBC38-E770-0945-B6AF-A005A81B8134}"/>
          </ac:spMkLst>
        </pc:spChg>
        <pc:spChg chg="mod">
          <ac:chgData name="Maximilien Schmidt" userId="934edbb4-d83f-4350-bf75-734323661350" providerId="ADAL" clId="{53FB8DDD-BE2C-F14A-BBE6-6EF6CEE0DD73}" dt="2021-11-26T12:02:41.588" v="619" actId="692"/>
          <ac:spMkLst>
            <pc:docMk/>
            <pc:sldMk cId="1741310664" sldId="263"/>
            <ac:spMk id="532" creationId="{76BF8D73-F784-CC44-87CE-308720FE4014}"/>
          </ac:spMkLst>
        </pc:spChg>
        <pc:spChg chg="mod">
          <ac:chgData name="Maximilien Schmidt" userId="934edbb4-d83f-4350-bf75-734323661350" providerId="ADAL" clId="{53FB8DDD-BE2C-F14A-BBE6-6EF6CEE0DD73}" dt="2021-11-26T12:02:41.588" v="619" actId="692"/>
          <ac:spMkLst>
            <pc:docMk/>
            <pc:sldMk cId="1741310664" sldId="263"/>
            <ac:spMk id="533" creationId="{77081C9E-1ED4-B649-8243-CDEBB16E9078}"/>
          </ac:spMkLst>
        </pc:spChg>
        <pc:spChg chg="mod">
          <ac:chgData name="Maximilien Schmidt" userId="934edbb4-d83f-4350-bf75-734323661350" providerId="ADAL" clId="{53FB8DDD-BE2C-F14A-BBE6-6EF6CEE0DD73}" dt="2021-11-26T11:57:27.838" v="612" actId="692"/>
          <ac:spMkLst>
            <pc:docMk/>
            <pc:sldMk cId="1741310664" sldId="263"/>
            <ac:spMk id="534" creationId="{FA616D5E-EE5A-7048-91F0-C5967D5A534B}"/>
          </ac:spMkLst>
        </pc:spChg>
        <pc:spChg chg="mod">
          <ac:chgData name="Maximilien Schmidt" userId="934edbb4-d83f-4350-bf75-734323661350" providerId="ADAL" clId="{53FB8DDD-BE2C-F14A-BBE6-6EF6CEE0DD73}" dt="2021-11-26T11:57:27.838" v="612" actId="692"/>
          <ac:spMkLst>
            <pc:docMk/>
            <pc:sldMk cId="1741310664" sldId="263"/>
            <ac:spMk id="535" creationId="{0665FD8C-7D4C-7A4D-B2B3-9DC6C8A69384}"/>
          </ac:spMkLst>
        </pc:spChg>
        <pc:spChg chg="mod">
          <ac:chgData name="Maximilien Schmidt" userId="934edbb4-d83f-4350-bf75-734323661350" providerId="ADAL" clId="{53FB8DDD-BE2C-F14A-BBE6-6EF6CEE0DD73}" dt="2021-11-26T11:57:27.838" v="612" actId="692"/>
          <ac:spMkLst>
            <pc:docMk/>
            <pc:sldMk cId="1741310664" sldId="263"/>
            <ac:spMk id="536" creationId="{EC167608-4EDD-0644-8B85-66FF718941D9}"/>
          </ac:spMkLst>
        </pc:spChg>
        <pc:spChg chg="mod">
          <ac:chgData name="Maximilien Schmidt" userId="934edbb4-d83f-4350-bf75-734323661350" providerId="ADAL" clId="{53FB8DDD-BE2C-F14A-BBE6-6EF6CEE0DD73}" dt="2021-11-26T11:56:59.308" v="611" actId="207"/>
          <ac:spMkLst>
            <pc:docMk/>
            <pc:sldMk cId="1741310664" sldId="263"/>
            <ac:spMk id="538" creationId="{6E4EF92F-8E40-DC43-9838-9A4D938326B0}"/>
          </ac:spMkLst>
        </pc:spChg>
        <pc:spChg chg="mod">
          <ac:chgData name="Maximilien Schmidt" userId="934edbb4-d83f-4350-bf75-734323661350" providerId="ADAL" clId="{53FB8DDD-BE2C-F14A-BBE6-6EF6CEE0DD73}" dt="2021-11-26T11:56:59.308" v="611" actId="207"/>
          <ac:spMkLst>
            <pc:docMk/>
            <pc:sldMk cId="1741310664" sldId="263"/>
            <ac:spMk id="539" creationId="{5967B0CD-52E5-4B4F-A7DD-078B7188835C}"/>
          </ac:spMkLst>
        </pc:spChg>
        <pc:spChg chg="mod">
          <ac:chgData name="Maximilien Schmidt" userId="934edbb4-d83f-4350-bf75-734323661350" providerId="ADAL" clId="{53FB8DDD-BE2C-F14A-BBE6-6EF6CEE0DD73}" dt="2021-11-26T11:56:59.308" v="611" actId="207"/>
          <ac:spMkLst>
            <pc:docMk/>
            <pc:sldMk cId="1741310664" sldId="263"/>
            <ac:spMk id="540" creationId="{90E0ADB0-7CBF-6440-B278-FAD7BF058E4C}"/>
          </ac:spMkLst>
        </pc:spChg>
        <pc:spChg chg="mod">
          <ac:chgData name="Maximilien Schmidt" userId="934edbb4-d83f-4350-bf75-734323661350" providerId="ADAL" clId="{53FB8DDD-BE2C-F14A-BBE6-6EF6CEE0DD73}" dt="2021-11-26T11:56:59.308" v="611" actId="207"/>
          <ac:spMkLst>
            <pc:docMk/>
            <pc:sldMk cId="1741310664" sldId="263"/>
            <ac:spMk id="541" creationId="{87FAFD3C-73AB-FF42-AFBA-286696858B31}"/>
          </ac:spMkLst>
        </pc:spChg>
        <pc:spChg chg="mod">
          <ac:chgData name="Maximilien Schmidt" userId="934edbb4-d83f-4350-bf75-734323661350" providerId="ADAL" clId="{53FB8DDD-BE2C-F14A-BBE6-6EF6CEE0DD73}" dt="2021-11-26T11:56:59.308" v="611" actId="207"/>
          <ac:spMkLst>
            <pc:docMk/>
            <pc:sldMk cId="1741310664" sldId="263"/>
            <ac:spMk id="542" creationId="{D637A049-CE0A-F14D-BE9D-4A58B68B5BD0}"/>
          </ac:spMkLst>
        </pc:spChg>
        <pc:spChg chg="mod">
          <ac:chgData name="Maximilien Schmidt" userId="934edbb4-d83f-4350-bf75-734323661350" providerId="ADAL" clId="{53FB8DDD-BE2C-F14A-BBE6-6EF6CEE0DD73}" dt="2021-11-26T11:56:59.308" v="611" actId="207"/>
          <ac:spMkLst>
            <pc:docMk/>
            <pc:sldMk cId="1741310664" sldId="263"/>
            <ac:spMk id="543" creationId="{FB491AAC-6D73-8748-88C2-2AF463B9C32F}"/>
          </ac:spMkLst>
        </pc:spChg>
        <pc:spChg chg="mod">
          <ac:chgData name="Maximilien Schmidt" userId="934edbb4-d83f-4350-bf75-734323661350" providerId="ADAL" clId="{53FB8DDD-BE2C-F14A-BBE6-6EF6CEE0DD73}" dt="2021-11-26T11:56:59.308" v="611" actId="207"/>
          <ac:spMkLst>
            <pc:docMk/>
            <pc:sldMk cId="1741310664" sldId="263"/>
            <ac:spMk id="544" creationId="{79AA0AFB-E346-6946-9AA4-4D0584E30677}"/>
          </ac:spMkLst>
        </pc:spChg>
        <pc:spChg chg="mod">
          <ac:chgData name="Maximilien Schmidt" userId="934edbb4-d83f-4350-bf75-734323661350" providerId="ADAL" clId="{53FB8DDD-BE2C-F14A-BBE6-6EF6CEE0DD73}" dt="2021-11-26T11:56:59.308" v="611" actId="207"/>
          <ac:spMkLst>
            <pc:docMk/>
            <pc:sldMk cId="1741310664" sldId="263"/>
            <ac:spMk id="545" creationId="{4E642C2B-7FA3-C74D-BE31-5ADC9AD0B5A1}"/>
          </ac:spMkLst>
        </pc:spChg>
        <pc:spChg chg="mod">
          <ac:chgData name="Maximilien Schmidt" userId="934edbb4-d83f-4350-bf75-734323661350" providerId="ADAL" clId="{53FB8DDD-BE2C-F14A-BBE6-6EF6CEE0DD73}" dt="2021-11-26T11:56:59.308" v="611" actId="207"/>
          <ac:spMkLst>
            <pc:docMk/>
            <pc:sldMk cId="1741310664" sldId="263"/>
            <ac:spMk id="546" creationId="{17E2C14C-8725-6E4E-B89F-55BE7B6AB5D5}"/>
          </ac:spMkLst>
        </pc:spChg>
        <pc:spChg chg="mod">
          <ac:chgData name="Maximilien Schmidt" userId="934edbb4-d83f-4350-bf75-734323661350" providerId="ADAL" clId="{53FB8DDD-BE2C-F14A-BBE6-6EF6CEE0DD73}" dt="2021-11-26T11:56:59.308" v="611" actId="207"/>
          <ac:spMkLst>
            <pc:docMk/>
            <pc:sldMk cId="1741310664" sldId="263"/>
            <ac:spMk id="547" creationId="{6221AA51-FB82-4E47-8389-F5E96917E2DB}"/>
          </ac:spMkLst>
        </pc:spChg>
        <pc:spChg chg="mod">
          <ac:chgData name="Maximilien Schmidt" userId="934edbb4-d83f-4350-bf75-734323661350" providerId="ADAL" clId="{53FB8DDD-BE2C-F14A-BBE6-6EF6CEE0DD73}" dt="2021-11-26T11:56:59.308" v="611" actId="207"/>
          <ac:spMkLst>
            <pc:docMk/>
            <pc:sldMk cId="1741310664" sldId="263"/>
            <ac:spMk id="548" creationId="{B16865BE-9C4F-6740-AD0A-670B27AB7463}"/>
          </ac:spMkLst>
        </pc:spChg>
        <pc:spChg chg="mod">
          <ac:chgData name="Maximilien Schmidt" userId="934edbb4-d83f-4350-bf75-734323661350" providerId="ADAL" clId="{53FB8DDD-BE2C-F14A-BBE6-6EF6CEE0DD73}" dt="2021-11-26T11:56:59.308" v="611" actId="207"/>
          <ac:spMkLst>
            <pc:docMk/>
            <pc:sldMk cId="1741310664" sldId="263"/>
            <ac:spMk id="549" creationId="{8B402005-13B3-9348-BE5E-C276945BA23F}"/>
          </ac:spMkLst>
        </pc:spChg>
        <pc:spChg chg="mod">
          <ac:chgData name="Maximilien Schmidt" userId="934edbb4-d83f-4350-bf75-734323661350" providerId="ADAL" clId="{53FB8DDD-BE2C-F14A-BBE6-6EF6CEE0DD73}" dt="2021-11-26T11:56:59.308" v="611" actId="207"/>
          <ac:spMkLst>
            <pc:docMk/>
            <pc:sldMk cId="1741310664" sldId="263"/>
            <ac:spMk id="550" creationId="{0B51418A-3324-2C41-BD6B-55C78D598766}"/>
          </ac:spMkLst>
        </pc:spChg>
        <pc:spChg chg="mod">
          <ac:chgData name="Maximilien Schmidt" userId="934edbb4-d83f-4350-bf75-734323661350" providerId="ADAL" clId="{53FB8DDD-BE2C-F14A-BBE6-6EF6CEE0DD73}" dt="2021-11-26T11:56:59.308" v="611" actId="207"/>
          <ac:spMkLst>
            <pc:docMk/>
            <pc:sldMk cId="1741310664" sldId="263"/>
            <ac:spMk id="551" creationId="{E48772FA-7530-1044-BD9B-198F4A2BC467}"/>
          </ac:spMkLst>
        </pc:spChg>
        <pc:spChg chg="mod">
          <ac:chgData name="Maximilien Schmidt" userId="934edbb4-d83f-4350-bf75-734323661350" providerId="ADAL" clId="{53FB8DDD-BE2C-F14A-BBE6-6EF6CEE0DD73}" dt="2021-11-26T11:57:48.491" v="614" actId="692"/>
          <ac:spMkLst>
            <pc:docMk/>
            <pc:sldMk cId="1741310664" sldId="263"/>
            <ac:spMk id="552" creationId="{D3B7A76D-7D85-9443-A512-2319842C8BF8}"/>
          </ac:spMkLst>
        </pc:spChg>
        <pc:spChg chg="mod">
          <ac:chgData name="Maximilien Schmidt" userId="934edbb4-d83f-4350-bf75-734323661350" providerId="ADAL" clId="{53FB8DDD-BE2C-F14A-BBE6-6EF6CEE0DD73}" dt="2021-11-26T11:56:59.308" v="611" actId="207"/>
          <ac:spMkLst>
            <pc:docMk/>
            <pc:sldMk cId="1741310664" sldId="263"/>
            <ac:spMk id="553" creationId="{FD20058F-18D7-684D-94F7-7177052AEF16}"/>
          </ac:spMkLst>
        </pc:spChg>
        <pc:spChg chg="mod">
          <ac:chgData name="Maximilien Schmidt" userId="934edbb4-d83f-4350-bf75-734323661350" providerId="ADAL" clId="{53FB8DDD-BE2C-F14A-BBE6-6EF6CEE0DD73}" dt="2021-11-26T11:56:59.308" v="611" actId="207"/>
          <ac:spMkLst>
            <pc:docMk/>
            <pc:sldMk cId="1741310664" sldId="263"/>
            <ac:spMk id="554" creationId="{C991F38E-4316-2146-8CC8-37B3D450406D}"/>
          </ac:spMkLst>
        </pc:spChg>
        <pc:spChg chg="mod">
          <ac:chgData name="Maximilien Schmidt" userId="934edbb4-d83f-4350-bf75-734323661350" providerId="ADAL" clId="{53FB8DDD-BE2C-F14A-BBE6-6EF6CEE0DD73}" dt="2021-11-26T11:56:59.308" v="611" actId="207"/>
          <ac:spMkLst>
            <pc:docMk/>
            <pc:sldMk cId="1741310664" sldId="263"/>
            <ac:spMk id="555" creationId="{5CF080F8-792B-4946-A6C6-33DF27B15045}"/>
          </ac:spMkLst>
        </pc:spChg>
        <pc:spChg chg="mod">
          <ac:chgData name="Maximilien Schmidt" userId="934edbb4-d83f-4350-bf75-734323661350" providerId="ADAL" clId="{53FB8DDD-BE2C-F14A-BBE6-6EF6CEE0DD73}" dt="2021-11-26T11:56:59.308" v="611" actId="207"/>
          <ac:spMkLst>
            <pc:docMk/>
            <pc:sldMk cId="1741310664" sldId="263"/>
            <ac:spMk id="556" creationId="{72463DA8-7E65-FC40-98B5-C5F9D1E45A72}"/>
          </ac:spMkLst>
        </pc:spChg>
        <pc:spChg chg="mod">
          <ac:chgData name="Maximilien Schmidt" userId="934edbb4-d83f-4350-bf75-734323661350" providerId="ADAL" clId="{53FB8DDD-BE2C-F14A-BBE6-6EF6CEE0DD73}" dt="2021-11-26T11:56:59.308" v="611" actId="207"/>
          <ac:spMkLst>
            <pc:docMk/>
            <pc:sldMk cId="1741310664" sldId="263"/>
            <ac:spMk id="557" creationId="{2A2F9ECF-E4B5-7B48-B171-A2112E6D01D5}"/>
          </ac:spMkLst>
        </pc:spChg>
        <pc:spChg chg="mod">
          <ac:chgData name="Maximilien Schmidt" userId="934edbb4-d83f-4350-bf75-734323661350" providerId="ADAL" clId="{53FB8DDD-BE2C-F14A-BBE6-6EF6CEE0DD73}" dt="2021-11-26T11:56:59.308" v="611" actId="207"/>
          <ac:spMkLst>
            <pc:docMk/>
            <pc:sldMk cId="1741310664" sldId="263"/>
            <ac:spMk id="558" creationId="{FDECD00F-E36F-BA4A-A782-21A007279AC0}"/>
          </ac:spMkLst>
        </pc:spChg>
        <pc:spChg chg="mod">
          <ac:chgData name="Maximilien Schmidt" userId="934edbb4-d83f-4350-bf75-734323661350" providerId="ADAL" clId="{53FB8DDD-BE2C-F14A-BBE6-6EF6CEE0DD73}" dt="2021-11-26T11:56:59.308" v="611" actId="207"/>
          <ac:spMkLst>
            <pc:docMk/>
            <pc:sldMk cId="1741310664" sldId="263"/>
            <ac:spMk id="559" creationId="{6908F49E-47C6-8F46-BEFF-1B3672BB089E}"/>
          </ac:spMkLst>
        </pc:spChg>
        <pc:spChg chg="mod">
          <ac:chgData name="Maximilien Schmidt" userId="934edbb4-d83f-4350-bf75-734323661350" providerId="ADAL" clId="{53FB8DDD-BE2C-F14A-BBE6-6EF6CEE0DD73}" dt="2021-11-26T11:56:59.308" v="611" actId="207"/>
          <ac:spMkLst>
            <pc:docMk/>
            <pc:sldMk cId="1741310664" sldId="263"/>
            <ac:spMk id="560" creationId="{F05B32F2-AF5A-CD4A-B480-057FA6155A67}"/>
          </ac:spMkLst>
        </pc:spChg>
        <pc:spChg chg="mod">
          <ac:chgData name="Maximilien Schmidt" userId="934edbb4-d83f-4350-bf75-734323661350" providerId="ADAL" clId="{53FB8DDD-BE2C-F14A-BBE6-6EF6CEE0DD73}" dt="2021-11-26T11:56:59.308" v="611" actId="207"/>
          <ac:spMkLst>
            <pc:docMk/>
            <pc:sldMk cId="1741310664" sldId="263"/>
            <ac:spMk id="561" creationId="{83B7CC54-7731-1449-B020-7E9A7F2293AE}"/>
          </ac:spMkLst>
        </pc:spChg>
        <pc:spChg chg="mod">
          <ac:chgData name="Maximilien Schmidt" userId="934edbb4-d83f-4350-bf75-734323661350" providerId="ADAL" clId="{53FB8DDD-BE2C-F14A-BBE6-6EF6CEE0DD73}" dt="2021-11-26T11:58:14.816" v="616" actId="692"/>
          <ac:spMkLst>
            <pc:docMk/>
            <pc:sldMk cId="1741310664" sldId="263"/>
            <ac:spMk id="562" creationId="{B9D3A801-E894-DF45-A547-3BF969E1551E}"/>
          </ac:spMkLst>
        </pc:spChg>
        <pc:spChg chg="mod">
          <ac:chgData name="Maximilien Schmidt" userId="934edbb4-d83f-4350-bf75-734323661350" providerId="ADAL" clId="{53FB8DDD-BE2C-F14A-BBE6-6EF6CEE0DD73}" dt="2021-11-26T11:58:14.816" v="616" actId="692"/>
          <ac:spMkLst>
            <pc:docMk/>
            <pc:sldMk cId="1741310664" sldId="263"/>
            <ac:spMk id="563" creationId="{63CDAB54-7E20-FD49-B616-5E34C785718A}"/>
          </ac:spMkLst>
        </pc:spChg>
        <pc:spChg chg="mod">
          <ac:chgData name="Maximilien Schmidt" userId="934edbb4-d83f-4350-bf75-734323661350" providerId="ADAL" clId="{53FB8DDD-BE2C-F14A-BBE6-6EF6CEE0DD73}" dt="2021-11-26T11:58:24.711" v="617" actId="692"/>
          <ac:spMkLst>
            <pc:docMk/>
            <pc:sldMk cId="1741310664" sldId="263"/>
            <ac:spMk id="564" creationId="{C03B9427-E3EF-3F4B-BAAE-C05E92262887}"/>
          </ac:spMkLst>
        </pc:spChg>
        <pc:spChg chg="mod">
          <ac:chgData name="Maximilien Schmidt" userId="934edbb4-d83f-4350-bf75-734323661350" providerId="ADAL" clId="{53FB8DDD-BE2C-F14A-BBE6-6EF6CEE0DD73}" dt="2021-11-26T11:58:24.711" v="617" actId="692"/>
          <ac:spMkLst>
            <pc:docMk/>
            <pc:sldMk cId="1741310664" sldId="263"/>
            <ac:spMk id="565" creationId="{DF925175-E0E8-1449-B166-F62CCEFACA55}"/>
          </ac:spMkLst>
        </pc:spChg>
        <pc:spChg chg="mod">
          <ac:chgData name="Maximilien Schmidt" userId="934edbb4-d83f-4350-bf75-734323661350" providerId="ADAL" clId="{53FB8DDD-BE2C-F14A-BBE6-6EF6CEE0DD73}" dt="2021-11-26T11:58:14.816" v="616" actId="692"/>
          <ac:spMkLst>
            <pc:docMk/>
            <pc:sldMk cId="1741310664" sldId="263"/>
            <ac:spMk id="566" creationId="{48766554-09BC-184C-B5A5-FE65807A920A}"/>
          </ac:spMkLst>
        </pc:spChg>
        <pc:spChg chg="mod">
          <ac:chgData name="Maximilien Schmidt" userId="934edbb4-d83f-4350-bf75-734323661350" providerId="ADAL" clId="{53FB8DDD-BE2C-F14A-BBE6-6EF6CEE0DD73}" dt="2021-11-26T11:58:14.816" v="616" actId="692"/>
          <ac:spMkLst>
            <pc:docMk/>
            <pc:sldMk cId="1741310664" sldId="263"/>
            <ac:spMk id="567" creationId="{4A427E4F-E721-A444-B5AA-3F8A457FA069}"/>
          </ac:spMkLst>
        </pc:spChg>
        <pc:spChg chg="mod">
          <ac:chgData name="Maximilien Schmidt" userId="934edbb4-d83f-4350-bf75-734323661350" providerId="ADAL" clId="{53FB8DDD-BE2C-F14A-BBE6-6EF6CEE0DD73}" dt="2021-11-26T11:58:14.816" v="616" actId="692"/>
          <ac:spMkLst>
            <pc:docMk/>
            <pc:sldMk cId="1741310664" sldId="263"/>
            <ac:spMk id="568" creationId="{249944E6-B69A-DC4D-B68C-2F839DC185EA}"/>
          </ac:spMkLst>
        </pc:spChg>
        <pc:spChg chg="mod">
          <ac:chgData name="Maximilien Schmidt" userId="934edbb4-d83f-4350-bf75-734323661350" providerId="ADAL" clId="{53FB8DDD-BE2C-F14A-BBE6-6EF6CEE0DD73}" dt="2021-11-26T11:58:14.816" v="616" actId="692"/>
          <ac:spMkLst>
            <pc:docMk/>
            <pc:sldMk cId="1741310664" sldId="263"/>
            <ac:spMk id="569" creationId="{CFB71E57-9DA3-D04C-A5EB-EC0E7C405DA1}"/>
          </ac:spMkLst>
        </pc:spChg>
        <pc:spChg chg="mod">
          <ac:chgData name="Maximilien Schmidt" userId="934edbb4-d83f-4350-bf75-734323661350" providerId="ADAL" clId="{53FB8DDD-BE2C-F14A-BBE6-6EF6CEE0DD73}" dt="2021-11-26T11:58:14.816" v="616" actId="692"/>
          <ac:spMkLst>
            <pc:docMk/>
            <pc:sldMk cId="1741310664" sldId="263"/>
            <ac:spMk id="570" creationId="{DD74FCFD-6946-6E4E-8BEC-55BD0A1DF5AD}"/>
          </ac:spMkLst>
        </pc:spChg>
        <pc:spChg chg="mod">
          <ac:chgData name="Maximilien Schmidt" userId="934edbb4-d83f-4350-bf75-734323661350" providerId="ADAL" clId="{53FB8DDD-BE2C-F14A-BBE6-6EF6CEE0DD73}" dt="2021-11-26T11:57:58.499" v="615" actId="692"/>
          <ac:spMkLst>
            <pc:docMk/>
            <pc:sldMk cId="1741310664" sldId="263"/>
            <ac:spMk id="571" creationId="{E77454E3-D8F0-D544-8D71-15B07AB0EB24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73" creationId="{2ED224C3-E15C-0946-93E6-AAFA9FB845B3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74" creationId="{C9754FCD-664A-6F47-8EA7-3B6203B82611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75" creationId="{B2C5DA0F-330A-D140-BD91-29B7762F5F83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76" creationId="{54D48784-5760-2B4B-93B4-35269AEBA150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77" creationId="{41977C0A-CBA9-6241-B7CA-0B59827B0299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78" creationId="{0573BE14-4490-B941-AA0D-28F7BEED52B9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79" creationId="{0DEDDBA0-0B2A-8447-A846-461F233AEB9F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80" creationId="{894093BA-CD39-CF41-97C2-93E652DE3031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81" creationId="{C02A8F3D-C8FE-004C-BEE0-35A6EB9261BF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82" creationId="{24835DB8-621C-804B-B3EE-986A0F28D066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83" creationId="{DC8C7857-5AB5-F141-B31A-F11070A88A29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84" creationId="{2993B037-DAC5-324B-B51C-65B4B611A499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85" creationId="{6673792E-1CA0-9048-8C45-72C8B4F8B596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86" creationId="{B28F9163-A8FF-BD44-BB16-CA2B77211E51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87" creationId="{7A6F6A24-AE12-8D4B-8968-4B345163C802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88" creationId="{21B03495-0479-5240-8841-E8E9E4C03D95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89" creationId="{3486345F-DEFC-7946-AC86-D1294B68CA3E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90" creationId="{7D919A0D-0C74-9246-89B4-223C94EBE4BA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91" creationId="{BE3E8EA8-B3BE-9A40-A533-B0079F13454F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92" creationId="{1A5B924E-9910-7142-8BD5-5887D728550A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93" creationId="{4BF2AEE6-E1E9-7547-A33B-97190037DB7E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94" creationId="{2F3BB2EA-C563-B64E-8180-5EAAC3D9C06A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95" creationId="{E05E2BE2-E8FF-C940-9B80-369C3D731647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96" creationId="{C75CAFD3-CB85-2643-9FCF-A09F4D7102C5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97" creationId="{8339E732-30D5-1C45-ABBB-3B58C4B97F09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98" creationId="{126F2792-AAE1-1047-9485-72CE880929FE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599" creationId="{8440FF07-0CF8-B641-A713-75B6B4495C90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00" creationId="{80AAE6FF-1AA1-9748-9A6F-B4A093CEE2B7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01" creationId="{CD0C4A34-EF5E-A84C-A680-BBC5CCA9ECD3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02" creationId="{2CE7DA7B-D7D3-2742-8782-9A3FA86CF918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03" creationId="{58494465-6EC4-EA4F-97F8-10A9A9240593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04" creationId="{603B38DA-A8B7-3D46-BBB6-CD49A8ACA0D4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07" creationId="{ED1A0E0E-701A-9B49-A01A-ED4BC1EA16F1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08" creationId="{F1D03023-254B-044D-819B-9DB7E3C1B678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09" creationId="{6891FC77-FDCD-A14D-9F87-B40BBE71D97D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10" creationId="{144E3EE7-FCB7-C140-B4D3-B4664DA3BD8F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11" creationId="{B6B62486-F32F-BB47-BC08-672C05BE71F0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30" creationId="{1922725B-D316-4746-8D2D-7633E679AD08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34" creationId="{3C1C7E4D-3336-8B4F-97EB-6730960E74E1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36" creationId="{B3BB1BB1-00FB-B146-9AC0-0206130C4E01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40" creationId="{E89FED8D-4A0F-B445-A185-0376237B576B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42" creationId="{CB479A21-DCF2-3645-8D24-E0877B023E01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46" creationId="{F46286F9-A4E0-4447-90F9-8A314F983459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48" creationId="{E132CDB8-5899-CF45-95E2-D11AB447D13D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53" creationId="{14328A59-6553-9748-87B8-70C378E0064B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56" creationId="{FAB3434B-B598-3C47-B552-D9369AC8073F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57" creationId="{20ECC4CA-1C66-4C43-AB27-EA1B49217652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58" creationId="{BFD16195-4980-D74F-9698-FB8B1BA4F4CA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59" creationId="{4CD61FDC-4A5C-F24C-973D-745B685510E9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60" creationId="{A34ACFA7-0A09-1041-AF52-A565FE17BD3E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61" creationId="{CD0A6C46-241F-164C-B3AC-E7D56EA5B8BA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62" creationId="{243F486A-1A9B-0F48-A7DF-B093C8BD8978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63" creationId="{11E15BE2-4629-A44E-91F5-02CC78EA531A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64" creationId="{8E4AA846-0828-FD44-84C7-4ABCA6338805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65" creationId="{4D1AC928-05DD-C644-813D-B2013A3643AF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68" creationId="{7013781B-35DF-4A42-849E-55A6D77D2E9D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69" creationId="{1CCD8F0D-3A43-3641-8B95-0BF162A3A476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70" creationId="{FC768E14-829E-DB47-9052-A4F431C3E931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71" creationId="{6CDDF644-E28F-724E-AF1C-5A599A02A0DD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72" creationId="{440492F8-3374-6748-B151-425676EEE55D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73" creationId="{0664CC08-6B48-134D-929F-054656005285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74" creationId="{3DAE34C0-3559-6342-896B-E3BA1AE53534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75" creationId="{69787482-B889-F44E-8809-D70B910A687B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76" creationId="{44B89208-E525-514A-B142-C96F44C113C6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77" creationId="{4D208608-8007-2848-9FF7-B89C0700A64D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78" creationId="{A8528EB5-1094-A948-993C-3CF116D7E188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79" creationId="{BBD66461-C690-7D40-AE96-367B1B4AE905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80" creationId="{677EB555-747F-E442-B1D1-94CE5813C8AE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81" creationId="{5F7366BB-FEC8-1D42-A7C8-42E06AE5086D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82" creationId="{9671E81B-1E07-224A-BFAB-867C93351729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84" creationId="{8EDFC527-1770-A84A-BD06-0788993763E2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85" creationId="{D7669B72-7B17-D243-BBC2-9215EAFECA76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86" creationId="{7F1227EF-D271-0544-BDDA-252160EBE9E2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87" creationId="{FA41CAB5-CFBD-7444-96B4-076330ABCA48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688" creationId="{A1285819-BC98-B548-9356-8D44A281B065}"/>
          </ac:spMkLst>
        </pc:spChg>
        <pc:spChg chg="mod">
          <ac:chgData name="Maximilien Schmidt" userId="934edbb4-d83f-4350-bf75-734323661350" providerId="ADAL" clId="{53FB8DDD-BE2C-F14A-BBE6-6EF6CEE0DD73}" dt="2021-11-26T12:03:00.715" v="620" actId="692"/>
          <ac:spMkLst>
            <pc:docMk/>
            <pc:sldMk cId="1741310664" sldId="263"/>
            <ac:spMk id="705" creationId="{B5CB328F-EC94-9745-A21E-82F3F4FDCFD7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706" creationId="{A2146571-D169-D54A-A802-ED5D6017F30F}"/>
          </ac:spMkLst>
        </pc:spChg>
        <pc:spChg chg="mod">
          <ac:chgData name="Maximilien Schmidt" userId="934edbb4-d83f-4350-bf75-734323661350" providerId="ADAL" clId="{53FB8DDD-BE2C-F14A-BBE6-6EF6CEE0DD73}" dt="2021-11-26T12:03:26.963" v="621" actId="207"/>
          <ac:spMkLst>
            <pc:docMk/>
            <pc:sldMk cId="1741310664" sldId="263"/>
            <ac:spMk id="707" creationId="{15C06C95-A809-FE40-A1FD-A691C1F3B2D5}"/>
          </ac:spMkLst>
        </pc:spChg>
        <pc:spChg chg="mod">
          <ac:chgData name="Maximilien Schmidt" userId="934edbb4-d83f-4350-bf75-734323661350" providerId="ADAL" clId="{53FB8DDD-BE2C-F14A-BBE6-6EF6CEE0DD73}" dt="2021-11-26T12:03:26.963" v="621" actId="207"/>
          <ac:spMkLst>
            <pc:docMk/>
            <pc:sldMk cId="1741310664" sldId="263"/>
            <ac:spMk id="708" creationId="{108C244B-7CE9-A248-9509-6DA4CE414AC3}"/>
          </ac:spMkLst>
        </pc:spChg>
        <pc:spChg chg="mod">
          <ac:chgData name="Maximilien Schmidt" userId="934edbb4-d83f-4350-bf75-734323661350" providerId="ADAL" clId="{53FB8DDD-BE2C-F14A-BBE6-6EF6CEE0DD73}" dt="2021-11-26T12:04:09.459" v="628" actId="207"/>
          <ac:spMkLst>
            <pc:docMk/>
            <pc:sldMk cId="1741310664" sldId="263"/>
            <ac:spMk id="709" creationId="{3F3E3008-00A2-4B4C-B41A-A1CE10289144}"/>
          </ac:spMkLst>
        </pc:spChg>
        <pc:spChg chg="mod">
          <ac:chgData name="Maximilien Schmidt" userId="934edbb4-d83f-4350-bf75-734323661350" providerId="ADAL" clId="{53FB8DDD-BE2C-F14A-BBE6-6EF6CEE0DD73}" dt="2021-11-26T12:03:00.715" v="620" actId="692"/>
          <ac:spMkLst>
            <pc:docMk/>
            <pc:sldMk cId="1741310664" sldId="263"/>
            <ac:spMk id="712" creationId="{FE477431-E605-F547-86F4-9551FD5B891F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713" creationId="{203271E1-AAE7-4746-83D3-20AAD7BC18FA}"/>
          </ac:spMkLst>
        </pc:spChg>
        <pc:spChg chg="mod">
          <ac:chgData name="Maximilien Schmidt" userId="934edbb4-d83f-4350-bf75-734323661350" providerId="ADAL" clId="{53FB8DDD-BE2C-F14A-BBE6-6EF6CEE0DD73}" dt="2021-11-26T12:03:26.963" v="621" actId="207"/>
          <ac:spMkLst>
            <pc:docMk/>
            <pc:sldMk cId="1741310664" sldId="263"/>
            <ac:spMk id="714" creationId="{F8A9D55B-9C9E-E145-9DE3-336AA41A2117}"/>
          </ac:spMkLst>
        </pc:spChg>
        <pc:spChg chg="mod">
          <ac:chgData name="Maximilien Schmidt" userId="934edbb4-d83f-4350-bf75-734323661350" providerId="ADAL" clId="{53FB8DDD-BE2C-F14A-BBE6-6EF6CEE0DD73}" dt="2021-11-26T12:04:09.459" v="628" actId="207"/>
          <ac:spMkLst>
            <pc:docMk/>
            <pc:sldMk cId="1741310664" sldId="263"/>
            <ac:spMk id="715" creationId="{B9FA581B-480F-4D49-B930-5DDCED0AE3FF}"/>
          </ac:spMkLst>
        </pc:spChg>
        <pc:spChg chg="mod">
          <ac:chgData name="Maximilien Schmidt" userId="934edbb4-d83f-4350-bf75-734323661350" providerId="ADAL" clId="{53FB8DDD-BE2C-F14A-BBE6-6EF6CEE0DD73}" dt="2021-11-26T12:04:09.459" v="628" actId="207"/>
          <ac:spMkLst>
            <pc:docMk/>
            <pc:sldMk cId="1741310664" sldId="263"/>
            <ac:spMk id="716" creationId="{4F7633F1-BD89-0A48-B10F-022D5033D017}"/>
          </ac:spMkLst>
        </pc:spChg>
        <pc:spChg chg="mod">
          <ac:chgData name="Maximilien Schmidt" userId="934edbb4-d83f-4350-bf75-734323661350" providerId="ADAL" clId="{53FB8DDD-BE2C-F14A-BBE6-6EF6CEE0DD73}" dt="2021-11-26T12:03:00.715" v="620" actId="692"/>
          <ac:spMkLst>
            <pc:docMk/>
            <pc:sldMk cId="1741310664" sldId="263"/>
            <ac:spMk id="719" creationId="{231EF06F-D298-0645-9B30-8A36423FA167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720" creationId="{0C4BAFA7-BD11-DA4F-8BBA-E0D54714C613}"/>
          </ac:spMkLst>
        </pc:spChg>
        <pc:spChg chg="mod">
          <ac:chgData name="Maximilien Schmidt" userId="934edbb4-d83f-4350-bf75-734323661350" providerId="ADAL" clId="{53FB8DDD-BE2C-F14A-BBE6-6EF6CEE0DD73}" dt="2021-11-26T12:03:26.963" v="621" actId="207"/>
          <ac:spMkLst>
            <pc:docMk/>
            <pc:sldMk cId="1741310664" sldId="263"/>
            <ac:spMk id="721" creationId="{B3A79B0F-90A3-AE4E-AEEC-CCDCB1BD6031}"/>
          </ac:spMkLst>
        </pc:spChg>
        <pc:spChg chg="mod">
          <ac:chgData name="Maximilien Schmidt" userId="934edbb4-d83f-4350-bf75-734323661350" providerId="ADAL" clId="{53FB8DDD-BE2C-F14A-BBE6-6EF6CEE0DD73}" dt="2021-11-26T12:04:09.459" v="628" actId="207"/>
          <ac:spMkLst>
            <pc:docMk/>
            <pc:sldMk cId="1741310664" sldId="263"/>
            <ac:spMk id="722" creationId="{6BE24D27-9254-AF4F-80F4-26AFB6E05AA2}"/>
          </ac:spMkLst>
        </pc:spChg>
        <pc:spChg chg="mod">
          <ac:chgData name="Maximilien Schmidt" userId="934edbb4-d83f-4350-bf75-734323661350" providerId="ADAL" clId="{53FB8DDD-BE2C-F14A-BBE6-6EF6CEE0DD73}" dt="2021-11-26T12:03:26.963" v="621" actId="207"/>
          <ac:spMkLst>
            <pc:docMk/>
            <pc:sldMk cId="1741310664" sldId="263"/>
            <ac:spMk id="723" creationId="{94B9C19E-4D97-664C-92B7-428E28FE1D32}"/>
          </ac:spMkLst>
        </pc:spChg>
        <pc:spChg chg="mod">
          <ac:chgData name="Maximilien Schmidt" userId="934edbb4-d83f-4350-bf75-734323661350" providerId="ADAL" clId="{53FB8DDD-BE2C-F14A-BBE6-6EF6CEE0DD73}" dt="2021-11-26T12:03:00.715" v="620" actId="692"/>
          <ac:spMkLst>
            <pc:docMk/>
            <pc:sldMk cId="1741310664" sldId="263"/>
            <ac:spMk id="729" creationId="{365519ED-C7E1-FE4F-9375-42B75054B3B8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730" creationId="{08E6C302-0875-5A41-90EB-E49C0F51D794}"/>
          </ac:spMkLst>
        </pc:spChg>
        <pc:spChg chg="mod">
          <ac:chgData name="Maximilien Schmidt" userId="934edbb4-d83f-4350-bf75-734323661350" providerId="ADAL" clId="{53FB8DDD-BE2C-F14A-BBE6-6EF6CEE0DD73}" dt="2021-11-26T12:03:26.963" v="621" actId="207"/>
          <ac:spMkLst>
            <pc:docMk/>
            <pc:sldMk cId="1741310664" sldId="263"/>
            <ac:spMk id="731" creationId="{309E0EC0-A4CC-2F41-9995-F2B579EFF219}"/>
          </ac:spMkLst>
        </pc:spChg>
        <pc:spChg chg="mod">
          <ac:chgData name="Maximilien Schmidt" userId="934edbb4-d83f-4350-bf75-734323661350" providerId="ADAL" clId="{53FB8DDD-BE2C-F14A-BBE6-6EF6CEE0DD73}" dt="2021-11-26T12:04:09.459" v="628" actId="207"/>
          <ac:spMkLst>
            <pc:docMk/>
            <pc:sldMk cId="1741310664" sldId="263"/>
            <ac:spMk id="732" creationId="{926190A8-594A-A342-8CEF-0CA87D172527}"/>
          </ac:spMkLst>
        </pc:spChg>
        <pc:spChg chg="mod">
          <ac:chgData name="Maximilien Schmidt" userId="934edbb4-d83f-4350-bf75-734323661350" providerId="ADAL" clId="{53FB8DDD-BE2C-F14A-BBE6-6EF6CEE0DD73}" dt="2021-11-26T12:04:09.459" v="628" actId="207"/>
          <ac:spMkLst>
            <pc:docMk/>
            <pc:sldMk cId="1741310664" sldId="263"/>
            <ac:spMk id="733" creationId="{0B02109A-E196-5348-9902-4B0149C0570D}"/>
          </ac:spMkLst>
        </pc:spChg>
        <pc:spChg chg="mod">
          <ac:chgData name="Maximilien Schmidt" userId="934edbb4-d83f-4350-bf75-734323661350" providerId="ADAL" clId="{53FB8DDD-BE2C-F14A-BBE6-6EF6CEE0DD73}" dt="2021-11-26T12:03:00.715" v="620" actId="692"/>
          <ac:spMkLst>
            <pc:docMk/>
            <pc:sldMk cId="1741310664" sldId="263"/>
            <ac:spMk id="736" creationId="{B46469DA-B4BB-B441-B4D1-66E630A02086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737" creationId="{A8328F26-9722-0149-BD46-5B2B2F9309B7}"/>
          </ac:spMkLst>
        </pc:spChg>
        <pc:spChg chg="mod">
          <ac:chgData name="Maximilien Schmidt" userId="934edbb4-d83f-4350-bf75-734323661350" providerId="ADAL" clId="{53FB8DDD-BE2C-F14A-BBE6-6EF6CEE0DD73}" dt="2021-11-26T12:03:26.963" v="621" actId="207"/>
          <ac:spMkLst>
            <pc:docMk/>
            <pc:sldMk cId="1741310664" sldId="263"/>
            <ac:spMk id="738" creationId="{0718CEB3-AAE3-7E43-AF90-1960BBC8D5BD}"/>
          </ac:spMkLst>
        </pc:spChg>
        <pc:spChg chg="mod">
          <ac:chgData name="Maximilien Schmidt" userId="934edbb4-d83f-4350-bf75-734323661350" providerId="ADAL" clId="{53FB8DDD-BE2C-F14A-BBE6-6EF6CEE0DD73}" dt="2021-11-26T12:04:09.459" v="628" actId="207"/>
          <ac:spMkLst>
            <pc:docMk/>
            <pc:sldMk cId="1741310664" sldId="263"/>
            <ac:spMk id="739" creationId="{5EAF1B07-90FD-B14D-BB58-902A4D7E495B}"/>
          </ac:spMkLst>
        </pc:spChg>
        <pc:spChg chg="mod">
          <ac:chgData name="Maximilien Schmidt" userId="934edbb4-d83f-4350-bf75-734323661350" providerId="ADAL" clId="{53FB8DDD-BE2C-F14A-BBE6-6EF6CEE0DD73}" dt="2021-11-26T12:04:09.459" v="628" actId="207"/>
          <ac:spMkLst>
            <pc:docMk/>
            <pc:sldMk cId="1741310664" sldId="263"/>
            <ac:spMk id="740" creationId="{73A67820-1B55-544D-862F-6115EA0B9A85}"/>
          </ac:spMkLst>
        </pc:spChg>
        <pc:spChg chg="mod">
          <ac:chgData name="Maximilien Schmidt" userId="934edbb4-d83f-4350-bf75-734323661350" providerId="ADAL" clId="{53FB8DDD-BE2C-F14A-BBE6-6EF6CEE0DD73}" dt="2021-11-26T12:03:00.715" v="620" actId="692"/>
          <ac:spMkLst>
            <pc:docMk/>
            <pc:sldMk cId="1741310664" sldId="263"/>
            <ac:spMk id="743" creationId="{EC952C79-2BAD-944B-9A6D-E8AB8F27CAC0}"/>
          </ac:spMkLst>
        </pc:spChg>
        <pc:spChg chg="mod">
          <ac:chgData name="Maximilien Schmidt" userId="934edbb4-d83f-4350-bf75-734323661350" providerId="ADAL" clId="{53FB8DDD-BE2C-F14A-BBE6-6EF6CEE0DD73}" dt="2021-11-26T11:16:47.724" v="428"/>
          <ac:spMkLst>
            <pc:docMk/>
            <pc:sldMk cId="1741310664" sldId="263"/>
            <ac:spMk id="744" creationId="{F1FD7669-386E-E544-AB57-4B71501594F1}"/>
          </ac:spMkLst>
        </pc:spChg>
        <pc:spChg chg="mod">
          <ac:chgData name="Maximilien Schmidt" userId="934edbb4-d83f-4350-bf75-734323661350" providerId="ADAL" clId="{53FB8DDD-BE2C-F14A-BBE6-6EF6CEE0DD73}" dt="2021-11-26T12:03:26.963" v="621" actId="207"/>
          <ac:spMkLst>
            <pc:docMk/>
            <pc:sldMk cId="1741310664" sldId="263"/>
            <ac:spMk id="745" creationId="{573E4360-AD89-1E43-994E-1AA62B6ED338}"/>
          </ac:spMkLst>
        </pc:spChg>
        <pc:spChg chg="mod">
          <ac:chgData name="Maximilien Schmidt" userId="934edbb4-d83f-4350-bf75-734323661350" providerId="ADAL" clId="{53FB8DDD-BE2C-F14A-BBE6-6EF6CEE0DD73}" dt="2021-11-26T12:04:09.459" v="628" actId="207"/>
          <ac:spMkLst>
            <pc:docMk/>
            <pc:sldMk cId="1741310664" sldId="263"/>
            <ac:spMk id="746" creationId="{F633C48E-952D-1D41-92BE-459EEA85A18F}"/>
          </ac:spMkLst>
        </pc:spChg>
        <pc:spChg chg="mod">
          <ac:chgData name="Maximilien Schmidt" userId="934edbb4-d83f-4350-bf75-734323661350" providerId="ADAL" clId="{53FB8DDD-BE2C-F14A-BBE6-6EF6CEE0DD73}" dt="2021-11-26T12:04:09.459" v="628" actId="207"/>
          <ac:spMkLst>
            <pc:docMk/>
            <pc:sldMk cId="1741310664" sldId="263"/>
            <ac:spMk id="747" creationId="{F754D58B-9F4A-094E-8E9B-A74F30FBE8FB}"/>
          </ac:spMkLst>
        </pc:spChg>
        <pc:spChg chg="mod">
          <ac:chgData name="Maximilien Schmidt" userId="934edbb4-d83f-4350-bf75-734323661350" providerId="ADAL" clId="{53FB8DDD-BE2C-F14A-BBE6-6EF6CEE0DD73}" dt="2021-11-26T12:03:00.715" v="620" actId="692"/>
          <ac:spMkLst>
            <pc:docMk/>
            <pc:sldMk cId="1741310664" sldId="263"/>
            <ac:spMk id="748" creationId="{D37EFFBB-E4AE-7044-98A0-1B68A5ECBD9B}"/>
          </ac:spMkLst>
        </pc:spChg>
        <pc:spChg chg="mod">
          <ac:chgData name="Maximilien Schmidt" userId="934edbb4-d83f-4350-bf75-734323661350" providerId="ADAL" clId="{53FB8DDD-BE2C-F14A-BBE6-6EF6CEE0DD73}" dt="2021-11-26T12:03:37.469" v="623" actId="207"/>
          <ac:spMkLst>
            <pc:docMk/>
            <pc:sldMk cId="1741310664" sldId="263"/>
            <ac:spMk id="749" creationId="{442D2210-6FF2-6046-AE54-EEB4B743454C}"/>
          </ac:spMkLst>
        </pc:spChg>
        <pc:spChg chg="mod">
          <ac:chgData name="Maximilien Schmidt" userId="934edbb4-d83f-4350-bf75-734323661350" providerId="ADAL" clId="{53FB8DDD-BE2C-F14A-BBE6-6EF6CEE0DD73}" dt="2021-11-26T12:03:37.469" v="623" actId="207"/>
          <ac:spMkLst>
            <pc:docMk/>
            <pc:sldMk cId="1741310664" sldId="263"/>
            <ac:spMk id="750" creationId="{7D423606-3576-404B-84E3-6BDB186F3EB8}"/>
          </ac:spMkLst>
        </pc:spChg>
        <pc:spChg chg="mod">
          <ac:chgData name="Maximilien Schmidt" userId="934edbb4-d83f-4350-bf75-734323661350" providerId="ADAL" clId="{53FB8DDD-BE2C-F14A-BBE6-6EF6CEE0DD73}" dt="2021-11-26T11:53:25.691" v="593" actId="207"/>
          <ac:spMkLst>
            <pc:docMk/>
            <pc:sldMk cId="1741310664" sldId="263"/>
            <ac:spMk id="761" creationId="{96C214D4-A438-E64A-BAAB-892CFF7F561A}"/>
          </ac:spMkLst>
        </pc:spChg>
        <pc:spChg chg="mod">
          <ac:chgData name="Maximilien Schmidt" userId="934edbb4-d83f-4350-bf75-734323661350" providerId="ADAL" clId="{53FB8DDD-BE2C-F14A-BBE6-6EF6CEE0DD73}" dt="2021-11-26T11:53:51.287" v="595" actId="207"/>
          <ac:spMkLst>
            <pc:docMk/>
            <pc:sldMk cId="1741310664" sldId="263"/>
            <ac:spMk id="762" creationId="{B65D7041-1A6F-4643-A2C5-5351411CEA39}"/>
          </ac:spMkLst>
        </pc:spChg>
        <pc:spChg chg="mod">
          <ac:chgData name="Maximilien Schmidt" userId="934edbb4-d83f-4350-bf75-734323661350" providerId="ADAL" clId="{53FB8DDD-BE2C-F14A-BBE6-6EF6CEE0DD73}" dt="2021-11-26T11:54:15.246" v="601" actId="207"/>
          <ac:spMkLst>
            <pc:docMk/>
            <pc:sldMk cId="1741310664" sldId="263"/>
            <ac:spMk id="763" creationId="{9AF0F31C-467F-2744-9507-87902E74FD30}"/>
          </ac:spMkLst>
        </pc:spChg>
        <pc:spChg chg="mod">
          <ac:chgData name="Maximilien Schmidt" userId="934edbb4-d83f-4350-bf75-734323661350" providerId="ADAL" clId="{53FB8DDD-BE2C-F14A-BBE6-6EF6CEE0DD73}" dt="2021-11-26T11:53:51.287" v="595" actId="207"/>
          <ac:spMkLst>
            <pc:docMk/>
            <pc:sldMk cId="1741310664" sldId="263"/>
            <ac:spMk id="764" creationId="{447AD91D-B281-7844-A3C1-A72DDE2DA4A8}"/>
          </ac:spMkLst>
        </pc:spChg>
        <pc:spChg chg="mod">
          <ac:chgData name="Maximilien Schmidt" userId="934edbb4-d83f-4350-bf75-734323661350" providerId="ADAL" clId="{53FB8DDD-BE2C-F14A-BBE6-6EF6CEE0DD73}" dt="2021-11-26T11:53:51.287" v="595" actId="207"/>
          <ac:spMkLst>
            <pc:docMk/>
            <pc:sldMk cId="1741310664" sldId="263"/>
            <ac:spMk id="765" creationId="{470420D4-F0ED-A34C-B953-04561F4B4AE1}"/>
          </ac:spMkLst>
        </pc:spChg>
        <pc:spChg chg="mod">
          <ac:chgData name="Maximilien Schmidt" userId="934edbb4-d83f-4350-bf75-734323661350" providerId="ADAL" clId="{53FB8DDD-BE2C-F14A-BBE6-6EF6CEE0DD73}" dt="2021-11-26T11:53:51.287" v="595" actId="207"/>
          <ac:spMkLst>
            <pc:docMk/>
            <pc:sldMk cId="1741310664" sldId="263"/>
            <ac:spMk id="766" creationId="{316DB6BE-C14E-A442-AD5B-9E45C9894D87}"/>
          </ac:spMkLst>
        </pc:spChg>
        <pc:spChg chg="mod">
          <ac:chgData name="Maximilien Schmidt" userId="934edbb4-d83f-4350-bf75-734323661350" providerId="ADAL" clId="{53FB8DDD-BE2C-F14A-BBE6-6EF6CEE0DD73}" dt="2021-11-26T11:53:51.287" v="595" actId="207"/>
          <ac:spMkLst>
            <pc:docMk/>
            <pc:sldMk cId="1741310664" sldId="263"/>
            <ac:spMk id="767" creationId="{D3B25574-7673-8747-9C1C-D362A6335E35}"/>
          </ac:spMkLst>
        </pc:spChg>
        <pc:spChg chg="mod">
          <ac:chgData name="Maximilien Schmidt" userId="934edbb4-d83f-4350-bf75-734323661350" providerId="ADAL" clId="{53FB8DDD-BE2C-F14A-BBE6-6EF6CEE0DD73}" dt="2021-11-26T11:53:25.691" v="593" actId="207"/>
          <ac:spMkLst>
            <pc:docMk/>
            <pc:sldMk cId="1741310664" sldId="263"/>
            <ac:spMk id="768" creationId="{1CFBA636-213D-534E-9F5D-F901B271C88F}"/>
          </ac:spMkLst>
        </pc:spChg>
        <pc:spChg chg="mod">
          <ac:chgData name="Maximilien Schmidt" userId="934edbb4-d83f-4350-bf75-734323661350" providerId="ADAL" clId="{53FB8DDD-BE2C-F14A-BBE6-6EF6CEE0DD73}" dt="2021-11-26T11:53:51.287" v="595" actId="207"/>
          <ac:spMkLst>
            <pc:docMk/>
            <pc:sldMk cId="1741310664" sldId="263"/>
            <ac:spMk id="769" creationId="{15A96B49-A248-AC4E-A55E-6DFEAFC87A79}"/>
          </ac:spMkLst>
        </pc:spChg>
        <pc:spChg chg="mod">
          <ac:chgData name="Maximilien Schmidt" userId="934edbb4-d83f-4350-bf75-734323661350" providerId="ADAL" clId="{53FB8DDD-BE2C-F14A-BBE6-6EF6CEE0DD73}" dt="2021-11-26T11:53:51.287" v="595" actId="207"/>
          <ac:spMkLst>
            <pc:docMk/>
            <pc:sldMk cId="1741310664" sldId="263"/>
            <ac:spMk id="770" creationId="{D618E1FE-FE16-8E4E-A2C1-FFEB8A0FA1C8}"/>
          </ac:spMkLst>
        </pc:spChg>
        <pc:spChg chg="mod">
          <ac:chgData name="Maximilien Schmidt" userId="934edbb4-d83f-4350-bf75-734323661350" providerId="ADAL" clId="{53FB8DDD-BE2C-F14A-BBE6-6EF6CEE0DD73}" dt="2021-11-26T11:53:51.287" v="595" actId="207"/>
          <ac:spMkLst>
            <pc:docMk/>
            <pc:sldMk cId="1741310664" sldId="263"/>
            <ac:spMk id="771" creationId="{74C4C4D0-241C-3448-9145-13C9F4CC1332}"/>
          </ac:spMkLst>
        </pc:spChg>
        <pc:spChg chg="mod">
          <ac:chgData name="Maximilien Schmidt" userId="934edbb4-d83f-4350-bf75-734323661350" providerId="ADAL" clId="{53FB8DDD-BE2C-F14A-BBE6-6EF6CEE0DD73}" dt="2021-11-26T11:53:51.287" v="595" actId="207"/>
          <ac:spMkLst>
            <pc:docMk/>
            <pc:sldMk cId="1741310664" sldId="263"/>
            <ac:spMk id="772" creationId="{15070F84-3210-2A43-847A-0F39EE2CAF74}"/>
          </ac:spMkLst>
        </pc:spChg>
        <pc:spChg chg="mod">
          <ac:chgData name="Maximilien Schmidt" userId="934edbb4-d83f-4350-bf75-734323661350" providerId="ADAL" clId="{53FB8DDD-BE2C-F14A-BBE6-6EF6CEE0DD73}" dt="2021-11-26T11:53:51.287" v="595" actId="207"/>
          <ac:spMkLst>
            <pc:docMk/>
            <pc:sldMk cId="1741310664" sldId="263"/>
            <ac:spMk id="773" creationId="{04BEBD2A-2059-3445-91EA-2253019D781C}"/>
          </ac:spMkLst>
        </pc:spChg>
        <pc:spChg chg="mod">
          <ac:chgData name="Maximilien Schmidt" userId="934edbb4-d83f-4350-bf75-734323661350" providerId="ADAL" clId="{53FB8DDD-BE2C-F14A-BBE6-6EF6CEE0DD73}" dt="2021-11-26T11:53:51.287" v="595" actId="207"/>
          <ac:spMkLst>
            <pc:docMk/>
            <pc:sldMk cId="1741310664" sldId="263"/>
            <ac:spMk id="774" creationId="{B393B8C9-0C75-B648-BA2C-9B229B2A61AB}"/>
          </ac:spMkLst>
        </pc:spChg>
        <pc:spChg chg="mod">
          <ac:chgData name="Maximilien Schmidt" userId="934edbb4-d83f-4350-bf75-734323661350" providerId="ADAL" clId="{53FB8DDD-BE2C-F14A-BBE6-6EF6CEE0DD73}" dt="2021-11-26T12:08:01.485" v="647" actId="207"/>
          <ac:spMkLst>
            <pc:docMk/>
            <pc:sldMk cId="1741310664" sldId="263"/>
            <ac:spMk id="778" creationId="{91BCA789-CAEF-1C44-88B2-E02ECACB39E6}"/>
          </ac:spMkLst>
        </pc:spChg>
        <pc:spChg chg="mod">
          <ac:chgData name="Maximilien Schmidt" userId="934edbb4-d83f-4350-bf75-734323661350" providerId="ADAL" clId="{53FB8DDD-BE2C-F14A-BBE6-6EF6CEE0DD73}" dt="2021-11-26T12:07:57.517" v="646" actId="207"/>
          <ac:spMkLst>
            <pc:docMk/>
            <pc:sldMk cId="1741310664" sldId="263"/>
            <ac:spMk id="779" creationId="{839B0A7D-D460-6445-9FD3-1353E67F6442}"/>
          </ac:spMkLst>
        </pc:spChg>
        <pc:spChg chg="mod">
          <ac:chgData name="Maximilien Schmidt" userId="934edbb4-d83f-4350-bf75-734323661350" providerId="ADAL" clId="{53FB8DDD-BE2C-F14A-BBE6-6EF6CEE0DD73}" dt="2021-11-26T12:07:50.965" v="645" actId="207"/>
          <ac:spMkLst>
            <pc:docMk/>
            <pc:sldMk cId="1741310664" sldId="263"/>
            <ac:spMk id="780" creationId="{8289E41F-3ADE-DF49-B5A8-945155436807}"/>
          </ac:spMkLst>
        </pc:spChg>
        <pc:spChg chg="mod">
          <ac:chgData name="Maximilien Schmidt" userId="934edbb4-d83f-4350-bf75-734323661350" providerId="ADAL" clId="{53FB8DDD-BE2C-F14A-BBE6-6EF6CEE0DD73}" dt="2021-11-26T12:08:17.383" v="648" actId="207"/>
          <ac:spMkLst>
            <pc:docMk/>
            <pc:sldMk cId="1741310664" sldId="263"/>
            <ac:spMk id="786" creationId="{8BC1B131-5955-5045-BB27-DB433273293E}"/>
          </ac:spMkLst>
        </pc:spChg>
        <pc:spChg chg="mod">
          <ac:chgData name="Maximilien Schmidt" userId="934edbb4-d83f-4350-bf75-734323661350" providerId="ADAL" clId="{53FB8DDD-BE2C-F14A-BBE6-6EF6CEE0DD73}" dt="2021-11-26T12:08:17.383" v="648" actId="207"/>
          <ac:spMkLst>
            <pc:docMk/>
            <pc:sldMk cId="1741310664" sldId="263"/>
            <ac:spMk id="788" creationId="{27B3BFA9-67CC-D84A-AFD2-DACC88DC87E6}"/>
          </ac:spMkLst>
        </pc:spChg>
        <pc:spChg chg="mod">
          <ac:chgData name="Maximilien Schmidt" userId="934edbb4-d83f-4350-bf75-734323661350" providerId="ADAL" clId="{53FB8DDD-BE2C-F14A-BBE6-6EF6CEE0DD73}" dt="2021-11-26T12:08:17.383" v="648" actId="207"/>
          <ac:spMkLst>
            <pc:docMk/>
            <pc:sldMk cId="1741310664" sldId="263"/>
            <ac:spMk id="790" creationId="{BC9F43BF-80D6-814B-B6AC-DAE59F4DA1F5}"/>
          </ac:spMkLst>
        </pc:spChg>
        <pc:spChg chg="mod">
          <ac:chgData name="Maximilien Schmidt" userId="934edbb4-d83f-4350-bf75-734323661350" providerId="ADAL" clId="{53FB8DDD-BE2C-F14A-BBE6-6EF6CEE0DD73}" dt="2021-11-26T12:08:17.383" v="648" actId="207"/>
          <ac:spMkLst>
            <pc:docMk/>
            <pc:sldMk cId="1741310664" sldId="263"/>
            <ac:spMk id="792" creationId="{9EA3C091-567C-0E42-874C-7D8F66D67C18}"/>
          </ac:spMkLst>
        </pc:spChg>
        <pc:spChg chg="mod">
          <ac:chgData name="Maximilien Schmidt" userId="934edbb4-d83f-4350-bf75-734323661350" providerId="ADAL" clId="{53FB8DDD-BE2C-F14A-BBE6-6EF6CEE0DD73}" dt="2021-11-26T12:08:17.383" v="648" actId="207"/>
          <ac:spMkLst>
            <pc:docMk/>
            <pc:sldMk cId="1741310664" sldId="263"/>
            <ac:spMk id="794" creationId="{2E38CCB2-7449-BA4C-8E4D-578E76BFB055}"/>
          </ac:spMkLst>
        </pc:spChg>
        <pc:spChg chg="mod">
          <ac:chgData name="Maximilien Schmidt" userId="934edbb4-d83f-4350-bf75-734323661350" providerId="ADAL" clId="{53FB8DDD-BE2C-F14A-BBE6-6EF6CEE0DD73}" dt="2021-11-26T11:51:01.401" v="567" actId="692"/>
          <ac:spMkLst>
            <pc:docMk/>
            <pc:sldMk cId="1741310664" sldId="263"/>
            <ac:spMk id="797" creationId="{3428CC92-B354-8346-AA1B-69109578CE3F}"/>
          </ac:spMkLst>
        </pc:spChg>
        <pc:spChg chg="mod">
          <ac:chgData name="Maximilien Schmidt" userId="934edbb4-d83f-4350-bf75-734323661350" providerId="ADAL" clId="{53FB8DDD-BE2C-F14A-BBE6-6EF6CEE0DD73}" dt="2021-11-26T11:51:06.545" v="568" actId="207"/>
          <ac:spMkLst>
            <pc:docMk/>
            <pc:sldMk cId="1741310664" sldId="263"/>
            <ac:spMk id="798" creationId="{FE4B6D46-EA70-3F4D-BC8B-F7672DFB541E}"/>
          </ac:spMkLst>
        </pc:spChg>
        <pc:spChg chg="mod">
          <ac:chgData name="Maximilien Schmidt" userId="934edbb4-d83f-4350-bf75-734323661350" providerId="ADAL" clId="{53FB8DDD-BE2C-F14A-BBE6-6EF6CEE0DD73}" dt="2021-11-26T11:51:14.078" v="570" actId="692"/>
          <ac:spMkLst>
            <pc:docMk/>
            <pc:sldMk cId="1741310664" sldId="263"/>
            <ac:spMk id="800" creationId="{E13D57EB-01F1-104E-81C5-8D13E1323870}"/>
          </ac:spMkLst>
        </pc:spChg>
        <pc:spChg chg="mod">
          <ac:chgData name="Maximilien Schmidt" userId="934edbb4-d83f-4350-bf75-734323661350" providerId="ADAL" clId="{53FB8DDD-BE2C-F14A-BBE6-6EF6CEE0DD73}" dt="2021-11-26T14:45:48.287" v="671" actId="692"/>
          <ac:spMkLst>
            <pc:docMk/>
            <pc:sldMk cId="1741310664" sldId="263"/>
            <ac:spMk id="805" creationId="{B18226E9-D22D-B049-B95A-013EA5BA2AE1}"/>
          </ac:spMkLst>
        </pc:spChg>
        <pc:spChg chg="mod">
          <ac:chgData name="Maximilien Schmidt" userId="934edbb4-d83f-4350-bf75-734323661350" providerId="ADAL" clId="{53FB8DDD-BE2C-F14A-BBE6-6EF6CEE0DD73}" dt="2021-11-26T14:45:48.287" v="671" actId="692"/>
          <ac:spMkLst>
            <pc:docMk/>
            <pc:sldMk cId="1741310664" sldId="263"/>
            <ac:spMk id="806" creationId="{FC55C58F-B2EA-3743-A81F-AFD1E3D3BBCA}"/>
          </ac:spMkLst>
        </pc:spChg>
        <pc:spChg chg="mod">
          <ac:chgData name="Maximilien Schmidt" userId="934edbb4-d83f-4350-bf75-734323661350" providerId="ADAL" clId="{53FB8DDD-BE2C-F14A-BBE6-6EF6CEE0DD73}" dt="2021-11-26T14:45:48.287" v="671" actId="692"/>
          <ac:spMkLst>
            <pc:docMk/>
            <pc:sldMk cId="1741310664" sldId="263"/>
            <ac:spMk id="807" creationId="{59F6DA37-56FF-A74B-999F-616DC04B21A1}"/>
          </ac:spMkLst>
        </pc:spChg>
        <pc:spChg chg="mod">
          <ac:chgData name="Maximilien Schmidt" userId="934edbb4-d83f-4350-bf75-734323661350" providerId="ADAL" clId="{53FB8DDD-BE2C-F14A-BBE6-6EF6CEE0DD73}" dt="2021-11-26T14:45:48.287" v="671" actId="692"/>
          <ac:spMkLst>
            <pc:docMk/>
            <pc:sldMk cId="1741310664" sldId="263"/>
            <ac:spMk id="808" creationId="{B279A803-BF02-EC45-AFF6-5402E5E73374}"/>
          </ac:spMkLst>
        </pc:spChg>
        <pc:spChg chg="mod">
          <ac:chgData name="Maximilien Schmidt" userId="934edbb4-d83f-4350-bf75-734323661350" providerId="ADAL" clId="{53FB8DDD-BE2C-F14A-BBE6-6EF6CEE0DD73}" dt="2021-11-26T14:45:48.287" v="671" actId="692"/>
          <ac:spMkLst>
            <pc:docMk/>
            <pc:sldMk cId="1741310664" sldId="263"/>
            <ac:spMk id="809" creationId="{83F50671-A62F-1744-8B67-F2D40E7A5B15}"/>
          </ac:spMkLst>
        </pc:spChg>
        <pc:spChg chg="mod">
          <ac:chgData name="Maximilien Schmidt" userId="934edbb4-d83f-4350-bf75-734323661350" providerId="ADAL" clId="{53FB8DDD-BE2C-F14A-BBE6-6EF6CEE0DD73}" dt="2021-11-26T14:45:48.287" v="671" actId="692"/>
          <ac:spMkLst>
            <pc:docMk/>
            <pc:sldMk cId="1741310664" sldId="263"/>
            <ac:spMk id="810" creationId="{241AE507-E26B-5B4B-BC5E-6FD1077B3345}"/>
          </ac:spMkLst>
        </pc:spChg>
        <pc:spChg chg="mod">
          <ac:chgData name="Maximilien Schmidt" userId="934edbb4-d83f-4350-bf75-734323661350" providerId="ADAL" clId="{53FB8DDD-BE2C-F14A-BBE6-6EF6CEE0DD73}" dt="2021-11-26T14:45:48.287" v="671" actId="692"/>
          <ac:spMkLst>
            <pc:docMk/>
            <pc:sldMk cId="1741310664" sldId="263"/>
            <ac:spMk id="811" creationId="{0984E08B-DE72-8D45-8A30-B6FC7A58767E}"/>
          </ac:spMkLst>
        </pc:spChg>
        <pc:spChg chg="mod">
          <ac:chgData name="Maximilien Schmidt" userId="934edbb4-d83f-4350-bf75-734323661350" providerId="ADAL" clId="{53FB8DDD-BE2C-F14A-BBE6-6EF6CEE0DD73}" dt="2021-11-26T14:45:48.287" v="671" actId="692"/>
          <ac:spMkLst>
            <pc:docMk/>
            <pc:sldMk cId="1741310664" sldId="263"/>
            <ac:spMk id="812" creationId="{3484ABB3-24EA-FD49-A43F-0BBE30D56C0F}"/>
          </ac:spMkLst>
        </pc:spChg>
        <pc:spChg chg="add mod">
          <ac:chgData name="Maximilien Schmidt" userId="934edbb4-d83f-4350-bf75-734323661350" providerId="ADAL" clId="{53FB8DDD-BE2C-F14A-BBE6-6EF6CEE0DD73}" dt="2021-12-14T10:09:01.065" v="1411" actId="1076"/>
          <ac:spMkLst>
            <pc:docMk/>
            <pc:sldMk cId="1741310664" sldId="263"/>
            <ac:spMk id="813" creationId="{F4940742-92FD-404F-9217-D1A84849A2AF}"/>
          </ac:spMkLst>
        </pc:spChg>
        <pc:spChg chg="add del mod">
          <ac:chgData name="Maximilien Schmidt" userId="934edbb4-d83f-4350-bf75-734323661350" providerId="ADAL" clId="{53FB8DDD-BE2C-F14A-BBE6-6EF6CEE0DD73}" dt="2021-11-26T11:52:01.591" v="578" actId="478"/>
          <ac:spMkLst>
            <pc:docMk/>
            <pc:sldMk cId="1741310664" sldId="263"/>
            <ac:spMk id="814" creationId="{B7B1AA7D-7AC7-2542-B6EE-B1B2DD36BBC7}"/>
          </ac:spMkLst>
        </pc:spChg>
        <pc:spChg chg="add del mod">
          <ac:chgData name="Maximilien Schmidt" userId="934edbb4-d83f-4350-bf75-734323661350" providerId="ADAL" clId="{53FB8DDD-BE2C-F14A-BBE6-6EF6CEE0DD73}" dt="2021-11-26T11:52:04.418" v="580" actId="478"/>
          <ac:spMkLst>
            <pc:docMk/>
            <pc:sldMk cId="1741310664" sldId="263"/>
            <ac:spMk id="815" creationId="{1998C79C-2CDE-1F4E-9EF5-014DA8BBCB41}"/>
          </ac:spMkLst>
        </pc:spChg>
        <pc:spChg chg="add del mod">
          <ac:chgData name="Maximilien Schmidt" userId="934edbb4-d83f-4350-bf75-734323661350" providerId="ADAL" clId="{53FB8DDD-BE2C-F14A-BBE6-6EF6CEE0DD73}" dt="2021-11-26T11:53:53.720" v="597"/>
          <ac:spMkLst>
            <pc:docMk/>
            <pc:sldMk cId="1741310664" sldId="263"/>
            <ac:spMk id="816" creationId="{5EA4386A-156E-C943-A41D-7558500FEC64}"/>
          </ac:spMkLst>
        </pc:spChg>
        <pc:spChg chg="add del mod">
          <ac:chgData name="Maximilien Schmidt" userId="934edbb4-d83f-4350-bf75-734323661350" providerId="ADAL" clId="{53FB8DDD-BE2C-F14A-BBE6-6EF6CEE0DD73}" dt="2021-11-26T12:03:49.019" v="627"/>
          <ac:spMkLst>
            <pc:docMk/>
            <pc:sldMk cId="1741310664" sldId="263"/>
            <ac:spMk id="817" creationId="{CCBDE539-33D4-184F-AE70-1E6C4FD9C34C}"/>
          </ac:spMkLst>
        </pc:spChg>
        <pc:spChg chg="add del mod">
          <ac:chgData name="Maximilien Schmidt" userId="934edbb4-d83f-4350-bf75-734323661350" providerId="ADAL" clId="{53FB8DDD-BE2C-F14A-BBE6-6EF6CEE0DD73}" dt="2021-11-26T12:03:46.787" v="625" actId="478"/>
          <ac:spMkLst>
            <pc:docMk/>
            <pc:sldMk cId="1741310664" sldId="263"/>
            <ac:spMk id="818" creationId="{1CF40DB9-9709-6449-83DB-B76BCD4FE8B9}"/>
          </ac:spMkLst>
        </pc:spChg>
        <pc:grpChg chg="add del mod">
          <ac:chgData name="Maximilien Schmidt" userId="934edbb4-d83f-4350-bf75-734323661350" providerId="ADAL" clId="{53FB8DDD-BE2C-F14A-BBE6-6EF6CEE0DD73}" dt="2021-11-26T11:14:05.035" v="420" actId="478"/>
          <ac:grpSpMkLst>
            <pc:docMk/>
            <pc:sldMk cId="1741310664" sldId="263"/>
            <ac:grpSpMk id="2" creationId="{8CB39083-3774-B64F-A86D-D38237177C8F}"/>
          </ac:grpSpMkLst>
        </pc:grpChg>
        <pc:grpChg chg="add mod">
          <ac:chgData name="Maximilien Schmidt" userId="934edbb4-d83f-4350-bf75-734323661350" providerId="ADAL" clId="{53FB8DDD-BE2C-F14A-BBE6-6EF6CEE0DD73}" dt="2021-12-07T11:18:10.079" v="1007" actId="1076"/>
          <ac:grpSpMkLst>
            <pc:docMk/>
            <pc:sldMk cId="1741310664" sldId="263"/>
            <ac:grpSpMk id="5" creationId="{459C9E06-0650-B944-92A2-C7F75A77CD1B}"/>
          </ac:grpSpMkLst>
        </pc:grpChg>
        <pc:grpChg chg="add del mod">
          <ac:chgData name="Maximilien Schmidt" userId="934edbb4-d83f-4350-bf75-734323661350" providerId="ADAL" clId="{53FB8DDD-BE2C-F14A-BBE6-6EF6CEE0DD73}" dt="2021-11-26T11:14:09.142" v="422" actId="478"/>
          <ac:grpSpMkLst>
            <pc:docMk/>
            <pc:sldMk cId="1741310664" sldId="263"/>
            <ac:grpSpMk id="10" creationId="{17F54AF0-A0F7-F545-BE9F-55DDF10CF62F}"/>
          </ac:grpSpMkLst>
        </pc:grpChg>
        <pc:grpChg chg="add del mod">
          <ac:chgData name="Maximilien Schmidt" userId="934edbb4-d83f-4350-bf75-734323661350" providerId="ADAL" clId="{53FB8DDD-BE2C-F14A-BBE6-6EF6CEE0DD73}" dt="2021-11-26T11:14:05.035" v="420" actId="478"/>
          <ac:grpSpMkLst>
            <pc:docMk/>
            <pc:sldMk cId="1741310664" sldId="263"/>
            <ac:grpSpMk id="13" creationId="{E99CF0D0-F20F-6F43-90FB-E3634D88C67F}"/>
          </ac:grpSpMkLst>
        </pc:grpChg>
        <pc:grpChg chg="add del mod">
          <ac:chgData name="Maximilien Schmidt" userId="934edbb4-d83f-4350-bf75-734323661350" providerId="ADAL" clId="{53FB8DDD-BE2C-F14A-BBE6-6EF6CEE0DD73}" dt="2021-11-26T11:14:07.120" v="421" actId="478"/>
          <ac:grpSpMkLst>
            <pc:docMk/>
            <pc:sldMk cId="1741310664" sldId="263"/>
            <ac:grpSpMk id="17" creationId="{22BF11EB-A60D-1C47-8D6A-E0B8559924D1}"/>
          </ac:grpSpMkLst>
        </pc:grpChg>
        <pc:grpChg chg="add del mod">
          <ac:chgData name="Maximilien Schmidt" userId="934edbb4-d83f-4350-bf75-734323661350" providerId="ADAL" clId="{53FB8DDD-BE2C-F14A-BBE6-6EF6CEE0DD73}" dt="2021-11-26T11:14:05.035" v="420" actId="478"/>
          <ac:grpSpMkLst>
            <pc:docMk/>
            <pc:sldMk cId="1741310664" sldId="263"/>
            <ac:grpSpMk id="20" creationId="{ADB1C426-544A-E742-85B7-38B06C5FCB9F}"/>
          </ac:grpSpMkLst>
        </pc:grpChg>
        <pc:grpChg chg="add del mod">
          <ac:chgData name="Maximilien Schmidt" userId="934edbb4-d83f-4350-bf75-734323661350" providerId="ADAL" clId="{53FB8DDD-BE2C-F14A-BBE6-6EF6CEE0DD73}" dt="2021-11-26T11:13:52.109" v="417" actId="478"/>
          <ac:grpSpMkLst>
            <pc:docMk/>
            <pc:sldMk cId="1741310664" sldId="263"/>
            <ac:grpSpMk id="25" creationId="{47D7501A-8562-EE4D-B116-F380E65E090B}"/>
          </ac:grpSpMkLst>
        </pc:grpChg>
        <pc:grpChg chg="add mod">
          <ac:chgData name="Maximilien Schmidt" userId="934edbb4-d83f-4350-bf75-734323661350" providerId="ADAL" clId="{53FB8DDD-BE2C-F14A-BBE6-6EF6CEE0DD73}" dt="2021-12-07T11:18:05.588" v="1006" actId="1076"/>
          <ac:grpSpMkLst>
            <pc:docMk/>
            <pc:sldMk cId="1741310664" sldId="263"/>
            <ac:grpSpMk id="30" creationId="{E491032C-19F3-3A40-875D-95F4E9CC9F31}"/>
          </ac:grpSpMkLst>
        </pc:grpChg>
        <pc:grpChg chg="add del mod">
          <ac:chgData name="Maximilien Schmidt" userId="934edbb4-d83f-4350-bf75-734323661350" providerId="ADAL" clId="{53FB8DDD-BE2C-F14A-BBE6-6EF6CEE0DD73}" dt="2021-11-26T11:14:15.895" v="424" actId="478"/>
          <ac:grpSpMkLst>
            <pc:docMk/>
            <pc:sldMk cId="1741310664" sldId="263"/>
            <ac:grpSpMk id="36" creationId="{316CDFF8-ADD9-F847-8925-03EF0E11799A}"/>
          </ac:grpSpMkLst>
        </pc:grpChg>
        <pc:grpChg chg="add del mod">
          <ac:chgData name="Maximilien Schmidt" userId="934edbb4-d83f-4350-bf75-734323661350" providerId="ADAL" clId="{53FB8DDD-BE2C-F14A-BBE6-6EF6CEE0DD73}" dt="2021-11-26T11:14:15.895" v="424" actId="478"/>
          <ac:grpSpMkLst>
            <pc:docMk/>
            <pc:sldMk cId="1741310664" sldId="263"/>
            <ac:grpSpMk id="41" creationId="{A1D3A9A1-72A4-1841-B19F-E4291830C014}"/>
          </ac:grpSpMkLst>
        </pc:grpChg>
        <pc:grpChg chg="add del mod">
          <ac:chgData name="Maximilien Schmidt" userId="934edbb4-d83f-4350-bf75-734323661350" providerId="ADAL" clId="{53FB8DDD-BE2C-F14A-BBE6-6EF6CEE0DD73}" dt="2021-11-26T11:14:05.035" v="420" actId="478"/>
          <ac:grpSpMkLst>
            <pc:docMk/>
            <pc:sldMk cId="1741310664" sldId="263"/>
            <ac:grpSpMk id="45" creationId="{A5710703-2864-3D44-A7E1-6AFA7F80CA7E}"/>
          </ac:grpSpMkLst>
        </pc:grpChg>
        <pc:grpChg chg="add del mod">
          <ac:chgData name="Maximilien Schmidt" userId="934edbb4-d83f-4350-bf75-734323661350" providerId="ADAL" clId="{53FB8DDD-BE2C-F14A-BBE6-6EF6CEE0DD73}" dt="2021-11-26T11:14:05.035" v="420" actId="478"/>
          <ac:grpSpMkLst>
            <pc:docMk/>
            <pc:sldMk cId="1741310664" sldId="263"/>
            <ac:grpSpMk id="52" creationId="{435247EF-BD5F-124C-A586-BC202B20406E}"/>
          </ac:grpSpMkLst>
        </pc:grpChg>
        <pc:grpChg chg="add del mod">
          <ac:chgData name="Maximilien Schmidt" userId="934edbb4-d83f-4350-bf75-734323661350" providerId="ADAL" clId="{53FB8DDD-BE2C-F14A-BBE6-6EF6CEE0DD73}" dt="2021-11-26T11:28:48.717" v="501" actId="478"/>
          <ac:grpSpMkLst>
            <pc:docMk/>
            <pc:sldMk cId="1741310664" sldId="263"/>
            <ac:grpSpMk id="60" creationId="{FC590569-1FB3-1643-9F21-AFEBD36D3935}"/>
          </ac:grpSpMkLst>
        </pc:grpChg>
        <pc:grpChg chg="add del mod">
          <ac:chgData name="Maximilien Schmidt" userId="934edbb4-d83f-4350-bf75-734323661350" providerId="ADAL" clId="{53FB8DDD-BE2C-F14A-BBE6-6EF6CEE0DD73}" dt="2021-11-26T11:28:49.897" v="502" actId="478"/>
          <ac:grpSpMkLst>
            <pc:docMk/>
            <pc:sldMk cId="1741310664" sldId="263"/>
            <ac:grpSpMk id="65" creationId="{24CCEB8E-BF23-304E-B999-0B7E5F5159B8}"/>
          </ac:grpSpMkLst>
        </pc:grpChg>
        <pc:grpChg chg="add del mod">
          <ac:chgData name="Maximilien Schmidt" userId="934edbb4-d83f-4350-bf75-734323661350" providerId="ADAL" clId="{53FB8DDD-BE2C-F14A-BBE6-6EF6CEE0DD73}" dt="2021-11-26T11:28:39.436" v="496" actId="478"/>
          <ac:grpSpMkLst>
            <pc:docMk/>
            <pc:sldMk cId="1741310664" sldId="263"/>
            <ac:grpSpMk id="69" creationId="{CB00174F-F482-A747-B3AA-D67A4B660FDC}"/>
          </ac:grpSpMkLst>
        </pc:grpChg>
        <pc:grpChg chg="add del mod">
          <ac:chgData name="Maximilien Schmidt" userId="934edbb4-d83f-4350-bf75-734323661350" providerId="ADAL" clId="{53FB8DDD-BE2C-F14A-BBE6-6EF6CEE0DD73}" dt="2021-11-26T11:28:53.206" v="506" actId="478"/>
          <ac:grpSpMkLst>
            <pc:docMk/>
            <pc:sldMk cId="1741310664" sldId="263"/>
            <ac:grpSpMk id="73" creationId="{4D1EDDFB-247B-E846-9E85-3110B6805F1F}"/>
          </ac:grpSpMkLst>
        </pc:grpChg>
        <pc:grpChg chg="add mod">
          <ac:chgData name="Maximilien Schmidt" userId="934edbb4-d83f-4350-bf75-734323661350" providerId="ADAL" clId="{53FB8DDD-BE2C-F14A-BBE6-6EF6CEE0DD73}" dt="2021-11-26T12:11:13.377" v="652" actId="1076"/>
          <ac:grpSpMkLst>
            <pc:docMk/>
            <pc:sldMk cId="1741310664" sldId="263"/>
            <ac:grpSpMk id="77" creationId="{1D8EB92A-0C6C-5E44-AEC9-7574BC076061}"/>
          </ac:grpSpMkLst>
        </pc:grpChg>
        <pc:grpChg chg="add del mod">
          <ac:chgData name="Maximilien Schmidt" userId="934edbb4-d83f-4350-bf75-734323661350" providerId="ADAL" clId="{53FB8DDD-BE2C-F14A-BBE6-6EF6CEE0DD73}" dt="2021-11-26T11:28:30.233" v="493" actId="478"/>
          <ac:grpSpMkLst>
            <pc:docMk/>
            <pc:sldMk cId="1741310664" sldId="263"/>
            <ac:grpSpMk id="82" creationId="{7ECC1ED0-342E-DB40-8B62-3EAB799418E1}"/>
          </ac:grpSpMkLst>
        </pc:grpChg>
        <pc:grpChg chg="add mod">
          <ac:chgData name="Maximilien Schmidt" userId="934edbb4-d83f-4350-bf75-734323661350" providerId="ADAL" clId="{53FB8DDD-BE2C-F14A-BBE6-6EF6CEE0DD73}" dt="2021-11-26T11:28:47.345" v="500" actId="14100"/>
          <ac:grpSpMkLst>
            <pc:docMk/>
            <pc:sldMk cId="1741310664" sldId="263"/>
            <ac:grpSpMk id="85" creationId="{CC27556F-EB4F-1149-AC3B-406EE01D1E90}"/>
          </ac:grpSpMkLst>
        </pc:grpChg>
        <pc:grpChg chg="add del mod">
          <ac:chgData name="Maximilien Schmidt" userId="934edbb4-d83f-4350-bf75-734323661350" providerId="ADAL" clId="{53FB8DDD-BE2C-F14A-BBE6-6EF6CEE0DD73}" dt="2021-11-26T11:28:26.113" v="490" actId="478"/>
          <ac:grpSpMkLst>
            <pc:docMk/>
            <pc:sldMk cId="1741310664" sldId="263"/>
            <ac:grpSpMk id="89" creationId="{31377137-F497-2147-ADE3-CC3955D7C6C8}"/>
          </ac:grpSpMkLst>
        </pc:grpChg>
        <pc:grpChg chg="add mod">
          <ac:chgData name="Maximilien Schmidt" userId="934edbb4-d83f-4350-bf75-734323661350" providerId="ADAL" clId="{53FB8DDD-BE2C-F14A-BBE6-6EF6CEE0DD73}" dt="2021-11-26T11:44:44.620" v="540" actId="1076"/>
          <ac:grpSpMkLst>
            <pc:docMk/>
            <pc:sldMk cId="1741310664" sldId="263"/>
            <ac:grpSpMk id="92" creationId="{2BECCAC4-03D1-A847-81D0-57A1EEA7E587}"/>
          </ac:grpSpMkLst>
        </pc:grpChg>
        <pc:grpChg chg="add del mod">
          <ac:chgData name="Maximilien Schmidt" userId="934edbb4-d83f-4350-bf75-734323661350" providerId="ADAL" clId="{53FB8DDD-BE2C-F14A-BBE6-6EF6CEE0DD73}" dt="2021-11-26T11:14:17.102" v="425" actId="478"/>
          <ac:grpSpMkLst>
            <pc:docMk/>
            <pc:sldMk cId="1741310664" sldId="263"/>
            <ac:grpSpMk id="95" creationId="{4AC8B18C-8213-A740-8BA3-7DFD3009995B}"/>
          </ac:grpSpMkLst>
        </pc:grpChg>
        <pc:grpChg chg="add del mod">
          <ac:chgData name="Maximilien Schmidt" userId="934edbb4-d83f-4350-bf75-734323661350" providerId="ADAL" clId="{53FB8DDD-BE2C-F14A-BBE6-6EF6CEE0DD73}" dt="2021-11-26T11:14:14.062" v="423" actId="478"/>
          <ac:grpSpMkLst>
            <pc:docMk/>
            <pc:sldMk cId="1741310664" sldId="263"/>
            <ac:grpSpMk id="98" creationId="{099C32FB-F788-2F41-889F-A8DE7C9FF18F}"/>
          </ac:grpSpMkLst>
        </pc:grpChg>
        <pc:grpChg chg="add del mod">
          <ac:chgData name="Maximilien Schmidt" userId="934edbb4-d83f-4350-bf75-734323661350" providerId="ADAL" clId="{53FB8DDD-BE2C-F14A-BBE6-6EF6CEE0DD73}" dt="2021-11-26T11:14:05.035" v="420" actId="478"/>
          <ac:grpSpMkLst>
            <pc:docMk/>
            <pc:sldMk cId="1741310664" sldId="263"/>
            <ac:grpSpMk id="107" creationId="{6B999C4B-A730-734B-A126-7887B08C82D7}"/>
          </ac:grpSpMkLst>
        </pc:grpChg>
        <pc:grpChg chg="add del mod">
          <ac:chgData name="Maximilien Schmidt" userId="934edbb4-d83f-4350-bf75-734323661350" providerId="ADAL" clId="{53FB8DDD-BE2C-F14A-BBE6-6EF6CEE0DD73}" dt="2021-11-26T11:14:05.035" v="420" actId="478"/>
          <ac:grpSpMkLst>
            <pc:docMk/>
            <pc:sldMk cId="1741310664" sldId="263"/>
            <ac:grpSpMk id="129" creationId="{E51B7E85-D8EC-644F-B337-52D9FD80CB70}"/>
          </ac:grpSpMkLst>
        </pc:grpChg>
        <pc:grpChg chg="add del mod">
          <ac:chgData name="Maximilien Schmidt" userId="934edbb4-d83f-4350-bf75-734323661350" providerId="ADAL" clId="{53FB8DDD-BE2C-F14A-BBE6-6EF6CEE0DD73}" dt="2021-11-26T11:28:15.446" v="488" actId="478"/>
          <ac:grpSpMkLst>
            <pc:docMk/>
            <pc:sldMk cId="1741310664" sldId="263"/>
            <ac:grpSpMk id="142" creationId="{063BD76E-57B6-A24A-A445-4E5FD20B4C10}"/>
          </ac:grpSpMkLst>
        </pc:grpChg>
        <pc:grpChg chg="add del mod">
          <ac:chgData name="Maximilien Schmidt" userId="934edbb4-d83f-4350-bf75-734323661350" providerId="ADAL" clId="{53FB8DDD-BE2C-F14A-BBE6-6EF6CEE0DD73}" dt="2021-11-26T11:28:52.191" v="505" actId="478"/>
          <ac:grpSpMkLst>
            <pc:docMk/>
            <pc:sldMk cId="1741310664" sldId="263"/>
            <ac:grpSpMk id="145" creationId="{031409CE-DF1E-EA4A-AE58-C064D04F1C92}"/>
          </ac:grpSpMkLst>
        </pc:grpChg>
        <pc:grpChg chg="add del mod">
          <ac:chgData name="Maximilien Schmidt" userId="934edbb4-d83f-4350-bf75-734323661350" providerId="ADAL" clId="{53FB8DDD-BE2C-F14A-BBE6-6EF6CEE0DD73}" dt="2021-12-06T11:22:26.097" v="851" actId="478"/>
          <ac:grpSpMkLst>
            <pc:docMk/>
            <pc:sldMk cId="1741310664" sldId="263"/>
            <ac:grpSpMk id="153" creationId="{F595CAF4-9EFE-EB40-BA55-3E25D315ABCF}"/>
          </ac:grpSpMkLst>
        </pc:grpChg>
        <pc:grpChg chg="add del mod">
          <ac:chgData name="Maximilien Schmidt" userId="934edbb4-d83f-4350-bf75-734323661350" providerId="ADAL" clId="{53FB8DDD-BE2C-F14A-BBE6-6EF6CEE0DD73}" dt="2021-12-06T11:22:26.097" v="851" actId="478"/>
          <ac:grpSpMkLst>
            <pc:docMk/>
            <pc:sldMk cId="1741310664" sldId="263"/>
            <ac:grpSpMk id="156" creationId="{142D8B4E-CEE9-894C-9F6F-316A6339D6C1}"/>
          </ac:grpSpMkLst>
        </pc:grpChg>
        <pc:grpChg chg="add del mod">
          <ac:chgData name="Maximilien Schmidt" userId="934edbb4-d83f-4350-bf75-734323661350" providerId="ADAL" clId="{53FB8DDD-BE2C-F14A-BBE6-6EF6CEE0DD73}" dt="2021-12-06T11:22:26.097" v="851" actId="478"/>
          <ac:grpSpMkLst>
            <pc:docMk/>
            <pc:sldMk cId="1741310664" sldId="263"/>
            <ac:grpSpMk id="159" creationId="{1FD3EF8F-309D-CF4C-BA4B-6481CA02186E}"/>
          </ac:grpSpMkLst>
        </pc:grpChg>
        <pc:grpChg chg="add del mod">
          <ac:chgData name="Maximilien Schmidt" userId="934edbb4-d83f-4350-bf75-734323661350" providerId="ADAL" clId="{53FB8DDD-BE2C-F14A-BBE6-6EF6CEE0DD73}" dt="2021-12-06T11:22:26.097" v="851" actId="478"/>
          <ac:grpSpMkLst>
            <pc:docMk/>
            <pc:sldMk cId="1741310664" sldId="263"/>
            <ac:grpSpMk id="162" creationId="{6A7EFE27-5FC1-B74D-903B-520B34FC7106}"/>
          </ac:grpSpMkLst>
        </pc:grpChg>
        <pc:grpChg chg="add del mod">
          <ac:chgData name="Maximilien Schmidt" userId="934edbb4-d83f-4350-bf75-734323661350" providerId="ADAL" clId="{53FB8DDD-BE2C-F14A-BBE6-6EF6CEE0DD73}" dt="2021-12-06T11:22:26.097" v="851" actId="478"/>
          <ac:grpSpMkLst>
            <pc:docMk/>
            <pc:sldMk cId="1741310664" sldId="263"/>
            <ac:grpSpMk id="165" creationId="{F92B04D0-0C81-3840-9D59-AF6927266471}"/>
          </ac:grpSpMkLst>
        </pc:grpChg>
        <pc:grpChg chg="add del mod">
          <ac:chgData name="Maximilien Schmidt" userId="934edbb4-d83f-4350-bf75-734323661350" providerId="ADAL" clId="{53FB8DDD-BE2C-F14A-BBE6-6EF6CEE0DD73}" dt="2021-12-06T11:22:26.097" v="851" actId="478"/>
          <ac:grpSpMkLst>
            <pc:docMk/>
            <pc:sldMk cId="1741310664" sldId="263"/>
            <ac:grpSpMk id="168" creationId="{57398746-A76E-F64D-9B4E-C1C3F821B5AF}"/>
          </ac:grpSpMkLst>
        </pc:grpChg>
        <pc:grpChg chg="add mod">
          <ac:chgData name="Maximilien Schmidt" userId="934edbb4-d83f-4350-bf75-734323661350" providerId="ADAL" clId="{53FB8DDD-BE2C-F14A-BBE6-6EF6CEE0DD73}" dt="2021-12-07T11:18:21.004" v="1010" actId="1076"/>
          <ac:grpSpMkLst>
            <pc:docMk/>
            <pc:sldMk cId="1741310664" sldId="263"/>
            <ac:grpSpMk id="171" creationId="{1CFF0088-0DCF-F049-9616-D7E1EBEBD909}"/>
          </ac:grpSpMkLst>
        </pc:grpChg>
        <pc:grpChg chg="add del mod">
          <ac:chgData name="Maximilien Schmidt" userId="934edbb4-d83f-4350-bf75-734323661350" providerId="ADAL" clId="{53FB8DDD-BE2C-F14A-BBE6-6EF6CEE0DD73}" dt="2021-12-06T11:22:26.097" v="851" actId="478"/>
          <ac:grpSpMkLst>
            <pc:docMk/>
            <pc:sldMk cId="1741310664" sldId="263"/>
            <ac:grpSpMk id="174" creationId="{27233D88-21A3-B24C-8B5F-7AC0A65D73D0}"/>
          </ac:grpSpMkLst>
        </pc:grpChg>
        <pc:grpChg chg="add del mod">
          <ac:chgData name="Maximilien Schmidt" userId="934edbb4-d83f-4350-bf75-734323661350" providerId="ADAL" clId="{53FB8DDD-BE2C-F14A-BBE6-6EF6CEE0DD73}" dt="2021-12-06T11:22:26.097" v="851" actId="478"/>
          <ac:grpSpMkLst>
            <pc:docMk/>
            <pc:sldMk cId="1741310664" sldId="263"/>
            <ac:grpSpMk id="178" creationId="{55D00E0A-7781-1E42-80B0-2E383E01B175}"/>
          </ac:grpSpMkLst>
        </pc:grpChg>
        <pc:grpChg chg="add del mod">
          <ac:chgData name="Maximilien Schmidt" userId="934edbb4-d83f-4350-bf75-734323661350" providerId="ADAL" clId="{53FB8DDD-BE2C-F14A-BBE6-6EF6CEE0DD73}" dt="2021-12-06T11:22:26.097" v="851" actId="478"/>
          <ac:grpSpMkLst>
            <pc:docMk/>
            <pc:sldMk cId="1741310664" sldId="263"/>
            <ac:grpSpMk id="182" creationId="{149E5ACF-A1DE-E04E-809D-149951362606}"/>
          </ac:grpSpMkLst>
        </pc:grpChg>
        <pc:grpChg chg="add del mod">
          <ac:chgData name="Maximilien Schmidt" userId="934edbb4-d83f-4350-bf75-734323661350" providerId="ADAL" clId="{53FB8DDD-BE2C-F14A-BBE6-6EF6CEE0DD73}" dt="2021-12-06T11:22:26.097" v="851" actId="478"/>
          <ac:grpSpMkLst>
            <pc:docMk/>
            <pc:sldMk cId="1741310664" sldId="263"/>
            <ac:grpSpMk id="186" creationId="{0ACED380-0A1D-FA46-9F5E-AF681448DDF0}"/>
          </ac:grpSpMkLst>
        </pc:grpChg>
        <pc:grpChg chg="add del mod">
          <ac:chgData name="Maximilien Schmidt" userId="934edbb4-d83f-4350-bf75-734323661350" providerId="ADAL" clId="{53FB8DDD-BE2C-F14A-BBE6-6EF6CEE0DD73}" dt="2021-12-06T11:22:26.097" v="851" actId="478"/>
          <ac:grpSpMkLst>
            <pc:docMk/>
            <pc:sldMk cId="1741310664" sldId="263"/>
            <ac:grpSpMk id="190" creationId="{F1FB9443-36BB-3A47-B745-CD58FD07C6C9}"/>
          </ac:grpSpMkLst>
        </pc:grpChg>
        <pc:grpChg chg="add del mod">
          <ac:chgData name="Maximilien Schmidt" userId="934edbb4-d83f-4350-bf75-734323661350" providerId="ADAL" clId="{53FB8DDD-BE2C-F14A-BBE6-6EF6CEE0DD73}" dt="2021-12-06T11:22:26.097" v="851" actId="478"/>
          <ac:grpSpMkLst>
            <pc:docMk/>
            <pc:sldMk cId="1741310664" sldId="263"/>
            <ac:grpSpMk id="199" creationId="{94979A00-2B30-9643-9BD6-5CA9D6C719B7}"/>
          </ac:grpSpMkLst>
        </pc:grpChg>
        <pc:grpChg chg="add del mod">
          <ac:chgData name="Maximilien Schmidt" userId="934edbb4-d83f-4350-bf75-734323661350" providerId="ADAL" clId="{53FB8DDD-BE2C-F14A-BBE6-6EF6CEE0DD73}" dt="2021-12-06T11:22:26.097" v="851" actId="478"/>
          <ac:grpSpMkLst>
            <pc:docMk/>
            <pc:sldMk cId="1741310664" sldId="263"/>
            <ac:grpSpMk id="202" creationId="{62ED639A-7284-AB43-9219-88958B420504}"/>
          </ac:grpSpMkLst>
        </pc:grpChg>
        <pc:grpChg chg="add del mod">
          <ac:chgData name="Maximilien Schmidt" userId="934edbb4-d83f-4350-bf75-734323661350" providerId="ADAL" clId="{53FB8DDD-BE2C-F14A-BBE6-6EF6CEE0DD73}" dt="2021-12-06T11:22:26.097" v="851" actId="478"/>
          <ac:grpSpMkLst>
            <pc:docMk/>
            <pc:sldMk cId="1741310664" sldId="263"/>
            <ac:grpSpMk id="205" creationId="{3549BAB7-B3AF-0647-BA25-691A9F0D42AF}"/>
          </ac:grpSpMkLst>
        </pc:grpChg>
        <pc:grpChg chg="add del mod">
          <ac:chgData name="Maximilien Schmidt" userId="934edbb4-d83f-4350-bf75-734323661350" providerId="ADAL" clId="{53FB8DDD-BE2C-F14A-BBE6-6EF6CEE0DD73}" dt="2021-12-06T11:22:26.097" v="851" actId="478"/>
          <ac:grpSpMkLst>
            <pc:docMk/>
            <pc:sldMk cId="1741310664" sldId="263"/>
            <ac:grpSpMk id="211" creationId="{3005AAEB-4529-F643-9172-01A119442298}"/>
          </ac:grpSpMkLst>
        </pc:grpChg>
        <pc:grpChg chg="add del mod">
          <ac:chgData name="Maximilien Schmidt" userId="934edbb4-d83f-4350-bf75-734323661350" providerId="ADAL" clId="{53FB8DDD-BE2C-F14A-BBE6-6EF6CEE0DD73}" dt="2021-12-06T11:22:26.097" v="851" actId="478"/>
          <ac:grpSpMkLst>
            <pc:docMk/>
            <pc:sldMk cId="1741310664" sldId="263"/>
            <ac:grpSpMk id="221" creationId="{8900F1CF-316C-704E-B175-B6F6DEDFB71C}"/>
          </ac:grpSpMkLst>
        </pc:grpChg>
        <pc:grpChg chg="add del mod">
          <ac:chgData name="Maximilien Schmidt" userId="934edbb4-d83f-4350-bf75-734323661350" providerId="ADAL" clId="{53FB8DDD-BE2C-F14A-BBE6-6EF6CEE0DD73}" dt="2021-12-06T11:22:26.097" v="851" actId="478"/>
          <ac:grpSpMkLst>
            <pc:docMk/>
            <pc:sldMk cId="1741310664" sldId="263"/>
            <ac:grpSpMk id="224" creationId="{198E8F6A-7227-E244-A123-82C1430593C0}"/>
          </ac:grpSpMkLst>
        </pc:grpChg>
        <pc:grpChg chg="add del mod">
          <ac:chgData name="Maximilien Schmidt" userId="934edbb4-d83f-4350-bf75-734323661350" providerId="ADAL" clId="{53FB8DDD-BE2C-F14A-BBE6-6EF6CEE0DD73}" dt="2021-12-06T11:22:26.097" v="851" actId="478"/>
          <ac:grpSpMkLst>
            <pc:docMk/>
            <pc:sldMk cId="1741310664" sldId="263"/>
            <ac:grpSpMk id="245" creationId="{4E7F0F89-A8DB-A54F-931C-9DEE322594BF}"/>
          </ac:grpSpMkLst>
        </pc:grpChg>
        <pc:grpChg chg="add del mod">
          <ac:chgData name="Maximilien Schmidt" userId="934edbb4-d83f-4350-bf75-734323661350" providerId="ADAL" clId="{53FB8DDD-BE2C-F14A-BBE6-6EF6CEE0DD73}" dt="2021-11-26T11:19:00.582" v="447" actId="478"/>
          <ac:grpSpMkLst>
            <pc:docMk/>
            <pc:sldMk cId="1741310664" sldId="263"/>
            <ac:grpSpMk id="328" creationId="{BCD42F05-D3C5-4748-AEA6-2257C2A541B7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329" creationId="{5DB0E8F0-58E5-1143-BAE4-2EDBCE64CE15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330" creationId="{56478BF1-E46E-B742-9726-883D56F6D260}"/>
          </ac:grpSpMkLst>
        </pc:grpChg>
        <pc:grpChg chg="add del mod">
          <ac:chgData name="Maximilien Schmidt" userId="934edbb4-d83f-4350-bf75-734323661350" providerId="ADAL" clId="{53FB8DDD-BE2C-F14A-BBE6-6EF6CEE0DD73}" dt="2021-11-26T11:18:52.927" v="443" actId="478"/>
          <ac:grpSpMkLst>
            <pc:docMk/>
            <pc:sldMk cId="1741310664" sldId="263"/>
            <ac:grpSpMk id="343" creationId="{9BE35DC0-42B7-EA42-9A52-29ACD5FAB89F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344" creationId="{5A9A2374-46D1-9D4C-9CD8-74168CFCB39C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345" creationId="{C4274D86-01AC-4340-B481-61BA9E64E72C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348" creationId="{637EBCAA-B141-AF4A-9CB9-FCB0D341B231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349" creationId="{0066B78A-4C3A-7544-B23F-A9BAEEA77A1E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352" creationId="{CE980741-DE6F-044E-A4D7-48DB2CA27E75}"/>
          </ac:grpSpMkLst>
        </pc:grpChg>
        <pc:grpChg chg="add mod">
          <ac:chgData name="Maximilien Schmidt" userId="934edbb4-d83f-4350-bf75-734323661350" providerId="ADAL" clId="{53FB8DDD-BE2C-F14A-BBE6-6EF6CEE0DD73}" dt="2021-11-26T11:22:42.344" v="478" actId="14100"/>
          <ac:grpSpMkLst>
            <pc:docMk/>
            <pc:sldMk cId="1741310664" sldId="263"/>
            <ac:grpSpMk id="365" creationId="{3C1467F6-02AB-174E-BB37-489FB08FAF22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366" creationId="{6B95E065-C55C-1F41-B513-C9B5E4BCD26C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367" creationId="{A2F11F19-CE9B-024D-9A02-7C0B1892BCED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368" creationId="{17DE4223-1B38-464B-90FD-0A9A8ABE6B08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369" creationId="{967E57B8-2793-B14F-B43C-C46A773B9EB9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370" creationId="{E64DB9F5-72DB-A544-A3F1-8FAEBCCF3896}"/>
          </ac:grpSpMkLst>
        </pc:grpChg>
        <pc:grpChg chg="add del mod">
          <ac:chgData name="Maximilien Schmidt" userId="934edbb4-d83f-4350-bf75-734323661350" providerId="ADAL" clId="{53FB8DDD-BE2C-F14A-BBE6-6EF6CEE0DD73}" dt="2021-11-26T11:19:12.401" v="452" actId="478"/>
          <ac:grpSpMkLst>
            <pc:docMk/>
            <pc:sldMk cId="1741310664" sldId="263"/>
            <ac:grpSpMk id="386" creationId="{BAE05967-FAC6-5A48-959C-63AF36C7C52C}"/>
          </ac:grpSpMkLst>
        </pc:grpChg>
        <pc:grpChg chg="add del mod">
          <ac:chgData name="Maximilien Schmidt" userId="934edbb4-d83f-4350-bf75-734323661350" providerId="ADAL" clId="{53FB8DDD-BE2C-F14A-BBE6-6EF6CEE0DD73}" dt="2021-11-26T11:18:55.827" v="445" actId="478"/>
          <ac:grpSpMkLst>
            <pc:docMk/>
            <pc:sldMk cId="1741310664" sldId="263"/>
            <ac:grpSpMk id="396" creationId="{7974EBF1-E290-2F40-8568-1716D921516F}"/>
          </ac:grpSpMkLst>
        </pc:grpChg>
        <pc:grpChg chg="add mod">
          <ac:chgData name="Maximilien Schmidt" userId="934edbb4-d83f-4350-bf75-734323661350" providerId="ADAL" clId="{53FB8DDD-BE2C-F14A-BBE6-6EF6CEE0DD73}" dt="2021-11-26T11:22:31.701" v="474" actId="14100"/>
          <ac:grpSpMkLst>
            <pc:docMk/>
            <pc:sldMk cId="1741310664" sldId="263"/>
            <ac:grpSpMk id="402" creationId="{58DAFED2-1B81-324E-B4FF-328A534E49C2}"/>
          </ac:grpSpMkLst>
        </pc:grpChg>
        <pc:grpChg chg="add mod">
          <ac:chgData name="Maximilien Schmidt" userId="934edbb4-d83f-4350-bf75-734323661350" providerId="ADAL" clId="{53FB8DDD-BE2C-F14A-BBE6-6EF6CEE0DD73}" dt="2021-11-26T11:22:54.275" v="481" actId="1076"/>
          <ac:grpSpMkLst>
            <pc:docMk/>
            <pc:sldMk cId="1741310664" sldId="263"/>
            <ac:grpSpMk id="409" creationId="{AD052D20-BC56-6D4D-800E-B2E5A67755E9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414" creationId="{E3BD4ECA-4A04-2847-9A6B-0C2C7CF74BBA}"/>
          </ac:grpSpMkLst>
        </pc:grpChg>
        <pc:grpChg chg="add del mod">
          <ac:chgData name="Maximilien Schmidt" userId="934edbb4-d83f-4350-bf75-734323661350" providerId="ADAL" clId="{53FB8DDD-BE2C-F14A-BBE6-6EF6CEE0DD73}" dt="2021-11-26T11:19:11.195" v="451" actId="478"/>
          <ac:grpSpMkLst>
            <pc:docMk/>
            <pc:sldMk cId="1741310664" sldId="263"/>
            <ac:grpSpMk id="418" creationId="{3134A8E8-DA5A-DC4E-9246-63B896C1C7F8}"/>
          </ac:grpSpMkLst>
        </pc:grpChg>
        <pc:grpChg chg="add mod">
          <ac:chgData name="Maximilien Schmidt" userId="934edbb4-d83f-4350-bf75-734323661350" providerId="ADAL" clId="{53FB8DDD-BE2C-F14A-BBE6-6EF6CEE0DD73}" dt="2021-11-26T11:22:19.572" v="472" actId="14100"/>
          <ac:grpSpMkLst>
            <pc:docMk/>
            <pc:sldMk cId="1741310664" sldId="263"/>
            <ac:grpSpMk id="430" creationId="{B77B5FC3-629B-6142-ADE2-A3503F619569}"/>
          </ac:grpSpMkLst>
        </pc:grpChg>
        <pc:grpChg chg="add del mod">
          <ac:chgData name="Maximilien Schmidt" userId="934edbb4-d83f-4350-bf75-734323661350" providerId="ADAL" clId="{53FB8DDD-BE2C-F14A-BBE6-6EF6CEE0DD73}" dt="2021-11-26T11:18:49.235" v="441" actId="478"/>
          <ac:grpSpMkLst>
            <pc:docMk/>
            <pc:sldMk cId="1741310664" sldId="263"/>
            <ac:grpSpMk id="436" creationId="{EA79E2FE-EFBC-6B40-838B-F9D85FB596C1}"/>
          </ac:grpSpMkLst>
        </pc:grpChg>
        <pc:grpChg chg="add del mod">
          <ac:chgData name="Maximilien Schmidt" userId="934edbb4-d83f-4350-bf75-734323661350" providerId="ADAL" clId="{53FB8DDD-BE2C-F14A-BBE6-6EF6CEE0DD73}" dt="2021-11-26T11:18:34.214" v="436" actId="478"/>
          <ac:grpSpMkLst>
            <pc:docMk/>
            <pc:sldMk cId="1741310664" sldId="263"/>
            <ac:grpSpMk id="446" creationId="{B180C0DC-F59B-484B-BF33-FD812DF0077A}"/>
          </ac:grpSpMkLst>
        </pc:grpChg>
        <pc:grpChg chg="add mod">
          <ac:chgData name="Maximilien Schmidt" userId="934edbb4-d83f-4350-bf75-734323661350" providerId="ADAL" clId="{53FB8DDD-BE2C-F14A-BBE6-6EF6CEE0DD73}" dt="2021-11-26T12:11:10.392" v="651" actId="1076"/>
          <ac:grpSpMkLst>
            <pc:docMk/>
            <pc:sldMk cId="1741310664" sldId="263"/>
            <ac:grpSpMk id="460" creationId="{E49B474B-F6D0-FB40-9674-408ED4B9FFDE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461" creationId="{A66F92B9-D100-894E-B5F8-07F4C23E7851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464" creationId="{757C9BAE-AC89-D34A-8ECE-6B7365F98984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465" creationId="{C27F328B-667A-6441-89BC-A2443C758ED5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466" creationId="{8C3F677D-1F4C-684C-BEAB-AC0C0780731D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467" creationId="{6467C789-F5C4-774E-985A-441AD82ECB92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471" creationId="{9883A5B5-1913-4646-BA12-82E2E79E1E85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475" creationId="{827DCD63-491A-174B-BDCC-DB4C9A54B841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480" creationId="{09278C6D-280F-6B40-BC27-DF76998A13DF}"/>
          </ac:grpSpMkLst>
        </pc:grpChg>
        <pc:grpChg chg="add del mod">
          <ac:chgData name="Maximilien Schmidt" userId="934edbb4-d83f-4350-bf75-734323661350" providerId="ADAL" clId="{53FB8DDD-BE2C-F14A-BBE6-6EF6CEE0DD73}" dt="2021-11-26T11:19:05.364" v="449" actId="478"/>
          <ac:grpSpMkLst>
            <pc:docMk/>
            <pc:sldMk cId="1741310664" sldId="263"/>
            <ac:grpSpMk id="483" creationId="{72595CF0-5779-DA4D-8623-C61AD9AB2008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484" creationId="{24654F41-B5B4-B14F-859E-6A92B4FDF442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485" creationId="{FC76E47F-E974-F343-8D92-2832ED3F7E05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486" creationId="{2F56ABAF-B7EC-8044-AFC3-0B2C0A7610AF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487" creationId="{95A31AD7-FCB9-EA49-A4FF-C77342BBFC9C}"/>
          </ac:grpSpMkLst>
        </pc:grpChg>
        <pc:grpChg chg="add del mod">
          <ac:chgData name="Maximilien Schmidt" userId="934edbb4-d83f-4350-bf75-734323661350" providerId="ADAL" clId="{53FB8DDD-BE2C-F14A-BBE6-6EF6CEE0DD73}" dt="2021-11-26T11:18:57.199" v="446" actId="478"/>
          <ac:grpSpMkLst>
            <pc:docMk/>
            <pc:sldMk cId="1741310664" sldId="263"/>
            <ac:grpSpMk id="500" creationId="{7E76222C-202B-3141-B32D-1BBE6464D2F9}"/>
          </ac:grpSpMkLst>
        </pc:grpChg>
        <pc:grpChg chg="add mod">
          <ac:chgData name="Maximilien Schmidt" userId="934edbb4-d83f-4350-bf75-734323661350" providerId="ADAL" clId="{53FB8DDD-BE2C-F14A-BBE6-6EF6CEE0DD73}" dt="2021-11-26T11:56:59.308" v="611" actId="207"/>
          <ac:grpSpMkLst>
            <pc:docMk/>
            <pc:sldMk cId="1741310664" sldId="263"/>
            <ac:grpSpMk id="511" creationId="{0673CAE9-CAEA-E541-B378-4DC5CF2134D2}"/>
          </ac:grpSpMkLst>
        </pc:grpChg>
        <pc:grpChg chg="mod">
          <ac:chgData name="Maximilien Schmidt" userId="934edbb4-d83f-4350-bf75-734323661350" providerId="ADAL" clId="{53FB8DDD-BE2C-F14A-BBE6-6EF6CEE0DD73}" dt="2021-11-26T11:56:59.308" v="611" actId="207"/>
          <ac:grpSpMkLst>
            <pc:docMk/>
            <pc:sldMk cId="1741310664" sldId="263"/>
            <ac:grpSpMk id="537" creationId="{092A2BA6-9B13-7841-B5E0-8EA9793B7F23}"/>
          </ac:grpSpMkLst>
        </pc:grpChg>
        <pc:grpChg chg="add del mod">
          <ac:chgData name="Maximilien Schmidt" userId="934edbb4-d83f-4350-bf75-734323661350" providerId="ADAL" clId="{53FB8DDD-BE2C-F14A-BBE6-6EF6CEE0DD73}" dt="2021-11-26T11:19:21.810" v="457" actId="478"/>
          <ac:grpSpMkLst>
            <pc:docMk/>
            <pc:sldMk cId="1741310664" sldId="263"/>
            <ac:grpSpMk id="572" creationId="{8F4900A0-F15A-2E4C-A0A4-78B4E7A11B63}"/>
          </ac:grpSpMkLst>
        </pc:grpChg>
        <pc:grpChg chg="add del mod">
          <ac:chgData name="Maximilien Schmidt" userId="934edbb4-d83f-4350-bf75-734323661350" providerId="ADAL" clId="{53FB8DDD-BE2C-F14A-BBE6-6EF6CEE0DD73}" dt="2021-11-26T11:19:19.129" v="455" actId="478"/>
          <ac:grpSpMkLst>
            <pc:docMk/>
            <pc:sldMk cId="1741310664" sldId="263"/>
            <ac:grpSpMk id="605" creationId="{E010B7BD-AD6B-9141-9209-B857F7140005}"/>
          </ac:grpSpMkLst>
        </pc:grpChg>
        <pc:grpChg chg="add del mod">
          <ac:chgData name="Maximilien Schmidt" userId="934edbb4-d83f-4350-bf75-734323661350" providerId="ADAL" clId="{53FB8DDD-BE2C-F14A-BBE6-6EF6CEE0DD73}" dt="2021-11-26T11:19:20.198" v="456" actId="478"/>
          <ac:grpSpMkLst>
            <pc:docMk/>
            <pc:sldMk cId="1741310664" sldId="263"/>
            <ac:grpSpMk id="612" creationId="{8941FC28-1493-5C4A-A057-BCB7B7014B55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615" creationId="{920BD3BC-465D-8842-A597-B08DF868ED8D}"/>
          </ac:grpSpMkLst>
        </pc:grpChg>
        <pc:grpChg chg="add del mod">
          <ac:chgData name="Maximilien Schmidt" userId="934edbb4-d83f-4350-bf75-734323661350" providerId="ADAL" clId="{53FB8DDD-BE2C-F14A-BBE6-6EF6CEE0DD73}" dt="2021-11-26T11:18:37.740" v="438" actId="478"/>
          <ac:grpSpMkLst>
            <pc:docMk/>
            <pc:sldMk cId="1741310664" sldId="263"/>
            <ac:grpSpMk id="625" creationId="{E2BE1763-F381-B843-AA8E-FA1197C712BD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626" creationId="{38CD9BBC-9E72-DB4C-BF4B-4D89FB27012E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627" creationId="{980A9ACC-38F2-4D4A-83F3-0A28AE411821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628" creationId="{E930F935-FDE3-104C-ACE3-1FCC54B02F34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629" creationId="{2EF2ED41-7383-3342-AAAD-B14FBFDE9193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631" creationId="{34D1EC7B-5E97-C645-8369-0B2F31B194C6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632" creationId="{9BD2B4EF-3223-B043-9A48-E585602B1075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637" creationId="{7A7FFF21-E4A3-E14D-9993-38E1C762B1B3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638" creationId="{8F35ECDE-B4D4-4B4A-A11A-1E15B6C84A9D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643" creationId="{89A6F541-AD26-F541-926D-19543B0A0A8F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644" creationId="{B27352F4-317E-B84A-8BEB-40181AA968FD}"/>
          </ac:grpSpMkLst>
        </pc:grpChg>
        <pc:grpChg chg="add del mod">
          <ac:chgData name="Maximilien Schmidt" userId="934edbb4-d83f-4350-bf75-734323661350" providerId="ADAL" clId="{53FB8DDD-BE2C-F14A-BBE6-6EF6CEE0DD73}" dt="2021-11-26T11:18:35.735" v="437" actId="478"/>
          <ac:grpSpMkLst>
            <pc:docMk/>
            <pc:sldMk cId="1741310664" sldId="263"/>
            <ac:grpSpMk id="649" creationId="{FA4F66A7-ED03-CB4A-AD97-3B0867705CB7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650" creationId="{92842D39-150F-E545-BA6C-754BC2070E27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651" creationId="{B9474EF8-3B71-B64E-80A0-B48A962FBBEC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652" creationId="{AFFE4CC7-888B-954A-B225-8E4E6CCB9004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654" creationId="{71B71037-AB0D-9442-B228-76D1F0B42580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655" creationId="{6E74C3F6-4FDC-D14F-9FC8-B946295CD614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666" creationId="{B8E0E6B9-D3B0-A24F-A978-5C2031EACA42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667" creationId="{BA136CA1-51CF-F640-BECD-526B440E56EB}"/>
          </ac:grpSpMkLst>
        </pc:grpChg>
        <pc:grpChg chg="add del mod">
          <ac:chgData name="Maximilien Schmidt" userId="934edbb4-d83f-4350-bf75-734323661350" providerId="ADAL" clId="{53FB8DDD-BE2C-F14A-BBE6-6EF6CEE0DD73}" dt="2021-11-26T11:19:13.588" v="453" actId="478"/>
          <ac:grpSpMkLst>
            <pc:docMk/>
            <pc:sldMk cId="1741310664" sldId="263"/>
            <ac:grpSpMk id="683" creationId="{E863B6AD-8456-8C42-B50D-AB69428F7127}"/>
          </ac:grpSpMkLst>
        </pc:grpChg>
        <pc:grpChg chg="add del mod">
          <ac:chgData name="Maximilien Schmidt" userId="934edbb4-d83f-4350-bf75-734323661350" providerId="ADAL" clId="{53FB8DDD-BE2C-F14A-BBE6-6EF6CEE0DD73}" dt="2021-11-26T11:19:22.976" v="458" actId="478"/>
          <ac:grpSpMkLst>
            <pc:docMk/>
            <pc:sldMk cId="1741310664" sldId="263"/>
            <ac:grpSpMk id="690" creationId="{14119202-444E-8A45-8422-BB52CF6A14B4}"/>
          </ac:grpSpMkLst>
        </pc:grpChg>
        <pc:grpChg chg="add mod">
          <ac:chgData name="Maximilien Schmidt" userId="934edbb4-d83f-4350-bf75-734323661350" providerId="ADAL" clId="{53FB8DDD-BE2C-F14A-BBE6-6EF6CEE0DD73}" dt="2021-11-26T11:19:39.611" v="467" actId="14100"/>
          <ac:grpSpMkLst>
            <pc:docMk/>
            <pc:sldMk cId="1741310664" sldId="263"/>
            <ac:grpSpMk id="696" creationId="{F14348E5-F5EC-2446-8C2E-0066155CEF24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697" creationId="{658A488F-4950-4B41-B771-511AA24CAE06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698" creationId="{780D0EE8-3052-E74B-BA6B-D35830ABDD62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699" creationId="{98CF011F-6A93-4D49-B624-03E606BBA100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700" creationId="{A9661D17-9377-F84A-AC0C-90D46BA3BB37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701" creationId="{06777DC3-B471-B94C-863A-C92B7286FA9E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702" creationId="{E03081EC-D4BC-9E45-BD4C-FD793E49CD8B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703" creationId="{D4D5D50A-35C0-F046-8569-E4FB3274DA22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704" creationId="{9DA5727D-A4D3-064E-82A4-538CFC4969C4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710" creationId="{72F3561F-696A-E146-80B4-9170EC0979D9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711" creationId="{A775E624-6E72-DD4E-945B-F4FBE6A50E4C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717" creationId="{145870E5-0F69-B448-B91E-DD898DC57A75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718" creationId="{1903737E-6197-6844-AC53-C304D9974039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724" creationId="{F18229E2-4159-DB45-B0BA-1B0BC48C32A3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725" creationId="{A4D6073E-6842-2744-B0AE-296C3827771C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726" creationId="{F4FB7F92-930C-1345-B79A-23A6D4C225F1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727" creationId="{17FB73FF-F028-404F-8A0A-C65FB49B99C1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728" creationId="{FC0C02A7-2933-8446-9FD4-C21D714F48BF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734" creationId="{5EDCCB11-57F9-6C43-B02F-21C3C7E8D362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735" creationId="{10F89A0C-582D-AE4F-A2B8-13A57DCE9F08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741" creationId="{05F989FD-8C88-F641-AB75-BCADA6C81500}"/>
          </ac:grpSpMkLst>
        </pc:grpChg>
        <pc:grpChg chg="mod">
          <ac:chgData name="Maximilien Schmidt" userId="934edbb4-d83f-4350-bf75-734323661350" providerId="ADAL" clId="{53FB8DDD-BE2C-F14A-BBE6-6EF6CEE0DD73}" dt="2021-11-26T11:16:47.724" v="428"/>
          <ac:grpSpMkLst>
            <pc:docMk/>
            <pc:sldMk cId="1741310664" sldId="263"/>
            <ac:grpSpMk id="742" creationId="{08A8921E-8DC6-2643-BEB2-BCEF9E98C742}"/>
          </ac:grpSpMkLst>
        </pc:grpChg>
        <pc:grpChg chg="add mod">
          <ac:chgData name="Maximilien Schmidt" userId="934edbb4-d83f-4350-bf75-734323661350" providerId="ADAL" clId="{53FB8DDD-BE2C-F14A-BBE6-6EF6CEE0DD73}" dt="2021-11-26T11:33:06.130" v="508" actId="1076"/>
          <ac:grpSpMkLst>
            <pc:docMk/>
            <pc:sldMk cId="1741310664" sldId="263"/>
            <ac:grpSpMk id="751" creationId="{06908C6F-3CE1-7D4E-94EE-6D95C8B645B7}"/>
          </ac:grpSpMkLst>
        </pc:grpChg>
        <pc:grpChg chg="mod">
          <ac:chgData name="Maximilien Schmidt" userId="934edbb4-d83f-4350-bf75-734323661350" providerId="ADAL" clId="{53FB8DDD-BE2C-F14A-BBE6-6EF6CEE0DD73}" dt="2021-11-26T11:33:02.968" v="507"/>
          <ac:grpSpMkLst>
            <pc:docMk/>
            <pc:sldMk cId="1741310664" sldId="263"/>
            <ac:grpSpMk id="758" creationId="{3BE15440-04E8-2248-B09D-9FCECE42C411}"/>
          </ac:grpSpMkLst>
        </pc:grpChg>
        <pc:grpChg chg="mod">
          <ac:chgData name="Maximilien Schmidt" userId="934edbb4-d83f-4350-bf75-734323661350" providerId="ADAL" clId="{53FB8DDD-BE2C-F14A-BBE6-6EF6CEE0DD73}" dt="2021-11-26T11:33:02.968" v="507"/>
          <ac:grpSpMkLst>
            <pc:docMk/>
            <pc:sldMk cId="1741310664" sldId="263"/>
            <ac:grpSpMk id="759" creationId="{089AAB62-E83A-0B4E-8F22-60DBD96EE9FC}"/>
          </ac:grpSpMkLst>
        </pc:grpChg>
        <pc:grpChg chg="mod">
          <ac:chgData name="Maximilien Schmidt" userId="934edbb4-d83f-4350-bf75-734323661350" providerId="ADAL" clId="{53FB8DDD-BE2C-F14A-BBE6-6EF6CEE0DD73}" dt="2021-11-26T11:33:02.968" v="507"/>
          <ac:grpSpMkLst>
            <pc:docMk/>
            <pc:sldMk cId="1741310664" sldId="263"/>
            <ac:grpSpMk id="760" creationId="{B2FE8110-B0D4-644C-9A8C-EE2A01389580}"/>
          </ac:grpSpMkLst>
        </pc:grpChg>
        <pc:grpChg chg="add mod">
          <ac:chgData name="Maximilien Schmidt" userId="934edbb4-d83f-4350-bf75-734323661350" providerId="ADAL" clId="{53FB8DDD-BE2C-F14A-BBE6-6EF6CEE0DD73}" dt="2021-11-26T14:46:07.482" v="673" actId="1076"/>
          <ac:grpSpMkLst>
            <pc:docMk/>
            <pc:sldMk cId="1741310664" sldId="263"/>
            <ac:grpSpMk id="775" creationId="{2300A60D-AACF-A043-BD2D-B9A8CE4FC1C7}"/>
          </ac:grpSpMkLst>
        </pc:grpChg>
        <pc:grpChg chg="mod">
          <ac:chgData name="Maximilien Schmidt" userId="934edbb4-d83f-4350-bf75-734323661350" providerId="ADAL" clId="{53FB8DDD-BE2C-F14A-BBE6-6EF6CEE0DD73}" dt="2021-11-26T11:33:02.968" v="507"/>
          <ac:grpSpMkLst>
            <pc:docMk/>
            <pc:sldMk cId="1741310664" sldId="263"/>
            <ac:grpSpMk id="776" creationId="{4A4AF688-B3BD-CB4F-9E27-AE9D3322932D}"/>
          </ac:grpSpMkLst>
        </pc:grpChg>
        <pc:grpChg chg="mod">
          <ac:chgData name="Maximilien Schmidt" userId="934edbb4-d83f-4350-bf75-734323661350" providerId="ADAL" clId="{53FB8DDD-BE2C-F14A-BBE6-6EF6CEE0DD73}" dt="2021-11-26T11:33:02.968" v="507"/>
          <ac:grpSpMkLst>
            <pc:docMk/>
            <pc:sldMk cId="1741310664" sldId="263"/>
            <ac:grpSpMk id="777" creationId="{EA5864E1-BB26-C94A-9C16-6E8F1A547351}"/>
          </ac:grpSpMkLst>
        </pc:grpChg>
        <pc:grpChg chg="mod">
          <ac:chgData name="Maximilien Schmidt" userId="934edbb4-d83f-4350-bf75-734323661350" providerId="ADAL" clId="{53FB8DDD-BE2C-F14A-BBE6-6EF6CEE0DD73}" dt="2021-11-26T11:33:02.968" v="507"/>
          <ac:grpSpMkLst>
            <pc:docMk/>
            <pc:sldMk cId="1741310664" sldId="263"/>
            <ac:grpSpMk id="781" creationId="{DB61E669-4850-6348-80AE-80D69590F83A}"/>
          </ac:grpSpMkLst>
        </pc:grpChg>
        <pc:grpChg chg="mod">
          <ac:chgData name="Maximilien Schmidt" userId="934edbb4-d83f-4350-bf75-734323661350" providerId="ADAL" clId="{53FB8DDD-BE2C-F14A-BBE6-6EF6CEE0DD73}" dt="2021-11-26T11:33:02.968" v="507"/>
          <ac:grpSpMkLst>
            <pc:docMk/>
            <pc:sldMk cId="1741310664" sldId="263"/>
            <ac:grpSpMk id="782" creationId="{CFEE10EC-EFC1-9443-BDA8-69B31F2B2CD5}"/>
          </ac:grpSpMkLst>
        </pc:grpChg>
        <pc:grpChg chg="mod">
          <ac:chgData name="Maximilien Schmidt" userId="934edbb4-d83f-4350-bf75-734323661350" providerId="ADAL" clId="{53FB8DDD-BE2C-F14A-BBE6-6EF6CEE0DD73}" dt="2021-11-26T11:33:02.968" v="507"/>
          <ac:grpSpMkLst>
            <pc:docMk/>
            <pc:sldMk cId="1741310664" sldId="263"/>
            <ac:grpSpMk id="783" creationId="{8A5A675E-C43E-D442-B9BD-4FBAA232DB44}"/>
          </ac:grpSpMkLst>
        </pc:grpChg>
        <pc:grpChg chg="mod">
          <ac:chgData name="Maximilien Schmidt" userId="934edbb4-d83f-4350-bf75-734323661350" providerId="ADAL" clId="{53FB8DDD-BE2C-F14A-BBE6-6EF6CEE0DD73}" dt="2021-11-26T11:33:02.968" v="507"/>
          <ac:grpSpMkLst>
            <pc:docMk/>
            <pc:sldMk cId="1741310664" sldId="263"/>
            <ac:grpSpMk id="784" creationId="{0EE29EC6-3AC5-DA4F-A0AB-B843AE056725}"/>
          </ac:grpSpMkLst>
        </pc:grpChg>
        <pc:grpChg chg="mod">
          <ac:chgData name="Maximilien Schmidt" userId="934edbb4-d83f-4350-bf75-734323661350" providerId="ADAL" clId="{53FB8DDD-BE2C-F14A-BBE6-6EF6CEE0DD73}" dt="2021-11-26T11:33:02.968" v="507"/>
          <ac:grpSpMkLst>
            <pc:docMk/>
            <pc:sldMk cId="1741310664" sldId="263"/>
            <ac:grpSpMk id="785" creationId="{2E6FF63D-70C0-5740-A99E-836503419294}"/>
          </ac:grpSpMkLst>
        </pc:grpChg>
        <pc:grpChg chg="add mod">
          <ac:chgData name="Maximilien Schmidt" userId="934edbb4-d83f-4350-bf75-734323661350" providerId="ADAL" clId="{53FB8DDD-BE2C-F14A-BBE6-6EF6CEE0DD73}" dt="2021-11-26T11:34:12.587" v="512" actId="1076"/>
          <ac:grpSpMkLst>
            <pc:docMk/>
            <pc:sldMk cId="1741310664" sldId="263"/>
            <ac:grpSpMk id="796" creationId="{1A605B9A-8DCE-A242-99B6-FC15B9C75612}"/>
          </ac:grpSpMkLst>
        </pc:grpChg>
        <pc:grpChg chg="add mod">
          <ac:chgData name="Maximilien Schmidt" userId="934edbb4-d83f-4350-bf75-734323661350" providerId="ADAL" clId="{53FB8DDD-BE2C-F14A-BBE6-6EF6CEE0DD73}" dt="2021-11-26T11:34:16.375" v="513" actId="1076"/>
          <ac:grpSpMkLst>
            <pc:docMk/>
            <pc:sldMk cId="1741310664" sldId="263"/>
            <ac:grpSpMk id="799" creationId="{69C8917D-8136-EF4D-A62B-1DA8528ED06E}"/>
          </ac:grpSpMkLst>
        </pc:grpChg>
        <pc:grpChg chg="mod">
          <ac:chgData name="Maximilien Schmidt" userId="934edbb4-d83f-4350-bf75-734323661350" providerId="ADAL" clId="{53FB8DDD-BE2C-F14A-BBE6-6EF6CEE0DD73}" dt="2021-11-26T11:34:04.596" v="510"/>
          <ac:grpSpMkLst>
            <pc:docMk/>
            <pc:sldMk cId="1741310664" sldId="263"/>
            <ac:grpSpMk id="801" creationId="{6D10D13D-F385-D945-BC5A-EB361AA8E40F}"/>
          </ac:grpSpMkLst>
        </pc:grpChg>
        <pc:grpChg chg="add mod">
          <ac:chgData name="Maximilien Schmidt" userId="934edbb4-d83f-4350-bf75-734323661350" providerId="ADAL" clId="{53FB8DDD-BE2C-F14A-BBE6-6EF6CEE0DD73}" dt="2021-11-26T11:34:08.243" v="511" actId="1076"/>
          <ac:grpSpMkLst>
            <pc:docMk/>
            <pc:sldMk cId="1741310664" sldId="263"/>
            <ac:grpSpMk id="804" creationId="{FCC314B6-A24A-1B49-AB8E-ADBC3456C5B4}"/>
          </ac:grpSpMkLst>
        </pc:grpChg>
        <pc:picChg chg="add del mod">
          <ac:chgData name="Maximilien Schmidt" userId="934edbb4-d83f-4350-bf75-734323661350" providerId="ADAL" clId="{53FB8DDD-BE2C-F14A-BBE6-6EF6CEE0DD73}" dt="2021-12-07T11:05:41.897" v="873" actId="478"/>
          <ac:picMkLst>
            <pc:docMk/>
            <pc:sldMk cId="1741310664" sldId="263"/>
            <ac:picMk id="3" creationId="{89181028-86EC-374E-AE75-5D9B82A174DF}"/>
          </ac:picMkLst>
        </pc:pic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353" creationId="{B6801DB0-7D1D-5347-A3A4-401375D4461F}"/>
          </ac:cxnSpMkLst>
        </pc:cxn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355" creationId="{C31959F1-BA01-EF48-AA84-7B322EA94A1B}"/>
          </ac:cxnSpMkLst>
        </pc:cxn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357" creationId="{D8C504ED-98A4-0C41-B664-B73A70F647A4}"/>
          </ac:cxnSpMkLst>
        </pc:cxn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359" creationId="{E1833409-487B-9044-AAE5-5B740C672546}"/>
          </ac:cxnSpMkLst>
        </pc:cxnChg>
        <pc:cxnChg chg="mod">
          <ac:chgData name="Maximilien Schmidt" userId="934edbb4-d83f-4350-bf75-734323661350" providerId="ADAL" clId="{53FB8DDD-BE2C-F14A-BBE6-6EF6CEE0DD73}" dt="2021-11-26T11:18:52.927" v="443" actId="478"/>
          <ac:cxnSpMkLst>
            <pc:docMk/>
            <pc:sldMk cId="1741310664" sldId="263"/>
            <ac:cxnSpMk id="361" creationId="{A1B8F0A8-88D1-FA4A-B877-F38DF37D8123}"/>
          </ac:cxnSpMkLst>
        </pc:cxn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362" creationId="{48BD67A0-29F4-0E4C-A6FF-18FFE2744E8F}"/>
          </ac:cxnSpMkLst>
        </pc:cxn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363" creationId="{3DF70A6A-7D02-B247-822F-C61D948BAE57}"/>
          </ac:cxnSpMkLst>
        </pc:cxnChg>
        <pc:cxnChg chg="mod">
          <ac:chgData name="Maximilien Schmidt" userId="934edbb4-d83f-4350-bf75-734323661350" providerId="ADAL" clId="{53FB8DDD-BE2C-F14A-BBE6-6EF6CEE0DD73}" dt="2021-11-26T11:18:52.927" v="443" actId="478"/>
          <ac:cxnSpMkLst>
            <pc:docMk/>
            <pc:sldMk cId="1741310664" sldId="263"/>
            <ac:cxnSpMk id="364" creationId="{773D9C10-A76A-EA42-865F-6E49EAECFFB4}"/>
          </ac:cxnSpMkLst>
        </pc:cxnChg>
        <pc:cxnChg chg="mod">
          <ac:chgData name="Maximilien Schmidt" userId="934edbb4-d83f-4350-bf75-734323661350" providerId="ADAL" clId="{53FB8DDD-BE2C-F14A-BBE6-6EF6CEE0DD73}" dt="2021-11-26T12:10:29.594" v="650" actId="692"/>
          <ac:cxnSpMkLst>
            <pc:docMk/>
            <pc:sldMk cId="1741310664" sldId="263"/>
            <ac:cxnSpMk id="371" creationId="{F6334F67-3ECD-FD44-A787-C56536EF3F8F}"/>
          </ac:cxnSpMkLst>
        </pc:cxnChg>
        <pc:cxnChg chg="mod">
          <ac:chgData name="Maximilien Schmidt" userId="934edbb4-d83f-4350-bf75-734323661350" providerId="ADAL" clId="{53FB8DDD-BE2C-F14A-BBE6-6EF6CEE0DD73}" dt="2021-11-26T12:10:29.594" v="650" actId="692"/>
          <ac:cxnSpMkLst>
            <pc:docMk/>
            <pc:sldMk cId="1741310664" sldId="263"/>
            <ac:cxnSpMk id="374" creationId="{57B76F06-B21F-8741-A71E-5605FD0B052C}"/>
          </ac:cxnSpMkLst>
        </pc:cxnChg>
        <pc:cxnChg chg="mod">
          <ac:chgData name="Maximilien Schmidt" userId="934edbb4-d83f-4350-bf75-734323661350" providerId="ADAL" clId="{53FB8DDD-BE2C-F14A-BBE6-6EF6CEE0DD73}" dt="2021-11-26T12:10:29.594" v="650" actId="692"/>
          <ac:cxnSpMkLst>
            <pc:docMk/>
            <pc:sldMk cId="1741310664" sldId="263"/>
            <ac:cxnSpMk id="377" creationId="{E97CB0E8-22C2-AB47-8093-084E1C373326}"/>
          </ac:cxnSpMkLst>
        </pc:cxnChg>
        <pc:cxnChg chg="mod">
          <ac:chgData name="Maximilien Schmidt" userId="934edbb4-d83f-4350-bf75-734323661350" providerId="ADAL" clId="{53FB8DDD-BE2C-F14A-BBE6-6EF6CEE0DD73}" dt="2021-11-26T12:10:29.594" v="650" actId="692"/>
          <ac:cxnSpMkLst>
            <pc:docMk/>
            <pc:sldMk cId="1741310664" sldId="263"/>
            <ac:cxnSpMk id="380" creationId="{15FA377A-D397-C044-A1B8-0E1B53572ED9}"/>
          </ac:cxnSpMkLst>
        </pc:cxnChg>
        <pc:cxnChg chg="mod">
          <ac:chgData name="Maximilien Schmidt" userId="934edbb4-d83f-4350-bf75-734323661350" providerId="ADAL" clId="{53FB8DDD-BE2C-F14A-BBE6-6EF6CEE0DD73}" dt="2021-11-26T12:10:29.594" v="650" actId="692"/>
          <ac:cxnSpMkLst>
            <pc:docMk/>
            <pc:sldMk cId="1741310664" sldId="263"/>
            <ac:cxnSpMk id="383" creationId="{96E30D04-64CB-ED4E-BD70-AD3DC29A2C8E}"/>
          </ac:cxnSpMkLst>
        </pc:cxnChg>
        <pc:cxnChg chg="mod">
          <ac:chgData name="Maximilien Schmidt" userId="934edbb4-d83f-4350-bf75-734323661350" providerId="ADAL" clId="{53FB8DDD-BE2C-F14A-BBE6-6EF6CEE0DD73}" dt="2021-11-26T12:10:29.594" v="650" actId="692"/>
          <ac:cxnSpMkLst>
            <pc:docMk/>
            <pc:sldMk cId="1741310664" sldId="263"/>
            <ac:cxnSpMk id="384" creationId="{451DD347-4F47-874A-9C86-B8175B75BA70}"/>
          </ac:cxnSpMkLst>
        </pc:cxnChg>
        <pc:cxnChg chg="mod">
          <ac:chgData name="Maximilien Schmidt" userId="934edbb4-d83f-4350-bf75-734323661350" providerId="ADAL" clId="{53FB8DDD-BE2C-F14A-BBE6-6EF6CEE0DD73}" dt="2021-11-26T12:10:29.594" v="650" actId="692"/>
          <ac:cxnSpMkLst>
            <pc:docMk/>
            <pc:sldMk cId="1741310664" sldId="263"/>
            <ac:cxnSpMk id="385" creationId="{CEFD7FD6-90C5-7D4C-852C-55A33DC2426C}"/>
          </ac:cxnSpMkLst>
        </pc:cxnChg>
        <pc:cxnChg chg="mod">
          <ac:chgData name="Maximilien Schmidt" userId="934edbb4-d83f-4350-bf75-734323661350" providerId="ADAL" clId="{53FB8DDD-BE2C-F14A-BBE6-6EF6CEE0DD73}" dt="2021-11-26T11:19:12.401" v="452" actId="478"/>
          <ac:cxnSpMkLst>
            <pc:docMk/>
            <pc:sldMk cId="1741310664" sldId="263"/>
            <ac:cxnSpMk id="387" creationId="{DA183BE2-3052-BF4F-8E87-D83683E28000}"/>
          </ac:cxnSpMkLst>
        </pc:cxnChg>
        <pc:cxnChg chg="mod">
          <ac:chgData name="Maximilien Schmidt" userId="934edbb4-d83f-4350-bf75-734323661350" providerId="ADAL" clId="{53FB8DDD-BE2C-F14A-BBE6-6EF6CEE0DD73}" dt="2021-11-26T11:19:12.401" v="452" actId="478"/>
          <ac:cxnSpMkLst>
            <pc:docMk/>
            <pc:sldMk cId="1741310664" sldId="263"/>
            <ac:cxnSpMk id="388" creationId="{17CEB75B-4B9B-854F-95B7-C79157AC9B44}"/>
          </ac:cxnSpMkLst>
        </pc:cxnChg>
        <pc:cxnChg chg="mod">
          <ac:chgData name="Maximilien Schmidt" userId="934edbb4-d83f-4350-bf75-734323661350" providerId="ADAL" clId="{53FB8DDD-BE2C-F14A-BBE6-6EF6CEE0DD73}" dt="2021-11-26T11:19:12.401" v="452" actId="478"/>
          <ac:cxnSpMkLst>
            <pc:docMk/>
            <pc:sldMk cId="1741310664" sldId="263"/>
            <ac:cxnSpMk id="389" creationId="{F8F1E51B-D4EA-7249-92A4-56F93FF95406}"/>
          </ac:cxnSpMkLst>
        </pc:cxnChg>
        <pc:cxnChg chg="mod">
          <ac:chgData name="Maximilien Schmidt" userId="934edbb4-d83f-4350-bf75-734323661350" providerId="ADAL" clId="{53FB8DDD-BE2C-F14A-BBE6-6EF6CEE0DD73}" dt="2021-11-26T11:19:12.401" v="452" actId="478"/>
          <ac:cxnSpMkLst>
            <pc:docMk/>
            <pc:sldMk cId="1741310664" sldId="263"/>
            <ac:cxnSpMk id="390" creationId="{2785479F-4975-D542-9B0D-C52E18B5D068}"/>
          </ac:cxnSpMkLst>
        </pc:cxnChg>
        <pc:cxnChg chg="mod">
          <ac:chgData name="Maximilien Schmidt" userId="934edbb4-d83f-4350-bf75-734323661350" providerId="ADAL" clId="{53FB8DDD-BE2C-F14A-BBE6-6EF6CEE0DD73}" dt="2021-11-26T11:52:15.278" v="582" actId="692"/>
          <ac:cxnSpMkLst>
            <pc:docMk/>
            <pc:sldMk cId="1741310664" sldId="263"/>
            <ac:cxnSpMk id="410" creationId="{AF7434D3-E818-C04A-95C3-208BDF875550}"/>
          </ac:cxnSpMkLst>
        </pc:cxnChg>
        <pc:cxnChg chg="mod">
          <ac:chgData name="Maximilien Schmidt" userId="934edbb4-d83f-4350-bf75-734323661350" providerId="ADAL" clId="{53FB8DDD-BE2C-F14A-BBE6-6EF6CEE0DD73}" dt="2021-11-26T11:51:52.347" v="575" actId="692"/>
          <ac:cxnSpMkLst>
            <pc:docMk/>
            <pc:sldMk cId="1741310664" sldId="263"/>
            <ac:cxnSpMk id="411" creationId="{9C92D580-E88C-7D4A-9D5E-EC0811276836}"/>
          </ac:cxnSpMkLst>
        </pc:cxnChg>
        <pc:cxnChg chg="mod">
          <ac:chgData name="Maximilien Schmidt" userId="934edbb4-d83f-4350-bf75-734323661350" providerId="ADAL" clId="{53FB8DDD-BE2C-F14A-BBE6-6EF6CEE0DD73}" dt="2021-11-26T11:51:57.560" v="576" actId="692"/>
          <ac:cxnSpMkLst>
            <pc:docMk/>
            <pc:sldMk cId="1741310664" sldId="263"/>
            <ac:cxnSpMk id="412" creationId="{053FD57A-69A9-EE40-A12A-AA9B64290522}"/>
          </ac:cxnSpMkLst>
        </pc:cxnChg>
        <pc:cxnChg chg="mod">
          <ac:chgData name="Maximilien Schmidt" userId="934edbb4-d83f-4350-bf75-734323661350" providerId="ADAL" clId="{53FB8DDD-BE2C-F14A-BBE6-6EF6CEE0DD73}" dt="2021-11-26T11:52:09.357" v="581" actId="692"/>
          <ac:cxnSpMkLst>
            <pc:docMk/>
            <pc:sldMk cId="1741310664" sldId="263"/>
            <ac:cxnSpMk id="413" creationId="{E72F1629-B7BC-5D4E-864F-CB0171798A5A}"/>
          </ac:cxnSpMkLst>
        </pc:cxnChg>
        <pc:cxnChg chg="mod">
          <ac:chgData name="Maximilien Schmidt" userId="934edbb4-d83f-4350-bf75-734323661350" providerId="ADAL" clId="{53FB8DDD-BE2C-F14A-BBE6-6EF6CEE0DD73}" dt="2021-11-26T11:19:11.195" v="451" actId="478"/>
          <ac:cxnSpMkLst>
            <pc:docMk/>
            <pc:sldMk cId="1741310664" sldId="263"/>
            <ac:cxnSpMk id="422" creationId="{4404CDFF-22E1-E14D-B8A0-F81C65C7F8C3}"/>
          </ac:cxnSpMkLst>
        </pc:cxnChg>
        <pc:cxnChg chg="mod">
          <ac:chgData name="Maximilien Schmidt" userId="934edbb4-d83f-4350-bf75-734323661350" providerId="ADAL" clId="{53FB8DDD-BE2C-F14A-BBE6-6EF6CEE0DD73}" dt="2021-11-26T11:19:11.195" v="451" actId="478"/>
          <ac:cxnSpMkLst>
            <pc:docMk/>
            <pc:sldMk cId="1741310664" sldId="263"/>
            <ac:cxnSpMk id="423" creationId="{00C5BE99-8DA1-DE4D-9B30-A9E51C671D92}"/>
          </ac:cxnSpMkLst>
        </pc:cxnChg>
        <pc:cxnChg chg="mod">
          <ac:chgData name="Maximilien Schmidt" userId="934edbb4-d83f-4350-bf75-734323661350" providerId="ADAL" clId="{53FB8DDD-BE2C-F14A-BBE6-6EF6CEE0DD73}" dt="2021-11-26T11:19:11.195" v="451" actId="478"/>
          <ac:cxnSpMkLst>
            <pc:docMk/>
            <pc:sldMk cId="1741310664" sldId="263"/>
            <ac:cxnSpMk id="424" creationId="{36950928-3F2C-2C4F-9509-D57BA8C8589A}"/>
          </ac:cxnSpMkLst>
        </pc:cxnChg>
        <pc:cxnChg chg="mod">
          <ac:chgData name="Maximilien Schmidt" userId="934edbb4-d83f-4350-bf75-734323661350" providerId="ADAL" clId="{53FB8DDD-BE2C-F14A-BBE6-6EF6CEE0DD73}" dt="2021-11-26T11:19:11.195" v="451" actId="478"/>
          <ac:cxnSpMkLst>
            <pc:docMk/>
            <pc:sldMk cId="1741310664" sldId="263"/>
            <ac:cxnSpMk id="425" creationId="{984DD03F-F7BA-C947-8776-BF334C94CFC6}"/>
          </ac:cxnSpMkLst>
        </pc:cxnChg>
        <pc:cxnChg chg="mod">
          <ac:chgData name="Maximilien Schmidt" userId="934edbb4-d83f-4350-bf75-734323661350" providerId="ADAL" clId="{53FB8DDD-BE2C-F14A-BBE6-6EF6CEE0DD73}" dt="2021-11-26T11:19:11.195" v="451" actId="478"/>
          <ac:cxnSpMkLst>
            <pc:docMk/>
            <pc:sldMk cId="1741310664" sldId="263"/>
            <ac:cxnSpMk id="429" creationId="{254EB1D5-DB31-3C4D-ACD8-FC9C4E7913E2}"/>
          </ac:cxnSpMkLst>
        </pc:cxn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442" creationId="{CFB5B15D-1FB0-AA4F-B6A3-3733A5508F8F}"/>
          </ac:cxnSpMkLst>
        </pc:cxn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443" creationId="{5C9C0AB7-78DE-DB49-BF13-6F9FB4BCDA13}"/>
          </ac:cxnSpMkLst>
        </pc:cxn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444" creationId="{3A73BEB8-DB63-F243-8AA7-46BF7A9286D3}"/>
          </ac:cxnSpMkLst>
        </pc:cxn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445" creationId="{F38573D1-13FA-7F41-94EC-1DB24379F86A}"/>
          </ac:cxnSpMkLst>
        </pc:cxnChg>
        <pc:cxnChg chg="mod">
          <ac:chgData name="Maximilien Schmidt" userId="934edbb4-d83f-4350-bf75-734323661350" providerId="ADAL" clId="{53FB8DDD-BE2C-F14A-BBE6-6EF6CEE0DD73}" dt="2021-11-26T11:18:34.214" v="436" actId="478"/>
          <ac:cxnSpMkLst>
            <pc:docMk/>
            <pc:sldMk cId="1741310664" sldId="263"/>
            <ac:cxnSpMk id="447" creationId="{019C8FA7-5B85-E34A-B288-3BB65333E3DE}"/>
          </ac:cxnSpMkLst>
        </pc:cxnChg>
        <pc:cxnChg chg="mod">
          <ac:chgData name="Maximilien Schmidt" userId="934edbb4-d83f-4350-bf75-734323661350" providerId="ADAL" clId="{53FB8DDD-BE2C-F14A-BBE6-6EF6CEE0DD73}" dt="2021-11-26T11:18:34.214" v="436" actId="478"/>
          <ac:cxnSpMkLst>
            <pc:docMk/>
            <pc:sldMk cId="1741310664" sldId="263"/>
            <ac:cxnSpMk id="448" creationId="{E516F9B7-366B-E347-9361-4FB420371D16}"/>
          </ac:cxnSpMkLst>
        </pc:cxnChg>
        <pc:cxnChg chg="mod">
          <ac:chgData name="Maximilien Schmidt" userId="934edbb4-d83f-4350-bf75-734323661350" providerId="ADAL" clId="{53FB8DDD-BE2C-F14A-BBE6-6EF6CEE0DD73}" dt="2021-11-26T11:18:34.214" v="436" actId="478"/>
          <ac:cxnSpMkLst>
            <pc:docMk/>
            <pc:sldMk cId="1741310664" sldId="263"/>
            <ac:cxnSpMk id="449" creationId="{8782D461-990D-D342-84EE-68C73EE23BE5}"/>
          </ac:cxnSpMkLst>
        </pc:cxnChg>
        <pc:cxnChg chg="mod">
          <ac:chgData name="Maximilien Schmidt" userId="934edbb4-d83f-4350-bf75-734323661350" providerId="ADAL" clId="{53FB8DDD-BE2C-F14A-BBE6-6EF6CEE0DD73}" dt="2021-11-26T11:18:34.214" v="436" actId="478"/>
          <ac:cxnSpMkLst>
            <pc:docMk/>
            <pc:sldMk cId="1741310664" sldId="263"/>
            <ac:cxnSpMk id="450" creationId="{6B27A425-E2CD-BB4B-BAE5-CFE1E2E6B18B}"/>
          </ac:cxnSpMkLst>
        </pc:cxnChg>
        <pc:cxnChg chg="mod">
          <ac:chgData name="Maximilien Schmidt" userId="934edbb4-d83f-4350-bf75-734323661350" providerId="ADAL" clId="{53FB8DDD-BE2C-F14A-BBE6-6EF6CEE0DD73}" dt="2021-11-26T11:18:34.214" v="436" actId="478"/>
          <ac:cxnSpMkLst>
            <pc:docMk/>
            <pc:sldMk cId="1741310664" sldId="263"/>
            <ac:cxnSpMk id="451" creationId="{43A286B4-C9A4-EC42-852E-BB0BC7DE32DB}"/>
          </ac:cxnSpMkLst>
        </pc:cxnChg>
        <pc:cxnChg chg="mod">
          <ac:chgData name="Maximilien Schmidt" userId="934edbb4-d83f-4350-bf75-734323661350" providerId="ADAL" clId="{53FB8DDD-BE2C-F14A-BBE6-6EF6CEE0DD73}" dt="2021-11-26T11:18:34.214" v="436" actId="478"/>
          <ac:cxnSpMkLst>
            <pc:docMk/>
            <pc:sldMk cId="1741310664" sldId="263"/>
            <ac:cxnSpMk id="452" creationId="{B936B081-A7F0-2D42-8648-8FD08690D15B}"/>
          </ac:cxnSpMkLst>
        </pc:cxnChg>
        <pc:cxnChg chg="mod">
          <ac:chgData name="Maximilien Schmidt" userId="934edbb4-d83f-4350-bf75-734323661350" providerId="ADAL" clId="{53FB8DDD-BE2C-F14A-BBE6-6EF6CEE0DD73}" dt="2021-11-26T11:52:40.735" v="587" actId="692"/>
          <ac:cxnSpMkLst>
            <pc:docMk/>
            <pc:sldMk cId="1741310664" sldId="263"/>
            <ac:cxnSpMk id="462" creationId="{8006ED92-1154-7D43-8D6D-839748A1C226}"/>
          </ac:cxnSpMkLst>
        </pc:cxnChg>
        <pc:cxnChg chg="mod">
          <ac:chgData name="Maximilien Schmidt" userId="934edbb4-d83f-4350-bf75-734323661350" providerId="ADAL" clId="{53FB8DDD-BE2C-F14A-BBE6-6EF6CEE0DD73}" dt="2021-11-26T11:52:44.742" v="588" actId="692"/>
          <ac:cxnSpMkLst>
            <pc:docMk/>
            <pc:sldMk cId="1741310664" sldId="263"/>
            <ac:cxnSpMk id="469" creationId="{3EFB0B46-B648-F64D-8EDC-E13A288B33D8}"/>
          </ac:cxnSpMkLst>
        </pc:cxnChg>
        <pc:cxnChg chg="mod">
          <ac:chgData name="Maximilien Schmidt" userId="934edbb4-d83f-4350-bf75-734323661350" providerId="ADAL" clId="{53FB8DDD-BE2C-F14A-BBE6-6EF6CEE0DD73}" dt="2021-11-26T11:53:01.717" v="591" actId="692"/>
          <ac:cxnSpMkLst>
            <pc:docMk/>
            <pc:sldMk cId="1741310664" sldId="263"/>
            <ac:cxnSpMk id="473" creationId="{A8C85B06-9991-1046-A750-A4DD281F47DD}"/>
          </ac:cxnSpMkLst>
        </pc:cxnChg>
        <pc:cxnChg chg="mod">
          <ac:chgData name="Maximilien Schmidt" userId="934edbb4-d83f-4350-bf75-734323661350" providerId="ADAL" clId="{53FB8DDD-BE2C-F14A-BBE6-6EF6CEE0DD73}" dt="2021-11-26T11:53:01.717" v="591" actId="692"/>
          <ac:cxnSpMkLst>
            <pc:docMk/>
            <pc:sldMk cId="1741310664" sldId="263"/>
            <ac:cxnSpMk id="477" creationId="{29B9C4C5-C9BC-574E-9B86-BFAF90FCCBE8}"/>
          </ac:cxnSpMkLst>
        </pc:cxnChg>
        <pc:cxnChg chg="mod">
          <ac:chgData name="Maximilien Schmidt" userId="934edbb4-d83f-4350-bf75-734323661350" providerId="ADAL" clId="{53FB8DDD-BE2C-F14A-BBE6-6EF6CEE0DD73}" dt="2021-11-26T11:53:01.717" v="591" actId="692"/>
          <ac:cxnSpMkLst>
            <pc:docMk/>
            <pc:sldMk cId="1741310664" sldId="263"/>
            <ac:cxnSpMk id="481" creationId="{963751C8-0114-3B48-83BB-7CD99C5ED5F7}"/>
          </ac:cxnSpMkLst>
        </pc:cxn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606" creationId="{6AAF8815-C738-ED44-83F4-E6A876419E96}"/>
          </ac:cxnSpMkLst>
        </pc:cxn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613" creationId="{676FE4D2-8EDB-7643-951D-EFCD57592201}"/>
          </ac:cxnSpMkLst>
        </pc:cxn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614" creationId="{7F1B2B20-0496-B448-AF0A-E7BE9B84A6C7}"/>
          </ac:cxnSpMkLst>
        </pc:cxn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616" creationId="{4EB43F3A-CED8-F548-B0E8-01AD8C64ED3E}"/>
          </ac:cxnSpMkLst>
        </pc:cxn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617" creationId="{87E8D791-24CE-4D4F-A36D-B5693C67BF14}"/>
          </ac:cxnSpMkLst>
        </pc:cxn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618" creationId="{F667EF4A-856A-7F49-815A-4A769DEB0390}"/>
          </ac:cxnSpMkLst>
        </pc:cxn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619" creationId="{85C593B0-FA68-7547-8579-33B783C207BA}"/>
          </ac:cxnSpMkLst>
        </pc:cxn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620" creationId="{C082E521-6C66-F144-9B97-326DAF6FF6DB}"/>
          </ac:cxnSpMkLst>
        </pc:cxn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621" creationId="{B20887D8-9F1A-FB49-B148-E130BBAFD730}"/>
          </ac:cxnSpMkLst>
        </pc:cxn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622" creationId="{60B0F310-9F24-B542-9D8C-A167EE7DC031}"/>
          </ac:cxnSpMkLst>
        </pc:cxn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623" creationId="{69116872-CA6C-D346-976E-DD1F360E70E2}"/>
          </ac:cxnSpMkLst>
        </pc:cxn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624" creationId="{F21791D0-775F-344B-9050-28F628A73552}"/>
          </ac:cxnSpMkLst>
        </pc:cxn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633" creationId="{611396D8-0D96-A54F-956A-ABB9F1C71C0B}"/>
          </ac:cxnSpMkLst>
        </pc:cxn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635" creationId="{61E3ED4B-A63D-4A4F-92C2-7F910FAD3F0C}"/>
          </ac:cxnSpMkLst>
        </pc:cxn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639" creationId="{35E7524B-073F-EE4D-8B98-0B7B9B709E5D}"/>
          </ac:cxnSpMkLst>
        </pc:cxn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641" creationId="{D88387A3-F471-0549-BC95-5EB4EFB453FB}"/>
          </ac:cxnSpMkLst>
        </pc:cxn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645" creationId="{BC157E99-2CF6-0446-8DFF-A233A84DC9CF}"/>
          </ac:cxnSpMkLst>
        </pc:cxn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647" creationId="{2351B395-8101-EF4D-996E-783A3F58497E}"/>
          </ac:cxnSpMkLst>
        </pc:cxn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689" creationId="{BFC29F93-A73E-EF41-BF83-C2A8E4ECB002}"/>
          </ac:cxnSpMkLst>
        </pc:cxn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691" creationId="{3D35C248-084B-CE4F-A99E-A526E1137B85}"/>
          </ac:cxnSpMkLst>
        </pc:cxn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692" creationId="{892673B1-FD97-CA4B-8A0D-3AF4204ACC6A}"/>
          </ac:cxnSpMkLst>
        </pc:cxn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693" creationId="{EA0FC90A-8E41-C247-810F-A67B4B0F3592}"/>
          </ac:cxnSpMkLst>
        </pc:cxn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694" creationId="{96BCFF7B-9656-8C46-8C25-8C194D3E3F02}"/>
          </ac:cxnSpMkLst>
        </pc:cxnChg>
        <pc:cxnChg chg="mod">
          <ac:chgData name="Maximilien Schmidt" userId="934edbb4-d83f-4350-bf75-734323661350" providerId="ADAL" clId="{53FB8DDD-BE2C-F14A-BBE6-6EF6CEE0DD73}" dt="2021-11-26T11:16:47.724" v="428"/>
          <ac:cxnSpMkLst>
            <pc:docMk/>
            <pc:sldMk cId="1741310664" sldId="263"/>
            <ac:cxnSpMk id="695" creationId="{C32EF4CB-19F4-BF42-BE95-B467B8793A27}"/>
          </ac:cxnSpMkLst>
        </pc:cxnChg>
        <pc:cxnChg chg="mod">
          <ac:chgData name="Maximilien Schmidt" userId="934edbb4-d83f-4350-bf75-734323661350" providerId="ADAL" clId="{53FB8DDD-BE2C-F14A-BBE6-6EF6CEE0DD73}" dt="2021-11-26T11:54:09.629" v="600" actId="692"/>
          <ac:cxnSpMkLst>
            <pc:docMk/>
            <pc:sldMk cId="1741310664" sldId="263"/>
            <ac:cxnSpMk id="752" creationId="{75AD6F70-B53B-2749-B554-E2B6DC3AAF4C}"/>
          </ac:cxnSpMkLst>
        </pc:cxnChg>
        <pc:cxnChg chg="mod">
          <ac:chgData name="Maximilien Schmidt" userId="934edbb4-d83f-4350-bf75-734323661350" providerId="ADAL" clId="{53FB8DDD-BE2C-F14A-BBE6-6EF6CEE0DD73}" dt="2021-11-26T11:53:58.977" v="598" actId="692"/>
          <ac:cxnSpMkLst>
            <pc:docMk/>
            <pc:sldMk cId="1741310664" sldId="263"/>
            <ac:cxnSpMk id="753" creationId="{7CC2E8E6-D76C-844D-827A-22218952F258}"/>
          </ac:cxnSpMkLst>
        </pc:cxnChg>
        <pc:cxnChg chg="mod">
          <ac:chgData name="Maximilien Schmidt" userId="934edbb4-d83f-4350-bf75-734323661350" providerId="ADAL" clId="{53FB8DDD-BE2C-F14A-BBE6-6EF6CEE0DD73}" dt="2021-11-26T11:54:09.629" v="600" actId="692"/>
          <ac:cxnSpMkLst>
            <pc:docMk/>
            <pc:sldMk cId="1741310664" sldId="263"/>
            <ac:cxnSpMk id="754" creationId="{35903C14-0711-AD4A-9841-52E69986F4DC}"/>
          </ac:cxnSpMkLst>
        </pc:cxnChg>
        <pc:cxnChg chg="mod">
          <ac:chgData name="Maximilien Schmidt" userId="934edbb4-d83f-4350-bf75-734323661350" providerId="ADAL" clId="{53FB8DDD-BE2C-F14A-BBE6-6EF6CEE0DD73}" dt="2021-11-26T11:54:03.708" v="599" actId="692"/>
          <ac:cxnSpMkLst>
            <pc:docMk/>
            <pc:sldMk cId="1741310664" sldId="263"/>
            <ac:cxnSpMk id="755" creationId="{07B88ED2-A4CA-014F-8B48-4D3609037D1F}"/>
          </ac:cxnSpMkLst>
        </pc:cxnChg>
        <pc:cxnChg chg="mod">
          <ac:chgData name="Maximilien Schmidt" userId="934edbb4-d83f-4350-bf75-734323661350" providerId="ADAL" clId="{53FB8DDD-BE2C-F14A-BBE6-6EF6CEE0DD73}" dt="2021-11-26T11:54:09.629" v="600" actId="692"/>
          <ac:cxnSpMkLst>
            <pc:docMk/>
            <pc:sldMk cId="1741310664" sldId="263"/>
            <ac:cxnSpMk id="756" creationId="{638AF9D4-EDBF-7341-9054-D3A64019E5EC}"/>
          </ac:cxnSpMkLst>
        </pc:cxnChg>
        <pc:cxnChg chg="mod">
          <ac:chgData name="Maximilien Schmidt" userId="934edbb4-d83f-4350-bf75-734323661350" providerId="ADAL" clId="{53FB8DDD-BE2C-F14A-BBE6-6EF6CEE0DD73}" dt="2021-11-26T11:54:03.708" v="599" actId="692"/>
          <ac:cxnSpMkLst>
            <pc:docMk/>
            <pc:sldMk cId="1741310664" sldId="263"/>
            <ac:cxnSpMk id="757" creationId="{6AB65DE6-86BC-DB4B-A8B5-D09884738250}"/>
          </ac:cxnSpMkLst>
        </pc:cxnChg>
        <pc:cxnChg chg="mod">
          <ac:chgData name="Maximilien Schmidt" userId="934edbb4-d83f-4350-bf75-734323661350" providerId="ADAL" clId="{53FB8DDD-BE2C-F14A-BBE6-6EF6CEE0DD73}" dt="2021-11-26T12:08:27.777" v="649" actId="692"/>
          <ac:cxnSpMkLst>
            <pc:docMk/>
            <pc:sldMk cId="1741310664" sldId="263"/>
            <ac:cxnSpMk id="787" creationId="{063841A3-C538-E14A-9ED1-193E53CC7528}"/>
          </ac:cxnSpMkLst>
        </pc:cxnChg>
        <pc:cxnChg chg="mod">
          <ac:chgData name="Maximilien Schmidt" userId="934edbb4-d83f-4350-bf75-734323661350" providerId="ADAL" clId="{53FB8DDD-BE2C-F14A-BBE6-6EF6CEE0DD73}" dt="2021-11-26T12:08:27.777" v="649" actId="692"/>
          <ac:cxnSpMkLst>
            <pc:docMk/>
            <pc:sldMk cId="1741310664" sldId="263"/>
            <ac:cxnSpMk id="789" creationId="{E1AA55CC-8625-B248-B5C8-314B78025DB4}"/>
          </ac:cxnSpMkLst>
        </pc:cxnChg>
        <pc:cxnChg chg="mod">
          <ac:chgData name="Maximilien Schmidt" userId="934edbb4-d83f-4350-bf75-734323661350" providerId="ADAL" clId="{53FB8DDD-BE2C-F14A-BBE6-6EF6CEE0DD73}" dt="2021-11-26T12:08:27.777" v="649" actId="692"/>
          <ac:cxnSpMkLst>
            <pc:docMk/>
            <pc:sldMk cId="1741310664" sldId="263"/>
            <ac:cxnSpMk id="791" creationId="{EC8722AF-74FD-E74A-8291-4ED020B1FCD4}"/>
          </ac:cxnSpMkLst>
        </pc:cxnChg>
        <pc:cxnChg chg="mod">
          <ac:chgData name="Maximilien Schmidt" userId="934edbb4-d83f-4350-bf75-734323661350" providerId="ADAL" clId="{53FB8DDD-BE2C-F14A-BBE6-6EF6CEE0DD73}" dt="2021-11-26T12:08:27.777" v="649" actId="692"/>
          <ac:cxnSpMkLst>
            <pc:docMk/>
            <pc:sldMk cId="1741310664" sldId="263"/>
            <ac:cxnSpMk id="793" creationId="{1F1BCCE3-5884-EC45-815A-7F3703DB6FD1}"/>
          </ac:cxnSpMkLst>
        </pc:cxnChg>
        <pc:cxnChg chg="mod">
          <ac:chgData name="Maximilien Schmidt" userId="934edbb4-d83f-4350-bf75-734323661350" providerId="ADAL" clId="{53FB8DDD-BE2C-F14A-BBE6-6EF6CEE0DD73}" dt="2021-11-26T12:08:27.777" v="649" actId="692"/>
          <ac:cxnSpMkLst>
            <pc:docMk/>
            <pc:sldMk cId="1741310664" sldId="263"/>
            <ac:cxnSpMk id="795" creationId="{C4F7C05C-3FEE-FF47-9B5F-BFA713CC7EF3}"/>
          </ac:cxnSpMkLst>
        </pc:cxnChg>
        <pc:cxnChg chg="mod">
          <ac:chgData name="Maximilien Schmidt" userId="934edbb4-d83f-4350-bf75-734323661350" providerId="ADAL" clId="{53FB8DDD-BE2C-F14A-BBE6-6EF6CEE0DD73}" dt="2021-11-26T11:51:22.070" v="571" actId="692"/>
          <ac:cxnSpMkLst>
            <pc:docMk/>
            <pc:sldMk cId="1741310664" sldId="263"/>
            <ac:cxnSpMk id="802" creationId="{926EB682-0DE1-774E-B034-60E986489254}"/>
          </ac:cxnSpMkLst>
        </pc:cxnChg>
        <pc:cxnChg chg="mod">
          <ac:chgData name="Maximilien Schmidt" userId="934edbb4-d83f-4350-bf75-734323661350" providerId="ADAL" clId="{53FB8DDD-BE2C-F14A-BBE6-6EF6CEE0DD73}" dt="2021-11-26T11:51:22.070" v="571" actId="692"/>
          <ac:cxnSpMkLst>
            <pc:docMk/>
            <pc:sldMk cId="1741310664" sldId="263"/>
            <ac:cxnSpMk id="803" creationId="{43A4D599-2F64-0540-A602-B8CD38A31F63}"/>
          </ac:cxnSpMkLst>
        </pc:cxnChg>
      </pc:sldChg>
      <pc:sldChg chg="new del">
        <pc:chgData name="Maximilien Schmidt" userId="934edbb4-d83f-4350-bf75-734323661350" providerId="ADAL" clId="{53FB8DDD-BE2C-F14A-BBE6-6EF6CEE0DD73}" dt="2021-11-26T10:55:03.213" v="405" actId="680"/>
        <pc:sldMkLst>
          <pc:docMk/>
          <pc:sldMk cId="2149825777" sldId="264"/>
        </pc:sldMkLst>
      </pc:sldChg>
      <pc:sldChg chg="addSp delSp modSp new mod">
        <pc:chgData name="Maximilien Schmidt" userId="934edbb4-d83f-4350-bf75-734323661350" providerId="ADAL" clId="{53FB8DDD-BE2C-F14A-BBE6-6EF6CEE0DD73}" dt="2021-12-07T11:20:04.807" v="1022" actId="1076"/>
        <pc:sldMkLst>
          <pc:docMk/>
          <pc:sldMk cId="2637326212" sldId="264"/>
        </pc:sldMkLst>
        <pc:spChg chg="add mod">
          <ac:chgData name="Maximilien Schmidt" userId="934edbb4-d83f-4350-bf75-734323661350" providerId="ADAL" clId="{53FB8DDD-BE2C-F14A-BBE6-6EF6CEE0DD73}" dt="2021-12-07T11:20:04.807" v="1022" actId="1076"/>
          <ac:spMkLst>
            <pc:docMk/>
            <pc:sldMk cId="2637326212" sldId="264"/>
            <ac:spMk id="2" creationId="{5CCDF0E6-D8DA-0147-B8D9-9ABFD8227415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" creationId="{4749C5D2-1DE9-454E-A26F-55682FC3234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" creationId="{46CE27E0-59AD-7543-B60E-78E7AC699102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6" creationId="{83AAB42A-584B-D54A-9AC4-0FF016283DB1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7" creationId="{C1AC1391-802A-0547-B830-FE927C97662E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9" creationId="{89463D74-F0A1-D142-8873-8329451C339E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0" creationId="{763BBAFB-EC89-E646-89D7-E56F7F59FE6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1" creationId="{1623FA52-77A1-A24D-8227-FF4B2981863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2" creationId="{77EB5A81-9AD8-074E-A14C-6C6CEB1482A2}"/>
          </ac:spMkLst>
        </pc:spChg>
        <pc:spChg chg="add del mod">
          <ac:chgData name="Maximilien Schmidt" userId="934edbb4-d83f-4350-bf75-734323661350" providerId="ADAL" clId="{53FB8DDD-BE2C-F14A-BBE6-6EF6CEE0DD73}" dt="2021-12-07T11:19:52.467" v="1021" actId="478"/>
          <ac:spMkLst>
            <pc:docMk/>
            <pc:sldMk cId="2637326212" sldId="264"/>
            <ac:spMk id="13" creationId="{FE3BA4B8-A343-514F-A219-88B4F631A942}"/>
          </ac:spMkLst>
        </pc:spChg>
        <pc:spChg chg="mod">
          <ac:chgData name="Maximilien Schmidt" userId="934edbb4-d83f-4350-bf75-734323661350" providerId="ADAL" clId="{53FB8DDD-BE2C-F14A-BBE6-6EF6CEE0DD73}" dt="2021-11-26T11:37:17.168" v="522"/>
          <ac:spMkLst>
            <pc:docMk/>
            <pc:sldMk cId="2637326212" sldId="264"/>
            <ac:spMk id="14" creationId="{C54EE9B8-4643-CE4D-91F3-539B065D5802}"/>
          </ac:spMkLst>
        </pc:spChg>
        <pc:spChg chg="mod">
          <ac:chgData name="Maximilien Schmidt" userId="934edbb4-d83f-4350-bf75-734323661350" providerId="ADAL" clId="{53FB8DDD-BE2C-F14A-BBE6-6EF6CEE0DD73}" dt="2021-11-26T11:37:17.168" v="522"/>
          <ac:spMkLst>
            <pc:docMk/>
            <pc:sldMk cId="2637326212" sldId="264"/>
            <ac:spMk id="15" creationId="{6A7A81F6-3D95-D146-82EF-6EE5B53E2F85}"/>
          </ac:spMkLst>
        </pc:spChg>
        <pc:spChg chg="mod">
          <ac:chgData name="Maximilien Schmidt" userId="934edbb4-d83f-4350-bf75-734323661350" providerId="ADAL" clId="{53FB8DDD-BE2C-F14A-BBE6-6EF6CEE0DD73}" dt="2021-11-26T11:37:17.168" v="522"/>
          <ac:spMkLst>
            <pc:docMk/>
            <pc:sldMk cId="2637326212" sldId="264"/>
            <ac:spMk id="16" creationId="{C1A74353-633E-4648-B7B8-D042C5D1B683}"/>
          </ac:spMkLst>
        </pc:spChg>
        <pc:spChg chg="mod">
          <ac:chgData name="Maximilien Schmidt" userId="934edbb4-d83f-4350-bf75-734323661350" providerId="ADAL" clId="{53FB8DDD-BE2C-F14A-BBE6-6EF6CEE0DD73}" dt="2021-11-26T11:37:17.168" v="522"/>
          <ac:spMkLst>
            <pc:docMk/>
            <pc:sldMk cId="2637326212" sldId="264"/>
            <ac:spMk id="18" creationId="{4547D151-68BA-4747-AEBF-8AB807712742}"/>
          </ac:spMkLst>
        </pc:spChg>
        <pc:spChg chg="mod">
          <ac:chgData name="Maximilien Schmidt" userId="934edbb4-d83f-4350-bf75-734323661350" providerId="ADAL" clId="{53FB8DDD-BE2C-F14A-BBE6-6EF6CEE0DD73}" dt="2021-11-26T11:37:17.168" v="522"/>
          <ac:spMkLst>
            <pc:docMk/>
            <pc:sldMk cId="2637326212" sldId="264"/>
            <ac:spMk id="19" creationId="{77D33EF4-5E39-2B4D-8A58-E472AB6FBF89}"/>
          </ac:spMkLst>
        </pc:spChg>
        <pc:spChg chg="mod">
          <ac:chgData name="Maximilien Schmidt" userId="934edbb4-d83f-4350-bf75-734323661350" providerId="ADAL" clId="{53FB8DDD-BE2C-F14A-BBE6-6EF6CEE0DD73}" dt="2021-11-26T11:37:17.168" v="522"/>
          <ac:spMkLst>
            <pc:docMk/>
            <pc:sldMk cId="2637326212" sldId="264"/>
            <ac:spMk id="20" creationId="{62650F63-ABDB-9840-B01A-89E09FAE717C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2" creationId="{A7706108-39B1-BF47-8C37-936B5741AD14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3" creationId="{CBDD862D-1CCA-A142-B92A-A1924609E5CF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5" creationId="{488B48BD-A1EC-4E42-BC4F-1592CA1578F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6" creationId="{A437825A-17B8-F24F-A123-16EA0899F978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7" creationId="{5205A8E0-CA4A-5E47-B5EC-4DE94C2332C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9" creationId="{38B93EC9-5A7A-2442-A9CC-204E29CB3FE8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0" creationId="{ACE55FED-6D36-6A44-9E96-80C8020DC778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1" creationId="{9213D150-8AD5-4E49-B4FC-437DCD6B6F8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3" creationId="{E83DE986-F65D-9C48-A06B-3BDC55B569C2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4" creationId="{827B9108-C6E9-444A-B899-06EEE47B3CB7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5" creationId="{8563CA9D-D146-0948-8203-9F4ACBF4F72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6" creationId="{2D05C81C-54F6-2E44-B0DF-B5D22F48B0D1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7" creationId="{2CCB61A0-A556-9342-9F8D-1CE88526A352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8" creationId="{33FC81D6-6004-F94A-B66D-57883AB89CE5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0" creationId="{3320C329-1278-114C-BBDF-F8AC31FAA69D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1" creationId="{5F80BBC5-FB28-DB4F-9EB3-7F6FDBACEA7D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2" creationId="{2ACA7D6F-81CC-8641-BB9A-F2B730B1DEE8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3" creationId="{6FF5AD0D-9D7B-5F4D-A0F8-AAC197CA2A22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4" creationId="{D57A530C-4B09-184E-B49B-5B03FD39CDA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5" creationId="{7CC20D4F-04BB-EF43-A51E-6A5E8FA55D26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7" creationId="{79DAFE24-7563-0C4A-8820-A7B958E834F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8" creationId="{F83413FD-33AD-B24D-80D2-178106B4C906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9" creationId="{077F2A68-684F-A440-88D5-E28BA72EB38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0" creationId="{547EF81D-4C75-5C42-A1B8-C09F0F78C3A1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1" creationId="{1690884D-2AA8-8441-9F47-A3733F17E236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2" creationId="{7EEE538E-D841-AD40-BFB6-ED953486C0B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3" creationId="{F8A00465-90A4-C04C-AF94-5A6D6262E86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4" creationId="{48B96C1D-381A-C24F-94A8-18B08BAD2994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5" creationId="{F9EF5729-8319-4E4E-B2BC-7BDF5E2C8BD6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6" creationId="{79B5FB9F-1788-9E46-BDA7-3A4FE76731F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7" creationId="{C5C1B8F4-AEF6-AC48-ACCD-07061B713F46}"/>
          </ac:spMkLst>
        </pc:spChg>
        <pc:spChg chg="mod">
          <ac:chgData name="Maximilien Schmidt" userId="934edbb4-d83f-4350-bf75-734323661350" providerId="ADAL" clId="{53FB8DDD-BE2C-F14A-BBE6-6EF6CEE0DD73}" dt="2021-11-26T15:12:10.707" v="683" actId="465"/>
          <ac:spMkLst>
            <pc:docMk/>
            <pc:sldMk cId="2637326212" sldId="264"/>
            <ac:spMk id="59" creationId="{231072F9-CA63-F049-B548-A6F2E7950E7E}"/>
          </ac:spMkLst>
        </pc:spChg>
        <pc:spChg chg="mod">
          <ac:chgData name="Maximilien Schmidt" userId="934edbb4-d83f-4350-bf75-734323661350" providerId="ADAL" clId="{53FB8DDD-BE2C-F14A-BBE6-6EF6CEE0DD73}" dt="2021-11-26T15:12:10.707" v="683" actId="465"/>
          <ac:spMkLst>
            <pc:docMk/>
            <pc:sldMk cId="2637326212" sldId="264"/>
            <ac:spMk id="60" creationId="{9E138DFC-3D8F-3C43-AB7D-A04C8436DF74}"/>
          </ac:spMkLst>
        </pc:spChg>
        <pc:spChg chg="mod">
          <ac:chgData name="Maximilien Schmidt" userId="934edbb4-d83f-4350-bf75-734323661350" providerId="ADAL" clId="{53FB8DDD-BE2C-F14A-BBE6-6EF6CEE0DD73}" dt="2021-11-26T15:12:10.707" v="683" actId="465"/>
          <ac:spMkLst>
            <pc:docMk/>
            <pc:sldMk cId="2637326212" sldId="264"/>
            <ac:spMk id="61" creationId="{914916A6-7972-AC4E-81E2-7F2AD7685C6B}"/>
          </ac:spMkLst>
        </pc:spChg>
        <pc:spChg chg="mod">
          <ac:chgData name="Maximilien Schmidt" userId="934edbb4-d83f-4350-bf75-734323661350" providerId="ADAL" clId="{53FB8DDD-BE2C-F14A-BBE6-6EF6CEE0DD73}" dt="2021-11-26T15:12:10.707" v="683" actId="465"/>
          <ac:spMkLst>
            <pc:docMk/>
            <pc:sldMk cId="2637326212" sldId="264"/>
            <ac:spMk id="62" creationId="{41787E01-1E1F-3A46-90DA-CC93026F942E}"/>
          </ac:spMkLst>
        </pc:spChg>
        <pc:spChg chg="mod">
          <ac:chgData name="Maximilien Schmidt" userId="934edbb4-d83f-4350-bf75-734323661350" providerId="ADAL" clId="{53FB8DDD-BE2C-F14A-BBE6-6EF6CEE0DD73}" dt="2021-11-26T15:12:10.707" v="683" actId="465"/>
          <ac:spMkLst>
            <pc:docMk/>
            <pc:sldMk cId="2637326212" sldId="264"/>
            <ac:spMk id="63" creationId="{E20C0A6C-6DA2-ED44-8B1B-E1CE95D0157B}"/>
          </ac:spMkLst>
        </pc:spChg>
        <pc:spChg chg="add mod">
          <ac:chgData name="Maximilien Schmidt" userId="934edbb4-d83f-4350-bf75-734323661350" providerId="ADAL" clId="{53FB8DDD-BE2C-F14A-BBE6-6EF6CEE0DD73}" dt="2021-11-26T15:12:13.565" v="685" actId="14100"/>
          <ac:spMkLst>
            <pc:docMk/>
            <pc:sldMk cId="2637326212" sldId="264"/>
            <ac:spMk id="64" creationId="{4F03137D-A7B7-8443-8E8D-18B390B77A5B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66" creationId="{116CE022-937E-A140-9C98-9739933363B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67" creationId="{FE287E63-3377-4A4D-ADE5-52EDEEC1C59F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68" creationId="{DC886491-4E6B-F548-AB4D-B55289A29E4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69" creationId="{F24C911C-A843-AC49-892A-CD7D9E7D00F6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71" creationId="{E5598D2B-1F89-F742-8F25-0E0BD26CE536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72" creationId="{62DDB148-CDD1-0C4A-BE97-609501D0FBA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73" creationId="{618F5527-5DD3-4B48-BBDB-A86E70A9786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74" creationId="{B63C4DA0-346F-C94B-B70E-6C5EEC5A7624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75" creationId="{08A3ABF7-C701-1743-A29E-0D5D67B68287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76" creationId="{60060268-3CE9-B14C-994E-6E7FB490EE4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77" creationId="{76EB9FD4-5247-CF42-A7B0-4949B6BED247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78" creationId="{5E39CDDA-3635-EB4B-8E3C-AC5AF84EF27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79" creationId="{338A6C60-E000-C949-9CF4-A28962C898C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80" creationId="{8F0A62BA-B700-6F40-BAEF-66303FACADC7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81" creationId="{11BD3239-0C15-F047-A48C-501D6F39D6D7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82" creationId="{40343FB2-5D3E-F247-8EC8-143789CE31BD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83" creationId="{DDEF4D6B-9D4B-1145-9CE5-A3A2228BFD2F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84" creationId="{EBEC30B7-2897-D545-8376-41A711549E2D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86" creationId="{BD1E9F7C-E5A9-AD4F-A1A9-78DB51C24A57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87" creationId="{B2E592C8-DFA0-F648-9AD9-39FCEFF0B93E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88" creationId="{8C3F6CED-817C-8C47-84FB-B7B3B0ABA9C1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89" creationId="{3A244D09-FFA2-C149-99E8-82C1C2EA782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90" creationId="{A93FED35-7C39-0341-A08E-13F3FC84B80D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91" creationId="{80DC7DDC-11E1-A547-908B-B72C4E71047F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92" creationId="{AE74A682-5E70-CA4A-A85F-986A49A9A6A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93" creationId="{D0F78CC3-AF29-5946-9802-5ABE89D0168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94" creationId="{443D1C3D-421A-6B4A-8FC3-E2018E3DB82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95" creationId="{E9EFFE23-5215-874C-A51D-DFAE145EB02F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97" creationId="{62706118-A2A7-D145-B74A-DC684520356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98" creationId="{75758544-77E3-1C40-B44F-EEBEB694366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99" creationId="{92D1236C-C73D-FB46-A809-1943E2A22DA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00" creationId="{3DEB79DE-8378-AE44-9B8F-2910E6B6ED34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01" creationId="{23A6F9EB-B091-5B40-AFA6-3D9C3F69EC68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02" creationId="{CD650622-4C2B-B040-B189-4BCB08781192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03" creationId="{B9D8451C-805B-404B-BD21-2CD11BB2FB1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04" creationId="{555573F1-8C6B-5E44-BE28-70542932C2F6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05" creationId="{706FC4D2-4E9D-5E4D-9B47-CB8EED84B45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06" creationId="{3C00CB33-E2CE-AB46-972D-89790BD2D29B}"/>
          </ac:spMkLst>
        </pc:spChg>
        <pc:spChg chg="mod">
          <ac:chgData name="Maximilien Schmidt" userId="934edbb4-d83f-4350-bf75-734323661350" providerId="ADAL" clId="{53FB8DDD-BE2C-F14A-BBE6-6EF6CEE0DD73}" dt="2021-11-26T11:37:17.168" v="522"/>
          <ac:spMkLst>
            <pc:docMk/>
            <pc:sldMk cId="2637326212" sldId="264"/>
            <ac:spMk id="108" creationId="{5E1E8341-672A-304D-B500-C75B4B636EA5}"/>
          </ac:spMkLst>
        </pc:spChg>
        <pc:spChg chg="mod">
          <ac:chgData name="Maximilien Schmidt" userId="934edbb4-d83f-4350-bf75-734323661350" providerId="ADAL" clId="{53FB8DDD-BE2C-F14A-BBE6-6EF6CEE0DD73}" dt="2021-11-26T11:37:17.168" v="522"/>
          <ac:spMkLst>
            <pc:docMk/>
            <pc:sldMk cId="2637326212" sldId="264"/>
            <ac:spMk id="109" creationId="{849D9BD8-26E3-6945-A5F7-3C6C38A298BA}"/>
          </ac:spMkLst>
        </pc:spChg>
        <pc:spChg chg="mod">
          <ac:chgData name="Maximilien Schmidt" userId="934edbb4-d83f-4350-bf75-734323661350" providerId="ADAL" clId="{53FB8DDD-BE2C-F14A-BBE6-6EF6CEE0DD73}" dt="2021-11-26T11:37:17.168" v="522"/>
          <ac:spMkLst>
            <pc:docMk/>
            <pc:sldMk cId="2637326212" sldId="264"/>
            <ac:spMk id="110" creationId="{171C8FDE-032B-A041-AE25-5CD671104D24}"/>
          </ac:spMkLst>
        </pc:spChg>
        <pc:spChg chg="mod">
          <ac:chgData name="Maximilien Schmidt" userId="934edbb4-d83f-4350-bf75-734323661350" providerId="ADAL" clId="{53FB8DDD-BE2C-F14A-BBE6-6EF6CEE0DD73}" dt="2021-11-26T11:37:17.168" v="522"/>
          <ac:spMkLst>
            <pc:docMk/>
            <pc:sldMk cId="2637326212" sldId="264"/>
            <ac:spMk id="112" creationId="{400B56F5-F0D6-A24B-BC63-412771FB2526}"/>
          </ac:spMkLst>
        </pc:spChg>
        <pc:spChg chg="mod">
          <ac:chgData name="Maximilien Schmidt" userId="934edbb4-d83f-4350-bf75-734323661350" providerId="ADAL" clId="{53FB8DDD-BE2C-F14A-BBE6-6EF6CEE0DD73}" dt="2021-11-26T11:37:17.168" v="522"/>
          <ac:spMkLst>
            <pc:docMk/>
            <pc:sldMk cId="2637326212" sldId="264"/>
            <ac:spMk id="113" creationId="{E6C980D2-6B74-D544-87F9-2E051142335A}"/>
          </ac:spMkLst>
        </pc:spChg>
        <pc:spChg chg="mod">
          <ac:chgData name="Maximilien Schmidt" userId="934edbb4-d83f-4350-bf75-734323661350" providerId="ADAL" clId="{53FB8DDD-BE2C-F14A-BBE6-6EF6CEE0DD73}" dt="2021-11-26T11:37:17.168" v="522"/>
          <ac:spMkLst>
            <pc:docMk/>
            <pc:sldMk cId="2637326212" sldId="264"/>
            <ac:spMk id="115" creationId="{889A7C75-8ABB-874B-BF2B-7097F39E80AB}"/>
          </ac:spMkLst>
        </pc:spChg>
        <pc:spChg chg="mod">
          <ac:chgData name="Maximilien Schmidt" userId="934edbb4-d83f-4350-bf75-734323661350" providerId="ADAL" clId="{53FB8DDD-BE2C-F14A-BBE6-6EF6CEE0DD73}" dt="2021-11-26T11:37:17.168" v="522"/>
          <ac:spMkLst>
            <pc:docMk/>
            <pc:sldMk cId="2637326212" sldId="264"/>
            <ac:spMk id="116" creationId="{43BA844D-8C4F-4A41-A68C-FDAEEBAFC08D}"/>
          </ac:spMkLst>
        </pc:spChg>
        <pc:spChg chg="mod">
          <ac:chgData name="Maximilien Schmidt" userId="934edbb4-d83f-4350-bf75-734323661350" providerId="ADAL" clId="{53FB8DDD-BE2C-F14A-BBE6-6EF6CEE0DD73}" dt="2021-11-26T11:37:17.168" v="522"/>
          <ac:spMkLst>
            <pc:docMk/>
            <pc:sldMk cId="2637326212" sldId="264"/>
            <ac:spMk id="117" creationId="{4CAE2253-73F8-9F47-87E1-F6B5A01857B4}"/>
          </ac:spMkLst>
        </pc:spChg>
        <pc:spChg chg="mod">
          <ac:chgData name="Maximilien Schmidt" userId="934edbb4-d83f-4350-bf75-734323661350" providerId="ADAL" clId="{53FB8DDD-BE2C-F14A-BBE6-6EF6CEE0DD73}" dt="2021-11-26T11:37:17.168" v="522"/>
          <ac:spMkLst>
            <pc:docMk/>
            <pc:sldMk cId="2637326212" sldId="264"/>
            <ac:spMk id="119" creationId="{204F6C19-EF89-5349-91E6-03E9D8204C29}"/>
          </ac:spMkLst>
        </pc:spChg>
        <pc:spChg chg="mod">
          <ac:chgData name="Maximilien Schmidt" userId="934edbb4-d83f-4350-bf75-734323661350" providerId="ADAL" clId="{53FB8DDD-BE2C-F14A-BBE6-6EF6CEE0DD73}" dt="2021-11-26T11:37:17.168" v="522"/>
          <ac:spMkLst>
            <pc:docMk/>
            <pc:sldMk cId="2637326212" sldId="264"/>
            <ac:spMk id="120" creationId="{933E33E2-BC22-B446-A91C-1CC82A2A8317}"/>
          </ac:spMkLst>
        </pc:spChg>
        <pc:spChg chg="mod">
          <ac:chgData name="Maximilien Schmidt" userId="934edbb4-d83f-4350-bf75-734323661350" providerId="ADAL" clId="{53FB8DDD-BE2C-F14A-BBE6-6EF6CEE0DD73}" dt="2021-11-26T11:37:17.168" v="522"/>
          <ac:spMkLst>
            <pc:docMk/>
            <pc:sldMk cId="2637326212" sldId="264"/>
            <ac:spMk id="121" creationId="{ED5ECAEB-A0FB-824F-BC35-9C4983F4496B}"/>
          </ac:spMkLst>
        </pc:spChg>
        <pc:spChg chg="mod">
          <ac:chgData name="Maximilien Schmidt" userId="934edbb4-d83f-4350-bf75-734323661350" providerId="ADAL" clId="{53FB8DDD-BE2C-F14A-BBE6-6EF6CEE0DD73}" dt="2021-11-26T11:37:17.168" v="522"/>
          <ac:spMkLst>
            <pc:docMk/>
            <pc:sldMk cId="2637326212" sldId="264"/>
            <ac:spMk id="122" creationId="{5A7F62F8-AE01-FD42-940F-9C48DE128C2F}"/>
          </ac:spMkLst>
        </pc:spChg>
        <pc:spChg chg="mod">
          <ac:chgData name="Maximilien Schmidt" userId="934edbb4-d83f-4350-bf75-734323661350" providerId="ADAL" clId="{53FB8DDD-BE2C-F14A-BBE6-6EF6CEE0DD73}" dt="2021-11-26T11:37:17.168" v="522"/>
          <ac:spMkLst>
            <pc:docMk/>
            <pc:sldMk cId="2637326212" sldId="264"/>
            <ac:spMk id="123" creationId="{C35BA97C-7A10-2141-97FB-1518D2C53EA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25" creationId="{A2E8ABB2-1DDE-CC47-A389-21292ECF71FD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26" creationId="{38152DD6-AE57-154C-8433-C94179BAB39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28" creationId="{30EE31C3-B584-3E40-93A3-DAE5EDDD18C5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29" creationId="{20D41BB2-4C1A-8E4B-824D-C1A11427CC2E}"/>
          </ac:spMkLst>
        </pc:spChg>
        <pc:spChg chg="mod">
          <ac:chgData name="Maximilien Schmidt" userId="934edbb4-d83f-4350-bf75-734323661350" providerId="ADAL" clId="{53FB8DDD-BE2C-F14A-BBE6-6EF6CEE0DD73}" dt="2021-11-26T11:37:17.168" v="522"/>
          <ac:spMkLst>
            <pc:docMk/>
            <pc:sldMk cId="2637326212" sldId="264"/>
            <ac:spMk id="131" creationId="{5374B66D-E308-2647-93E2-41FC51349096}"/>
          </ac:spMkLst>
        </pc:spChg>
        <pc:spChg chg="mod">
          <ac:chgData name="Maximilien Schmidt" userId="934edbb4-d83f-4350-bf75-734323661350" providerId="ADAL" clId="{53FB8DDD-BE2C-F14A-BBE6-6EF6CEE0DD73}" dt="2021-11-26T11:37:17.168" v="522"/>
          <ac:spMkLst>
            <pc:docMk/>
            <pc:sldMk cId="2637326212" sldId="264"/>
            <ac:spMk id="132" creationId="{6DA4AB9E-A7C1-C745-B45E-161FEB5DC6F6}"/>
          </ac:spMkLst>
        </pc:spChg>
        <pc:spChg chg="mod">
          <ac:chgData name="Maximilien Schmidt" userId="934edbb4-d83f-4350-bf75-734323661350" providerId="ADAL" clId="{53FB8DDD-BE2C-F14A-BBE6-6EF6CEE0DD73}" dt="2021-11-26T11:37:17.168" v="522"/>
          <ac:spMkLst>
            <pc:docMk/>
            <pc:sldMk cId="2637326212" sldId="264"/>
            <ac:spMk id="133" creationId="{0F001607-3237-3A40-B490-6AF8E036B9B6}"/>
          </ac:spMkLst>
        </pc:spChg>
        <pc:spChg chg="mod">
          <ac:chgData name="Maximilien Schmidt" userId="934edbb4-d83f-4350-bf75-734323661350" providerId="ADAL" clId="{53FB8DDD-BE2C-F14A-BBE6-6EF6CEE0DD73}" dt="2021-11-26T11:37:17.168" v="522"/>
          <ac:spMkLst>
            <pc:docMk/>
            <pc:sldMk cId="2637326212" sldId="264"/>
            <ac:spMk id="134" creationId="{094028C5-0E6A-2C45-988E-FD9AE3BF160F}"/>
          </ac:spMkLst>
        </pc:spChg>
        <pc:spChg chg="mod">
          <ac:chgData name="Maximilien Schmidt" userId="934edbb4-d83f-4350-bf75-734323661350" providerId="ADAL" clId="{53FB8DDD-BE2C-F14A-BBE6-6EF6CEE0DD73}" dt="2021-11-26T11:37:17.168" v="522"/>
          <ac:spMkLst>
            <pc:docMk/>
            <pc:sldMk cId="2637326212" sldId="264"/>
            <ac:spMk id="135" creationId="{75AC9DE6-C3E1-A040-9888-75AD60D18E08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37" creationId="{6C8A6D4E-5F1A-734A-8002-5802A7ACD50D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38" creationId="{1A42C412-BA8B-D846-89C4-2790E8B36C6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39" creationId="{7ACFA5CD-3974-FF43-94C5-62A258F930B8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41" creationId="{D8952585-9AD2-034F-8BEA-3EC70CE4E275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42" creationId="{382F191F-8DC5-404A-84B5-DECCC3BCBD53}"/>
          </ac:spMkLst>
        </pc:spChg>
        <pc:spChg chg="add mod">
          <ac:chgData name="Maximilien Schmidt" userId="934edbb4-d83f-4350-bf75-734323661350" providerId="ADAL" clId="{53FB8DDD-BE2C-F14A-BBE6-6EF6CEE0DD73}" dt="2021-11-26T15:12:13.565" v="685" actId="14100"/>
          <ac:spMkLst>
            <pc:docMk/>
            <pc:sldMk cId="2637326212" sldId="264"/>
            <ac:spMk id="143" creationId="{550F3C74-91DF-054E-AEF5-38B4A95C453C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45" creationId="{B3D0DB9C-89DA-9442-B464-42CB85A7DABF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46" creationId="{DEF08C3B-F8C6-F748-B438-40F0531FD35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47" creationId="{14718EDD-A39E-8649-9639-228663DBE64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49" creationId="{75F24596-8FFE-0147-A33C-01B64F2107F6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50" creationId="{9BE972E7-1F9E-F247-BA5C-B7EE1DD4252B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51" creationId="{4ACEC222-0F23-EC49-B200-7A269E4AFBFE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52" creationId="{28AB1D50-8FA9-6D4A-9702-C8A7015360D2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54" creationId="{B7FD8163-6309-A944-86E4-1556B1F629A4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55" creationId="{ADD82B4A-2953-C041-BE7E-0BE5B21D4CDB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56" creationId="{C2147E84-61D4-C842-A740-502C6DE05237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57" creationId="{37A23699-B7BC-8541-8051-C84627FFEFF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58" creationId="{DDE2E721-056B-C74A-BAA7-BA3DE15806EA}"/>
          </ac:spMkLst>
        </pc:spChg>
        <pc:spChg chg="add mod">
          <ac:chgData name="Maximilien Schmidt" userId="934edbb4-d83f-4350-bf75-734323661350" providerId="ADAL" clId="{53FB8DDD-BE2C-F14A-BBE6-6EF6CEE0DD73}" dt="2021-11-26T15:12:13.565" v="685" actId="14100"/>
          <ac:spMkLst>
            <pc:docMk/>
            <pc:sldMk cId="2637326212" sldId="264"/>
            <ac:spMk id="159" creationId="{AEFC543D-EDEB-E04F-A562-28423CCE3145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61" creationId="{6E23C7A6-A56A-6F4C-AFEE-DD5EB61D1F2B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62" creationId="{1A25653D-8716-CB4D-961B-5E5D3D4A9F5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63" creationId="{13B07DD6-F67B-B04E-8CB7-8CD6D6AD92A1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64" creationId="{6A4E7C2E-CFBE-0A42-8523-4AA747510FAE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65" creationId="{8E625BB5-DAEE-E14E-A2FA-CA6E4C50889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66" creationId="{D6FAF65D-52A0-2A4A-81BD-373A332FD94E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68" creationId="{B745215C-C468-8846-A4CA-0FFFC9BE5D8D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69" creationId="{541F6E44-F5A4-1748-A87D-FB6F9FB41682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70" creationId="{8F4B5FEB-5EAA-0746-873F-266D52ADC9DD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71" creationId="{22E924B3-8D52-ED4D-A347-D2A2975339F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72" creationId="{50BC9F53-7853-FC4C-B9E7-92B4DA570787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73" creationId="{1D005FDA-C65F-E540-B5CA-9FCCF64FDDC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74" creationId="{DCDE456B-D27E-DE4E-BB92-350498621C77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75" creationId="{97CF2A9A-A202-8B43-973C-A636698909D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76" creationId="{1B735BF3-8EF9-CC4A-8070-7C9640252E84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77" creationId="{AD740B53-5E6C-2F4C-AEC2-B5F0CF4AA08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78" creationId="{6384C12F-84AB-EA42-8856-9D826B177A4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80" creationId="{641FD1F1-B8DC-CD47-A203-F36AB17110B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81" creationId="{A4A14598-ECFE-874C-A2AE-9E8361B6024B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82" creationId="{7D26E931-2241-D047-A053-77DF359FEF2D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83" creationId="{73875F66-B89A-BA47-9899-A6BC5AC1DE4F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84" creationId="{1472F633-59C9-CB42-9B35-AA12D13C400D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85" creationId="{C1F81935-2E4F-6443-AD9F-3E1AF4FB5DC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86" creationId="{12762373-006C-EE43-AE8D-46C8C34900DC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87" creationId="{6712AF2F-6A66-214A-BB7A-D5329656FB16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88" creationId="{95590BC3-50B2-1D42-A6D8-9454D8843A17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89" creationId="{3AF0F5F9-B3EE-1C41-B980-40AD6AAFF1A4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90" creationId="{E9F8C2F6-B287-434C-A395-7FF3034CA107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91" creationId="{F0AD9694-93ED-3C4A-B395-D74E73C32FB4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92" creationId="{FCA5AB6F-B043-7045-AC68-090E83C8CDE5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94" creationId="{DCB9D92C-178D-A340-A41C-61CAD2AE79EF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95" creationId="{C67F154E-331D-A048-B573-B3BF810E858F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96" creationId="{851E8840-182C-AD40-9313-182E642ED7F1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97" creationId="{5DDC66E3-6A07-5740-B585-D3C44335496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199" creationId="{6C70D8F8-5797-5947-AAC4-163CEA53219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00" creationId="{CA2FDB7F-6C0C-3842-A6BF-B91E4FB65F98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01" creationId="{34A73FFC-316D-ED4E-9385-2146F6D207E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02" creationId="{303890E9-1095-A04C-B1DD-8E3AA60C810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03" creationId="{FB3E3989-E8A9-5049-B7C3-FE1209E1078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04" creationId="{E1EF917A-B1AE-A14F-9927-DC6409F1FE61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05" creationId="{53C73513-A060-9344-AF97-ED5DEB266248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07" creationId="{B2D49EBF-72DD-3840-AD09-3C7DBC453187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08" creationId="{56DAE2E7-9705-3542-9A61-F6EFD89E4D82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09" creationId="{29F5F4AF-4CB7-FF49-9DD4-81DB851BAF35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10" creationId="{CC771F5E-00A8-234E-843A-235C60374DC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11" creationId="{F186EA74-9A44-F342-A96B-0D6F15F2CE82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12" creationId="{D6736581-D2BF-1E43-8838-834FA06C191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14" creationId="{30DC5657-874C-164F-9897-A7106FC405DB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15" creationId="{EA112641-B401-924C-AC9E-4272FACAEBC7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16" creationId="{E991678E-71CB-3545-9FF8-99BE8558625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17" creationId="{8705A401-910F-E64D-8D66-543BEDF6A5E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18" creationId="{2A2F7F51-3095-BD48-BCA9-C338A486958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19" creationId="{4F65E1AF-B59F-244D-BDEA-15EDBFD0FD66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20" creationId="{B0AAC14B-15A3-F849-B68C-C7A83DD2586D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21" creationId="{E7FFCD39-D86C-034C-9A39-B975AFB7977D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22" creationId="{3A2CCA97-F792-274E-B874-E4C980E5AA6D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23" creationId="{831EEE25-03FD-4546-8974-7E3E9C65F508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25" creationId="{CDD652F0-8058-084E-8824-800024DA186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26" creationId="{BA017EA1-CDE0-5F4F-B1DE-0A3D844BD655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27" creationId="{9C648B50-2BB6-1143-A1CB-F74AD15CD14C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28" creationId="{201ACF50-178E-2C44-A7CB-BB9057E27EDE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29" creationId="{029405A5-B2BF-5543-91FC-FF133B5E2901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30" creationId="{A71D866F-2EB8-E14A-A401-60F7100E5B7D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31" creationId="{4C10D288-481C-A544-BBF8-2D3E89E0755E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32" creationId="{9E84610D-6A5E-3D40-99DE-8627EBDE3B4E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34" creationId="{22AFDC43-D484-E446-9FB4-3ED57042B7A4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35" creationId="{4A3B430B-018F-D94A-AB7F-35036DAC30FE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36" creationId="{9DF01B44-3E08-0843-A4BC-B1B67C7D55F1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37" creationId="{3A437977-4B31-DB4B-9781-603989A3BFC6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38" creationId="{ACA4961F-19C5-3843-8341-1E0752366B8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39" creationId="{9646BF0E-F28D-5A47-A6FD-5EBE020A9D21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40" creationId="{CB834A06-E29E-8A4C-A945-6AFB3D6BCFD6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41" creationId="{2CD49C22-E26A-E942-9749-1A35831A34A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42" creationId="{1FE92A7E-B64D-AD4B-BEA6-E48804128D3D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43" creationId="{9143D7C9-767B-724D-A16F-0AF3908A9E0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44" creationId="{69BA37B1-90FD-284E-9F9E-4BAD8CE7AEFB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45" creationId="{0B6B1BE0-2A58-FA4C-82C2-A69C2270171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46" creationId="{3ACC944F-1DDE-8947-8040-EC24DBA65F2B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47" creationId="{B40389F4-4594-8E4B-A217-0EFF8C5FE23F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49" creationId="{ED700145-889D-EE47-9125-392CC9DEEA5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50" creationId="{8D277EE9-690E-174C-A0C6-2B3C7A9678B4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51" creationId="{7787482C-245B-7843-AF90-B1E4C60605CC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52" creationId="{38980526-5FA5-7F4C-BB7A-5854B824138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53" creationId="{A9EFC67D-9F15-4F46-8A7C-BFC871D69D61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54" creationId="{A2383F9E-B661-3044-B1F1-E6E7DF95D4C2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55" creationId="{0E3B680A-3549-1846-8591-E38A3679B684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56" creationId="{850352C8-BBF6-C545-A2BA-2316428C2178}"/>
          </ac:spMkLst>
        </pc:spChg>
        <pc:spChg chg="mod">
          <ac:chgData name="Maximilien Schmidt" userId="934edbb4-d83f-4350-bf75-734323661350" providerId="ADAL" clId="{53FB8DDD-BE2C-F14A-BBE6-6EF6CEE0DD73}" dt="2021-11-26T15:12:10.707" v="683" actId="465"/>
          <ac:spMkLst>
            <pc:docMk/>
            <pc:sldMk cId="2637326212" sldId="264"/>
            <ac:spMk id="258" creationId="{F65924B1-6236-1F4D-AFAC-DA9239B420E1}"/>
          </ac:spMkLst>
        </pc:spChg>
        <pc:spChg chg="mod">
          <ac:chgData name="Maximilien Schmidt" userId="934edbb4-d83f-4350-bf75-734323661350" providerId="ADAL" clId="{53FB8DDD-BE2C-F14A-BBE6-6EF6CEE0DD73}" dt="2021-11-26T15:12:10.707" v="683" actId="465"/>
          <ac:spMkLst>
            <pc:docMk/>
            <pc:sldMk cId="2637326212" sldId="264"/>
            <ac:spMk id="259" creationId="{B02C6301-D3DC-694D-A5BB-AC284D9CC309}"/>
          </ac:spMkLst>
        </pc:spChg>
        <pc:spChg chg="mod">
          <ac:chgData name="Maximilien Schmidt" userId="934edbb4-d83f-4350-bf75-734323661350" providerId="ADAL" clId="{53FB8DDD-BE2C-F14A-BBE6-6EF6CEE0DD73}" dt="2021-11-26T15:12:10.707" v="683" actId="465"/>
          <ac:spMkLst>
            <pc:docMk/>
            <pc:sldMk cId="2637326212" sldId="264"/>
            <ac:spMk id="260" creationId="{DDAF591B-C86A-A74D-AD61-ED718028EA88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62" creationId="{7A8B1AB1-929D-574B-AD02-FAD234F1DCB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63" creationId="{861210CC-25F7-E84F-9421-D68DBC78A58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64" creationId="{91BBE9D0-3D33-744B-AC73-4AFFFFCCC55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65" creationId="{461B0EC2-B699-1B4C-ACB3-9746E4FEE136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66" creationId="{AE462B5F-EDFD-2D42-9BC7-A9ABCFBEEC8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68" creationId="{BFC7EA4B-F489-4747-9C9F-6430B32DD5E5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69" creationId="{06A26DB9-74C1-1B4A-8CC9-DEDD6DD756C5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70" creationId="{D538447A-73B4-4944-9355-F1B037A845EB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72" creationId="{C7BA0517-64B0-3341-ACAF-D91B4091E0EC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73" creationId="{D8D71A76-F791-6E40-AAB9-1C6BD6C5DF7D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74" creationId="{AF3903A2-693F-7D43-BB13-29CA2569676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75" creationId="{25ED599E-F8F1-9C41-A595-D75E02184E7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76" creationId="{6323E5E5-00EC-634E-A73F-BC317E46D8AF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77" creationId="{5A5F598D-3CAB-BF4D-933A-62725F87E336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78" creationId="{C6EB65B6-030A-E041-94FC-C15CD1002231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79" creationId="{6FE4BF97-63CB-A64A-A251-E0D071CE3426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81" creationId="{FF408058-A0DE-D346-9426-E264DF85589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82" creationId="{82E3B8FE-EB36-0645-80F7-4CA7E9D4AA7C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84" creationId="{54C61194-65CB-4940-A90C-BA05008F048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85" creationId="{9918AE92-AC3A-8C44-8D6A-5FC330BE3AD7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86" creationId="{E4CD583E-9315-7B45-ACFA-981AD7DBA33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87" creationId="{D28C067A-A336-034B-9AEE-D2D981DAB5A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88" creationId="{4131CC94-0531-6141-AA55-9DF556DE8C54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90" creationId="{0ADEE01D-A9F6-4B4A-96E9-886EB9B71FB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91" creationId="{691BF9AA-3A23-BC4F-9A54-BD48F733E4FD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92" creationId="{D986FD02-B013-3A4B-A84E-5477BEE473F7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93" creationId="{41DF3D8E-5765-234C-AD13-7D763F25D6E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94" creationId="{3D7AC705-D49B-8C4F-8021-D66397221BC2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95" creationId="{E2851BFE-B265-0A42-A324-03F5170216A6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97" creationId="{DAA20899-7378-A04C-A5F9-120971B1B94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98" creationId="{08FDCC0E-C7DD-A543-A962-2446BACC1AF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299" creationId="{DEA78091-B97D-A04C-8226-0F9FDAE2F6A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00" creationId="{D360F233-F081-8249-BF69-E3C0F85253F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01" creationId="{B94920B5-3E06-604F-9434-8564C4529DC4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02" creationId="{9BB0B66E-A35E-4844-A780-F50BA0F38AB6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03" creationId="{30276FC1-7A25-F34C-8B9B-329A5E3CE9AF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05" creationId="{7B565049-DC92-5448-883F-9F5E6ACC07BD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06" creationId="{E3E38E16-FAE7-C74F-AA6B-518E3E7078A8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07" creationId="{4BBA4049-8B46-DF4E-8107-ECEC18192608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08" creationId="{B76FB90C-C076-DA4A-AF7F-F5F10D76F442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09" creationId="{055B090D-3DC6-994C-9896-95CFF0A4F254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10" creationId="{87064A37-BD88-1A4D-8A9E-8DD2C4FADB72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12" creationId="{430A13B8-29FB-6246-A6C7-6D5D7CEDF60D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13" creationId="{C415B94B-1F92-954E-B0EF-3FC2D87864A8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14" creationId="{EE414CEC-8B18-7E41-9B23-0C16CD58EBA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15" creationId="{33FA0583-802F-8F41-8D46-3DDCFE7E836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16" creationId="{118586F4-956C-BD48-94BA-4F75E7E9C87D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17" creationId="{E6D3A933-7146-BA47-BB22-6FE2EAD28624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18" creationId="{BB004FDD-0711-3541-B6A5-00B5F5AE4D8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19" creationId="{6042D3DC-F47B-E244-BC76-C5BF8217BD81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20" creationId="{F1676EDA-C63C-5943-B742-7CD232C3D152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21" creationId="{0BA63D80-D7D8-084E-9B97-7A99A30D082E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22" creationId="{A8ADBD85-8B2E-4142-B099-2C7AE8F43AFF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23" creationId="{91D289B5-68FF-CB40-A546-B5AEEFD77B22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25" creationId="{09597CCB-DC03-3743-B32F-352C886243E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26" creationId="{8F36EF40-7118-E647-AA72-EB66435E9C07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27" creationId="{019444DE-65CC-BE4B-B209-D9E84A0471AF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28" creationId="{8555872B-8EE0-8641-8218-4E15ABB7DC4F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29" creationId="{05857521-DAD7-FC42-B539-CC177D6EDE86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30" creationId="{DD6CB8A2-9E47-E649-A95B-3AF80561BECE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31" creationId="{20D83202-A550-1842-BB03-A591E09D01F1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32" creationId="{859072C0-127C-B045-8C42-004AAC208AD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33" creationId="{EF0958FB-C3D4-D94E-A0E4-03D577B2BF36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34" creationId="{2C07105B-9975-5940-A45B-1460C422C678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35" creationId="{3E4CC367-7FD5-EE46-B7AF-76E62C5990E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36" creationId="{E3E76CA7-3EDF-3F48-AC87-54348E9464A8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37" creationId="{8999D8F9-4E7F-D547-B4AD-9F891520C33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38" creationId="{0FDAD688-CEB1-AF40-B699-595326D00758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40" creationId="{6B71DBD1-CFA1-CA49-9132-BE7CB9A2B545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41" creationId="{798084E1-093A-164A-815E-B43B44701046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43" creationId="{E8DD76AF-7348-3C40-8FDD-98E95C0FAC4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44" creationId="{7BA829C0-FF63-D547-B503-F3B2E2FBAFB1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45" creationId="{24307B0B-77B8-1F46-9D9A-66165463A2FC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47" creationId="{F8DEE2F2-CCB5-9C45-B2CF-7EBBB028112B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48" creationId="{9F818399-EE10-8644-BCC2-E223CA5F5265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49" creationId="{34233655-F8A4-524A-A1B8-CE6B179CAD9B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50" creationId="{E51A44F5-2D51-7B40-BFEC-88B82B5D80F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51" creationId="{C1E6D8E0-3392-E74C-BBB5-757DCF73AC9E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53" creationId="{14F7A188-9DD2-1C41-9505-F8E932473F8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54" creationId="{BB4B23B3-6623-9148-BA3E-9F583A529345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55" creationId="{2FD74FF7-2399-7142-9BC8-C39379B919CD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56" creationId="{529E368F-93F0-B543-A57C-D4F6768DD42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58" creationId="{06457F57-3382-2B4F-93CE-CAFACFF701B8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59" creationId="{A9B2A0BF-ECA5-6141-B996-6BEE11C48B7F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60" creationId="{AB188DB9-A65C-2449-8BD1-BCE557C5EF21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61" creationId="{076452C8-347A-9B4D-9666-34DA9877AF2E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62" creationId="{D17580F1-F38E-FC49-A16B-466281494E9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63" creationId="{9D241F72-3A00-BB4A-84B2-1CD0CA5BEE08}"/>
          </ac:spMkLst>
        </pc:spChg>
        <pc:spChg chg="add mod">
          <ac:chgData name="Maximilien Schmidt" userId="934edbb4-d83f-4350-bf75-734323661350" providerId="ADAL" clId="{53FB8DDD-BE2C-F14A-BBE6-6EF6CEE0DD73}" dt="2021-11-26T15:12:13.565" v="685" actId="14100"/>
          <ac:spMkLst>
            <pc:docMk/>
            <pc:sldMk cId="2637326212" sldId="264"/>
            <ac:spMk id="364" creationId="{5E402B0C-8CA6-A848-9D94-9D8BC7B16D6C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66" creationId="{F673FA18-7DC9-6644-B787-35322C7EC5F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67" creationId="{C1DBA153-C731-5A42-B83E-183DED787CFC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68" creationId="{D2011579-CF9A-5741-A431-89D78BABF9BC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69" creationId="{D04CAEE1-AAF5-AE4B-A19F-49E369E9B207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70" creationId="{A1B71A36-9629-6E4F-80CA-CB113465FF7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71" creationId="{DD87E40C-67F8-1E46-8908-FCB6BF58AB62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72" creationId="{C0DBCDEE-92B6-2449-9558-65C86D9666E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73" creationId="{D6D79089-4356-F343-9A69-52A21489AB3C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74" creationId="{491CA736-9859-EF41-9DB6-8003FA960A6F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76" creationId="{8FDA1408-0B5B-034C-B513-63C8A8348FB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77" creationId="{524725A0-4578-774F-9B29-9229E23887C5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78" creationId="{94B08D36-88AB-EF4B-A78A-498EC7E173FB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79" creationId="{FDA06B14-1DFF-0549-8715-6453B2BC73CC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81" creationId="{CFCF5E9A-6060-3A48-9725-A3898682EDB1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82" creationId="{A2D67AFF-E5EA-3C4B-AE7C-2076E5887045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83" creationId="{3D85CB17-6D2D-EA43-9FA9-E326D996558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84" creationId="{8877BF4F-5871-E848-B6B6-5AD68A598FA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86" creationId="{56596E91-9590-E94F-A50E-5EB48B70330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87" creationId="{4C3996EA-C8CB-1742-9940-B734F645C951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88" creationId="{348D2FBE-88BB-AF4B-A81D-AF1E7B1F4074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89" creationId="{2AE2EF16-1044-F644-9D75-7EDCA9AAC89B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90" creationId="{A5E3A989-9206-424F-A1DE-EF72A8B7192F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91" creationId="{0A380EF5-9E83-D248-BD29-8B8A62238836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92" creationId="{6AAB3E45-81A0-434E-BC99-91AA96A4218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93" creationId="{65A299C0-1D39-214C-844B-4FE798C1C57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95" creationId="{437BAB7E-9B35-894C-8804-64EE10BC20F2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96" creationId="{DB58BD42-5C60-1F4B-AA07-4442FD15D62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98" creationId="{049EF09B-9684-6D4C-B06C-33CEA67097D2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399" creationId="{526CA8CC-BAF4-CA48-99C0-D5DF28FCAAF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00" creationId="{7475FF33-965B-2C40-83D4-F808549E896F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01" creationId="{63D51D31-417E-AD40-A5F6-2865FECD1791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02" creationId="{6387B100-6554-0040-88D9-20A4B8D54B32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03" creationId="{2F343E02-3A12-B14A-AA13-BE2E40972105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04" creationId="{9C38FFEC-CCC3-FC48-B86E-ECF412D9C06B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05" creationId="{1DAE6DF4-07E6-5748-B72F-A22FBB4B76A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06" creationId="{C99B8457-E0BB-3246-922C-79F7494AF3D8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08" creationId="{659C7A06-05E3-5F4E-B473-406CC49A8288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09" creationId="{FEC39C14-B747-614D-B292-7BE35BB87D1D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10" creationId="{7A5E5608-C353-5D4B-B369-601FF67B54FB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11" creationId="{320CBEED-7B46-DB40-945A-88512C893B4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12" creationId="{FB78EA7D-C311-214A-BCD4-0C1E424C7CB5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13" creationId="{4F3A2732-D927-A542-8510-BC914B7C91F5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14" creationId="{18E512D2-BEB5-BE44-A78A-816EEAC86A8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15" creationId="{BDA127F5-E958-0344-9718-0DB54F4F9191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16" creationId="{F307CC0D-F6F9-B94B-9BB9-88CD0AEC57C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17" creationId="{91B620ED-9F8C-0844-8DBE-C5078D07034D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18" creationId="{9C91DFE6-399D-214D-B7CA-B26492FFE64B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19" creationId="{9E5B8D62-4026-4E49-AB73-5D969BAF2A76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20" creationId="{79FD9EAB-BEF0-2044-914F-35DC83C9CDEC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22" creationId="{0AAF68F9-E743-2E4F-B0A0-80CEE5C93A9F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23" creationId="{EB0E54C4-A796-8A48-9DF9-FC4E6C88931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24" creationId="{E481C060-0B24-A947-83EE-7DEFBE79C1CD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26" creationId="{9ACC8FF1-0476-2A43-A51F-35E33631C205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27" creationId="{C30E5077-630E-D840-A2C5-A0D7D1649F58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28" creationId="{01983713-A62D-CC46-8D5B-EC8A5750E9AB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29" creationId="{E3D5C4B3-9B98-4B49-BC4B-DF155C879187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30" creationId="{47600D2C-8893-2141-B720-17364CBA3FA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31" creationId="{E6A1A091-072A-5E47-B8DC-1B060F31E5B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32" creationId="{9E5F3ABD-A48A-F245-9DB9-1D067E2B199B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33" creationId="{51ED974A-1024-E74C-B7C8-C050048F46E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34" creationId="{E6CF02AE-2EEF-0C40-9A8A-16734EC6A90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35" creationId="{A221DCBB-0327-C248-AA7B-F41989726947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37" creationId="{290CBFC3-0F72-D94C-9072-DF3FC125FDDF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38" creationId="{0D219807-EC12-194F-8F81-399F949C0CEE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40" creationId="{2B3B0CB7-BFAB-3B43-BC9A-0314C911C9FE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41" creationId="{7AF510FF-3811-2D4E-BDC6-DC086EDBC08B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42" creationId="{E2B7E47E-4851-D742-8B02-B6115EC80E9E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43" creationId="{1C7266E9-0B4A-2E41-A2A7-F29D72EC6427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45" creationId="{94A61F55-0253-8F42-8952-F2E0EC45065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46" creationId="{78DC2FD2-A15A-514D-9BA0-65E7CB38C3C0}"/>
          </ac:spMkLst>
        </pc:spChg>
        <pc:spChg chg="add mod">
          <ac:chgData name="Maximilien Schmidt" userId="934edbb4-d83f-4350-bf75-734323661350" providerId="ADAL" clId="{53FB8DDD-BE2C-F14A-BBE6-6EF6CEE0DD73}" dt="2021-11-26T15:12:13.565" v="685" actId="14100"/>
          <ac:spMkLst>
            <pc:docMk/>
            <pc:sldMk cId="2637326212" sldId="264"/>
            <ac:spMk id="447" creationId="{560B75A6-38CD-814F-B8B1-ECEC77E4B78E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49" creationId="{5FF81E72-88DB-C44C-9A8F-F6027BD10975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50" creationId="{6335D796-C3CA-3143-85AC-0D7BAC1A4E3D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51" creationId="{64E1FE01-83EF-BD45-A482-388F0CD7B28E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52" creationId="{73D9D724-EFCE-D54C-B7EE-18200A427FA4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54" creationId="{6383398F-6DE1-364B-9621-F4F1089281AF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55" creationId="{9B53AC6E-63AB-1143-AA86-4855B1D4ADA1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56" creationId="{CD60CA52-BD12-1240-BC80-CCFB20C3891D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57" creationId="{CFB69004-8B26-C940-B9E0-18BC057947A1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58" creationId="{9D7AF374-4129-834A-8992-415D3433FB5C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59" creationId="{EC45A057-CDE0-9043-A923-87084495473B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60" creationId="{1736F559-2995-5E40-893A-42F2A5EE924D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61" creationId="{60560C99-F1B9-1D4F-AD9C-0328A6946816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62" creationId="{023EE094-1934-DB47-A8BB-73E3DE838EC2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63" creationId="{AB6EC822-875B-514D-B920-DE189E779C6F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64" creationId="{5798DF6E-6DB6-9F4D-942F-62B99158F11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65" creationId="{3FE13127-5DE7-0A4B-9D3A-FAC75E51BD51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66" creationId="{2AE77332-E48D-734C-873E-BBF6B86CD15E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67" creationId="{D49B79D1-848D-D940-9BB1-F6ECDD7DC388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68" creationId="{E945F19C-6307-0747-BA24-7A1161D35961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69" creationId="{8E647B78-FEA4-3D44-B107-0FBDBAC40371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70" creationId="{8D7BA743-F481-7A4A-BF92-91FE2F67F5F6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71" creationId="{253EB2CD-4FC6-2C4C-9E4E-A6801A0884B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72" creationId="{C13E3A69-9899-E94D-B1D5-A8577D6169B6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73" creationId="{07B3A656-D4CC-8646-8E09-C882F6A26E4C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74" creationId="{BB0AFC38-F7F6-8649-90B4-64AC5781FCD2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75" creationId="{001F4288-E046-894E-97ED-8051D68F09B2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76" creationId="{0B223EC1-4B10-3646-AE9E-F1D175448458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77" creationId="{25667715-FDAE-1B46-A170-6E18CAE666C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78" creationId="{4C67D4C6-FB29-3F42-A506-1E43EF6EBD6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79" creationId="{B5107854-146D-C446-B0A9-0D0AF14B2EB7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81" creationId="{1521C054-79D0-D140-8142-476F6C2BEB4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82" creationId="{6899DDD1-013F-3B4B-AF7A-3E01040272E6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83" creationId="{FD79EDB1-2D07-0449-8F76-1C10083882C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84" creationId="{048C1807-4D44-234F-B749-79E360EE5DB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85" creationId="{6ED5C6EB-97AF-184E-8A21-8111C2F9AEDB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86" creationId="{32845991-3CDC-2F4A-ACA6-F2F5AAAB7FD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87" creationId="{7327F4F5-F4C1-434A-AA9E-DF5A151DB244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88" creationId="{CC66F7FA-7454-6041-A948-4CC8517FBFBF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89" creationId="{DA853B18-8713-3646-AE5F-D4649F9DF01F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90" creationId="{D9160997-A466-9F4E-8A2A-647714BC782F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91" creationId="{95775F4F-00BC-1046-8C1E-7F8C4C2A119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92" creationId="{104D1E01-2CF9-5743-BB96-10B6510DF7D6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93" creationId="{3B1D5FE6-0691-0941-A695-33A42B67E51E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94" creationId="{EDCD54EE-221B-EC41-8BA0-E642DF3D8361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95" creationId="{7C3E7BDC-79AD-C843-9C45-0C59C496FB1E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96" creationId="{CF0D8D60-9E4C-7F41-8614-E5BD168E2D9E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97" creationId="{1131D62E-4EAB-D44B-9617-57377FA9F66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498" creationId="{0A1D20F0-81CD-D44B-ACBE-446B6BCC22F8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00" creationId="{536A5B18-9FA3-9E48-A05F-3CBCF13D2EE6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01" creationId="{72D2C6A2-51F7-7A4C-89B8-77ADF45FE8B8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03" creationId="{5762373E-B48E-734F-A432-E1585C9E2FE6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04" creationId="{352DCED7-A792-714D-9C1A-6C00BB48808D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05" creationId="{268E1FE3-2089-B242-8B68-E5E9F747EF1F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06" creationId="{13D594C6-7961-E049-8928-DBC8208AA0ED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08" creationId="{4CBBD482-1EEA-2B43-860E-953E7C5E4EED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09" creationId="{37EF6ABA-CA82-0244-A4E9-980A19D370D4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10" creationId="{217AB824-D4F1-1F42-9D05-2A926358290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11" creationId="{018A6E31-639F-4842-AFE1-F58E4B15040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12" creationId="{5989A1BC-8C97-4846-B3AD-A4DA49FA4E3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13" creationId="{28056173-36C9-CA42-BAC7-E32041C9825C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14" creationId="{9C4D3929-89A3-4C46-9CFC-5DF100ED9582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15" creationId="{E03CF2EA-43AF-1F40-8C4F-FD9C0553556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16" creationId="{70E048AE-291D-6941-981C-5E47622DE8FB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17" creationId="{908DDA85-3572-3547-A2FF-E79AFD81BCC8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18" creationId="{001D88A9-3D17-7B47-A0B0-018DB712910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19" creationId="{5F2A20C8-2D99-EE42-BAF2-B739B448402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20" creationId="{40F056CC-EB78-C746-BC13-C33BCD91DD7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21" creationId="{E016235E-66F1-C84E-92F3-FB6DBF3F7EB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22" creationId="{CA631975-E0ED-7040-B80A-7A84B3F2D2DF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23" creationId="{C0DC2AFC-7709-CB42-9E8C-15A5CE581EC1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24" creationId="{27030E5D-D9D4-F649-BD31-0C45079F51DE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26" creationId="{5CF98E49-421F-B747-A914-C7FD75CA270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27" creationId="{D628B392-2D0D-9E4E-AD7C-3E101A8B5D22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28" creationId="{B2142CEF-B5DC-BF43-92FD-87CF7B2ABD1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29" creationId="{62322D4B-DD6B-B34A-94B2-C62D1ED27E95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30" creationId="{ED2B0D3B-E2A5-4C41-B705-DC4846F2E812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32" creationId="{88EC5A92-7A57-014B-A737-357DE154B564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33" creationId="{13987D94-DC6D-6F4A-BC1C-E184CA7A48F1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34" creationId="{1236BC86-3196-2D47-89A5-F15931CAC97F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35" creationId="{E2348C37-E03D-3443-BD2D-7135F96AADAC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37" creationId="{9510EA42-96E3-E749-ABAB-59F84F4492EE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38" creationId="{096E1C88-168B-1645-8CA8-2F770F5A6C3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40" creationId="{AACA9468-1B45-4B45-AA97-5B28734E2B14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41" creationId="{87552F9E-6C55-7E4B-89E6-CD27777DA1BC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42" creationId="{43625728-7C12-8E4B-8A43-16EDA27EF1E7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43" creationId="{C4593045-F840-1F4B-88AF-0A0546288B97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44" creationId="{743B3EA0-1421-A343-B324-C21F03F6213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46" creationId="{1DF85AC3-BD79-E849-8A07-0B2C243474C2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47" creationId="{D51BA477-DCED-DD41-A55E-CE5DC3FFF461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48" creationId="{8D4FADA3-00F1-3740-8946-32682A454CB7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49" creationId="{6695FBD8-5199-DF42-9171-BEB8E1BF1F16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51" creationId="{A1DEDBCF-04A2-9640-92FD-745376C45A7F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52" creationId="{D615FE1C-8903-F24C-A41B-2019298A769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53" creationId="{78238564-F125-BA40-9E77-4C179D315376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54" creationId="{AC697AD9-9BB2-EA41-A65B-EA39B1EB09EB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55" creationId="{5BF83D10-9338-704F-B3C2-3BD56F686142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56" creationId="{B1FB8F90-9B81-7A42-B061-AF3E2A70F2F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57" creationId="{4845872A-4924-1644-9CE4-53B280F1E78B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58" creationId="{BCE615F4-8E4A-E748-BFFF-9371F7EA02C8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59" creationId="{8CD5D3B9-1BAC-9A4D-8584-B089FAE7B38B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60" creationId="{AF638FF4-F763-3349-A089-5E8374CCDA44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61" creationId="{92487884-1376-474E-A357-7F763342C60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62" creationId="{2E8A9288-45AD-B84E-9C1C-4219AFF51CD7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63" creationId="{D37410F9-4354-D94A-90F3-B05D539B02F8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64" creationId="{433A148C-83D1-2B45-BE38-D1D422457FE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65" creationId="{F3934805-9F7D-7D43-8392-5E0B3A73898D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66" creationId="{BC63B376-CA89-114A-9C60-79A7518596C8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67" creationId="{3BB3C3BE-7BBB-2349-8E72-23405CDC5358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69" creationId="{9794E1B9-39E7-0045-A9C3-4F1CB1901B8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70" creationId="{DBEBF805-B893-274E-99F8-452896A183F7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71" creationId="{29621634-E134-7748-AE9A-416E88BB77E2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72" creationId="{E1697976-C78F-D24D-BD21-EAD701D0D098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73" creationId="{EAF6FA45-DD74-D34E-BC8B-43C662145C5E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74" creationId="{4531A237-A660-3244-A78F-5B386AC4E03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75" creationId="{9AF21D9F-060B-F248-B340-554208CC2464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76" creationId="{ED50E284-5EC1-1049-9B09-37D72E248A8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77" creationId="{34B42953-E729-504D-87CF-A64B3622BB6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78" creationId="{EE90FDC6-9B01-8344-846E-F767FD004F6F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79" creationId="{6F0FF25D-B90D-A44B-83FB-E101D0DF48C5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80" creationId="{E70DCCFE-D2EE-C347-99B2-7B34EFCC1C8C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81" creationId="{F18249A3-1141-A846-8BF2-D2B7DCF4A4D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82" creationId="{3B4C6877-42B6-5B4E-8E73-F577908E625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83" creationId="{5D3C9BC0-7DAE-1842-9406-A468F76E0F5E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84" creationId="{81C9C0D1-8652-3441-9EC9-A968407309BB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85" creationId="{58079BBA-3FD4-9C43-85D0-E8C887C21D54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86" creationId="{83480041-D746-E147-9134-811B6BD719C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87" creationId="{DB7D8310-D609-4C4B-BC06-2448F56A51D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88" creationId="{89ECA74F-1F10-EF43-90E4-9A04A81C42DD}"/>
          </ac:spMkLst>
        </pc:spChg>
        <pc:spChg chg="add mod">
          <ac:chgData name="Maximilien Schmidt" userId="934edbb4-d83f-4350-bf75-734323661350" providerId="ADAL" clId="{53FB8DDD-BE2C-F14A-BBE6-6EF6CEE0DD73}" dt="2021-11-26T15:12:13.565" v="685" actId="14100"/>
          <ac:spMkLst>
            <pc:docMk/>
            <pc:sldMk cId="2637326212" sldId="264"/>
            <ac:spMk id="589" creationId="{F5B60E3B-36C5-0B43-AA6D-2C662D676CD4}"/>
          </ac:spMkLst>
        </pc:spChg>
        <pc:spChg chg="add mod">
          <ac:chgData name="Maximilien Schmidt" userId="934edbb4-d83f-4350-bf75-734323661350" providerId="ADAL" clId="{53FB8DDD-BE2C-F14A-BBE6-6EF6CEE0DD73}" dt="2021-11-26T15:12:13.565" v="685" actId="14100"/>
          <ac:spMkLst>
            <pc:docMk/>
            <pc:sldMk cId="2637326212" sldId="264"/>
            <ac:spMk id="590" creationId="{693A2DC3-C923-8F42-B9C2-174706B19047}"/>
          </ac:spMkLst>
        </pc:spChg>
        <pc:spChg chg="add mod">
          <ac:chgData name="Maximilien Schmidt" userId="934edbb4-d83f-4350-bf75-734323661350" providerId="ADAL" clId="{53FB8DDD-BE2C-F14A-BBE6-6EF6CEE0DD73}" dt="2021-11-26T15:12:13.565" v="685" actId="14100"/>
          <ac:spMkLst>
            <pc:docMk/>
            <pc:sldMk cId="2637326212" sldId="264"/>
            <ac:spMk id="591" creationId="{1B9D6FE9-591D-2A40-84B2-2A97FAEB6FB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93" creationId="{1CE0E65B-A852-F440-9511-C61C7565F50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94" creationId="{70A242C4-7862-E847-8536-517DE0A4828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95" creationId="{526E2B72-5D5C-D44E-9CAA-265BA65C0618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96" creationId="{1A21E394-6701-6144-ACAD-D181A55240D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97" creationId="{53D9D5D4-0F7E-1F48-8E7D-9EE2C98B7D24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598" creationId="{44C09EBC-73B6-A54C-8FB0-89AC438B9FC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600" creationId="{87C59D63-965E-AD4D-B1F0-C051E630265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601" creationId="{BDB4635A-5CB9-9D49-A1F0-7E4747E68C97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602" creationId="{F892AD48-49FF-BA4C-9E9B-3675C7B67DD6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603" creationId="{D5B1937F-A691-2F4D-9A34-2A22B0526D47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604" creationId="{45B55FE0-845F-6B42-BB0E-C9F52D33ED13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606" creationId="{2E73F59F-E91D-044D-A55B-EEF0B9EE3444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607" creationId="{344FEF6F-C6A1-9949-9811-5CC1DE5913B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608" creationId="{5349D128-D655-5242-B18D-98CE5606E177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609" creationId="{456FD568-3A29-4249-919F-666A42DFCB5C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610" creationId="{ACB40938-8C76-9E4A-A751-F2D71F71D0DC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612" creationId="{DB947130-9A91-8742-A3B9-B77F373C7070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613" creationId="{541F7F8E-E8D4-5B46-AF1A-1B78F02E24BE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614" creationId="{3185E1F5-62D0-BB4B-9F06-B20997833CE1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615" creationId="{03099844-F7F6-DD4A-BE8B-4604D27BDE2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616" creationId="{AF9523BD-00E2-3C4C-A677-FDA0D849233F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617" creationId="{3D8175AF-230B-F741-BBE6-C3A78F22E74D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618" creationId="{202F103D-8557-BE43-BD8A-C63523FA29EC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619" creationId="{3348A13A-2C08-034B-ACD2-C5796EECD4C7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621" creationId="{27188997-42C6-C04C-B5D5-96879B29AD7E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622" creationId="{64FCC5BE-3659-234A-98D9-FE1F8E67CD27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623" creationId="{5AF084EC-1BD5-C140-9317-AFD866BA4BFA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624" creationId="{ACB38594-000C-FB46-B907-DB72143ADC95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626" creationId="{A88DC8CC-64F1-7548-A4A3-CE7A1FF17414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627" creationId="{AFCCE885-1FBF-1545-A123-4B73FAA30D3B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628" creationId="{5A5588D0-FB61-324C-9D50-8B1F63616EF1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629" creationId="{CA33F1A4-AF62-9A4D-BC63-1B2FF2F5B559}"/>
          </ac:spMkLst>
        </pc:spChg>
        <pc:spChg chg="mod">
          <ac:chgData name="Maximilien Schmidt" userId="934edbb4-d83f-4350-bf75-734323661350" providerId="ADAL" clId="{53FB8DDD-BE2C-F14A-BBE6-6EF6CEE0DD73}" dt="2021-11-26T15:12:12.095" v="684" actId="408"/>
          <ac:spMkLst>
            <pc:docMk/>
            <pc:sldMk cId="2637326212" sldId="264"/>
            <ac:spMk id="630" creationId="{D2F864F9-913C-2E49-BE36-668DEB031D16}"/>
          </ac:spMkLst>
        </pc:spChg>
        <pc:spChg chg="add mod">
          <ac:chgData name="Maximilien Schmidt" userId="934edbb4-d83f-4350-bf75-734323661350" providerId="ADAL" clId="{53FB8DDD-BE2C-F14A-BBE6-6EF6CEE0DD73}" dt="2021-11-26T11:47:41.566" v="563" actId="1076"/>
          <ac:spMkLst>
            <pc:docMk/>
            <pc:sldMk cId="2637326212" sldId="264"/>
            <ac:spMk id="631" creationId="{A1BDF31A-90FB-534E-9393-410D070B4B09}"/>
          </ac:spMkLst>
        </pc:spChg>
        <pc:spChg chg="add del mod">
          <ac:chgData name="Maximilien Schmidt" userId="934edbb4-d83f-4350-bf75-734323661350" providerId="ADAL" clId="{53FB8DDD-BE2C-F14A-BBE6-6EF6CEE0DD73}" dt="2021-11-26T15:07:13.009" v="679"/>
          <ac:spMkLst>
            <pc:docMk/>
            <pc:sldMk cId="2637326212" sldId="264"/>
            <ac:spMk id="632" creationId="{BCEBFCF9-7D34-F64F-878F-675670ED3C9A}"/>
          </ac:spMkLst>
        </pc:spChg>
        <pc:grpChg chg="add mod">
          <ac:chgData name="Maximilien Schmidt" userId="934edbb4-d83f-4350-bf75-734323661350" providerId="ADAL" clId="{53FB8DDD-BE2C-F14A-BBE6-6EF6CEE0DD73}" dt="2021-12-07T11:20:04.807" v="1022" actId="1076"/>
          <ac:grpSpMkLst>
            <pc:docMk/>
            <pc:sldMk cId="2637326212" sldId="264"/>
            <ac:grpSpMk id="3" creationId="{100C73D4-C360-6D4B-928E-4E698949B7D0}"/>
          </ac:grpSpMkLst>
        </pc:grpChg>
        <pc:grpChg chg="add mod">
          <ac:chgData name="Maximilien Schmidt" userId="934edbb4-d83f-4350-bf75-734323661350" providerId="ADAL" clId="{53FB8DDD-BE2C-F14A-BBE6-6EF6CEE0DD73}" dt="2021-12-07T11:20:04.807" v="1022" actId="1076"/>
          <ac:grpSpMkLst>
            <pc:docMk/>
            <pc:sldMk cId="2637326212" sldId="264"/>
            <ac:grpSpMk id="8" creationId="{2FF87742-EBF2-9740-8FF0-5C2F4463B924}"/>
          </ac:grpSpMkLst>
        </pc:grpChg>
        <pc:grpChg chg="add del mod">
          <ac:chgData name="Maximilien Schmidt" userId="934edbb4-d83f-4350-bf75-734323661350" providerId="ADAL" clId="{53FB8DDD-BE2C-F14A-BBE6-6EF6CEE0DD73}" dt="2021-11-26T11:40:18.979" v="530" actId="478"/>
          <ac:grpSpMkLst>
            <pc:docMk/>
            <pc:sldMk cId="2637326212" sldId="264"/>
            <ac:grpSpMk id="13" creationId="{CFAE7FCE-07A0-4D40-8288-9BE23EA85E54}"/>
          </ac:grpSpMkLst>
        </pc:grpChg>
        <pc:grpChg chg="add del mod">
          <ac:chgData name="Maximilien Schmidt" userId="934edbb4-d83f-4350-bf75-734323661350" providerId="ADAL" clId="{53FB8DDD-BE2C-F14A-BBE6-6EF6CEE0DD73}" dt="2021-11-26T11:40:17.239" v="529" actId="478"/>
          <ac:grpSpMkLst>
            <pc:docMk/>
            <pc:sldMk cId="2637326212" sldId="264"/>
            <ac:grpSpMk id="17" creationId="{37B0ABEB-8D07-E946-B2DB-D6559634DA0C}"/>
          </ac:grpSpMkLst>
        </pc:grpChg>
        <pc:grpChg chg="add mod">
          <ac:chgData name="Maximilien Schmidt" userId="934edbb4-d83f-4350-bf75-734323661350" providerId="ADAL" clId="{53FB8DDD-BE2C-F14A-BBE6-6EF6CEE0DD73}" dt="2021-12-07T11:20:04.807" v="1022" actId="1076"/>
          <ac:grpSpMkLst>
            <pc:docMk/>
            <pc:sldMk cId="2637326212" sldId="264"/>
            <ac:grpSpMk id="21" creationId="{0812480D-BBC8-3047-8B88-9A77AF7AEF98}"/>
          </ac:grpSpMkLst>
        </pc:grpChg>
        <pc:grpChg chg="add del mod">
          <ac:chgData name="Maximilien Schmidt" userId="934edbb4-d83f-4350-bf75-734323661350" providerId="ADAL" clId="{53FB8DDD-BE2C-F14A-BBE6-6EF6CEE0DD73}" dt="2021-12-07T11:20:04.807" v="1022" actId="1076"/>
          <ac:grpSpMkLst>
            <pc:docMk/>
            <pc:sldMk cId="2637326212" sldId="264"/>
            <ac:grpSpMk id="24" creationId="{F5D7E6D8-964A-1C4E-98AE-F6E001380940}"/>
          </ac:grpSpMkLst>
        </pc:grpChg>
        <pc:grpChg chg="add mod">
          <ac:chgData name="Maximilien Schmidt" userId="934edbb4-d83f-4350-bf75-734323661350" providerId="ADAL" clId="{53FB8DDD-BE2C-F14A-BBE6-6EF6CEE0DD73}" dt="2021-12-07T11:20:04.807" v="1022" actId="1076"/>
          <ac:grpSpMkLst>
            <pc:docMk/>
            <pc:sldMk cId="2637326212" sldId="264"/>
            <ac:grpSpMk id="28" creationId="{FC4BA1DC-1921-F347-815C-8312A2B5055E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32" creationId="{8E3FD8E0-2EFD-E948-AD07-6E05D8875EEF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39" creationId="{AE1B3E15-EFA4-6646-B109-CEB261DCAD02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46" creationId="{F345EC8C-90E1-3C40-A305-A364B8036B05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58" creationId="{13CA8E5B-3A6E-114E-B1DD-20B6598B304D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65" creationId="{F765AC82-F358-5C40-A2C1-52DD42DEA69C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70" creationId="{9681B5AE-297A-554D-A3BF-F9EE558ABE80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85" creationId="{06709D84-7061-6249-BF30-619C607E9A82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96" creationId="{2A3EC7B0-BFDF-1844-830A-CBDCC8F0CD58}"/>
          </ac:grpSpMkLst>
        </pc:grpChg>
        <pc:grpChg chg="add del mod">
          <ac:chgData name="Maximilien Schmidt" userId="934edbb4-d83f-4350-bf75-734323661350" providerId="ADAL" clId="{53FB8DDD-BE2C-F14A-BBE6-6EF6CEE0DD73}" dt="2021-11-26T11:40:14.101" v="527" actId="478"/>
          <ac:grpSpMkLst>
            <pc:docMk/>
            <pc:sldMk cId="2637326212" sldId="264"/>
            <ac:grpSpMk id="107" creationId="{936DA83A-9A8A-614C-98D3-2D9859DD412C}"/>
          </ac:grpSpMkLst>
        </pc:grpChg>
        <pc:grpChg chg="add del mod">
          <ac:chgData name="Maximilien Schmidt" userId="934edbb4-d83f-4350-bf75-734323661350" providerId="ADAL" clId="{53FB8DDD-BE2C-F14A-BBE6-6EF6CEE0DD73}" dt="2021-11-26T11:40:15.134" v="528" actId="478"/>
          <ac:grpSpMkLst>
            <pc:docMk/>
            <pc:sldMk cId="2637326212" sldId="264"/>
            <ac:grpSpMk id="111" creationId="{77545A71-1FA8-C643-921A-39558A1C8A19}"/>
          </ac:grpSpMkLst>
        </pc:grpChg>
        <pc:grpChg chg="add del mod">
          <ac:chgData name="Maximilien Schmidt" userId="934edbb4-d83f-4350-bf75-734323661350" providerId="ADAL" clId="{53FB8DDD-BE2C-F14A-BBE6-6EF6CEE0DD73}" dt="2021-11-26T11:40:12.493" v="526" actId="478"/>
          <ac:grpSpMkLst>
            <pc:docMk/>
            <pc:sldMk cId="2637326212" sldId="264"/>
            <ac:grpSpMk id="114" creationId="{A90E619B-753B-3D4D-8BF1-DCFFA2382A22}"/>
          </ac:grpSpMkLst>
        </pc:grpChg>
        <pc:grpChg chg="add del mod">
          <ac:chgData name="Maximilien Schmidt" userId="934edbb4-d83f-4350-bf75-734323661350" providerId="ADAL" clId="{53FB8DDD-BE2C-F14A-BBE6-6EF6CEE0DD73}" dt="2021-11-26T11:40:09.063" v="524" actId="478"/>
          <ac:grpSpMkLst>
            <pc:docMk/>
            <pc:sldMk cId="2637326212" sldId="264"/>
            <ac:grpSpMk id="118" creationId="{9DDFF80D-796B-5B43-85EE-262EA10D97D2}"/>
          </ac:grpSpMkLst>
        </pc:grpChg>
        <pc:grpChg chg="add mod">
          <ac:chgData name="Maximilien Schmidt" userId="934edbb4-d83f-4350-bf75-734323661350" providerId="ADAL" clId="{53FB8DDD-BE2C-F14A-BBE6-6EF6CEE0DD73}" dt="2021-12-07T11:20:04.807" v="1022" actId="1076"/>
          <ac:grpSpMkLst>
            <pc:docMk/>
            <pc:sldMk cId="2637326212" sldId="264"/>
            <ac:grpSpMk id="124" creationId="{4276EF31-9624-A446-AE4D-634677E57AC4}"/>
          </ac:grpSpMkLst>
        </pc:grpChg>
        <pc:grpChg chg="add mod">
          <ac:chgData name="Maximilien Schmidt" userId="934edbb4-d83f-4350-bf75-734323661350" providerId="ADAL" clId="{53FB8DDD-BE2C-F14A-BBE6-6EF6CEE0DD73}" dt="2021-12-07T11:20:04.807" v="1022" actId="1076"/>
          <ac:grpSpMkLst>
            <pc:docMk/>
            <pc:sldMk cId="2637326212" sldId="264"/>
            <ac:grpSpMk id="127" creationId="{CACD011F-6B31-0C40-8998-73F590AFB95A}"/>
          </ac:grpSpMkLst>
        </pc:grpChg>
        <pc:grpChg chg="add del mod">
          <ac:chgData name="Maximilien Schmidt" userId="934edbb4-d83f-4350-bf75-734323661350" providerId="ADAL" clId="{53FB8DDD-BE2C-F14A-BBE6-6EF6CEE0DD73}" dt="2021-11-26T11:40:10.165" v="525" actId="478"/>
          <ac:grpSpMkLst>
            <pc:docMk/>
            <pc:sldMk cId="2637326212" sldId="264"/>
            <ac:grpSpMk id="130" creationId="{42D8FB56-C586-DF41-B2C2-BB75746AA490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136" creationId="{07747ECA-FADB-CF42-8C76-82C9A9AC7F16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140" creationId="{FB0D4495-696D-1E43-BA8D-F527857B3C8B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144" creationId="{6DD8B17D-F378-B94F-A4C4-6B0F5E7C5BF0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148" creationId="{5A03598C-F385-3840-AE03-AB2019CA225B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153" creationId="{480FA060-C111-804D-827C-F774A437C44C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160" creationId="{3CFDEDE1-F874-374A-B62E-879D3C00582F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167" creationId="{03FB8111-A850-8143-9163-D3B814382991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179" creationId="{F6C3F71B-3520-F649-B652-574842F5AA00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193" creationId="{64412803-8241-3B48-8AA5-529230FC1AE6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198" creationId="{305D2CB3-4717-A448-8FB8-160F85E7449C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206" creationId="{12D02675-A06D-1A47-B98C-44D21C99FEE6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213" creationId="{4F784CE3-0997-0140-B73D-CCB2F83FA9EC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224" creationId="{E97DA237-68A6-BF46-9B27-E2C358E6BEEF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233" creationId="{CAC9FD9B-9977-DE46-8FE3-4686EC8A66CC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248" creationId="{EB713664-AAD5-854D-BFA1-7CC2B51372D2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257" creationId="{B3598C32-B2D0-6D49-95E6-F11F74790F7C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261" creationId="{58DF5274-68C8-FC40-9570-E5CBDFCFF40E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267" creationId="{140D5162-C42C-3849-8682-1CB6F6C2A894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271" creationId="{D032FE4A-205F-084D-8DD1-81B8805D6152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280" creationId="{52CB2F14-B38E-D742-B8BA-4B766BF5DD46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283" creationId="{2716BF98-8310-1049-A812-FDD714437905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289" creationId="{52EA0134-C1FA-8042-A5BB-1049A36FE985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296" creationId="{3628B3F6-913A-964B-A02F-56744D7962AA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304" creationId="{C6E2881B-B51C-A946-B9A0-7FF8ED212274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311" creationId="{BB6D2B89-9F3E-C943-A857-BC78D7DD36CC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324" creationId="{2DAFBC74-7A81-2F4E-867B-73B16C095BF8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339" creationId="{606A546E-1AB4-394A-B878-B0AFDBCEE5C0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342" creationId="{88E4E60C-5B29-C441-A842-CF7594C717B5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346" creationId="{326534C1-3779-CA46-8C68-DEBC7E7D769C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352" creationId="{344783BC-263E-954B-B063-E11CDC279D1C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357" creationId="{3FB35C5C-2D6A-F549-8CF3-F99F605497F5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365" creationId="{C654FD4C-9F90-D04D-8E28-5ED30A2DAFAC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375" creationId="{418CD54B-C36D-B345-A79B-F23FD7E7C4A2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380" creationId="{5D8B829C-D27B-8D47-8503-2592AC656CF1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385" creationId="{CA6638AA-34E6-954E-8B02-10C867F9A7A1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394" creationId="{FC314092-C5C5-B049-8F81-F273078B024D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397" creationId="{7EA89064-60BE-6E41-AB24-AAA9C02191A8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407" creationId="{6B05D1C0-CA5E-E14B-AB6A-547BBF3DA5D1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421" creationId="{4C85B39E-49AB-AB46-AFE6-DC310D52D291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425" creationId="{684DF8A4-265D-734F-85D8-ED59A350CA57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436" creationId="{3BA190EE-EC08-AF4E-858F-62009AF206D8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439" creationId="{D8AFC01F-8D17-B743-B2F9-B4FDC777C02C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444" creationId="{447574AC-855E-EC49-BDD6-DB8AE9A45A3C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448" creationId="{752F7CC3-A4EA-774B-886A-A4A8657CD213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453" creationId="{D4C77368-F589-6E4F-A6ED-5BAFC1EFD592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480" creationId="{8B66D056-3601-2C4C-B5DE-20CE8B4C5594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499" creationId="{4DE88CE2-4511-1849-ABF2-A6ADAC637312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502" creationId="{880F02B6-2ADD-194E-9CBC-A2347422561E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507" creationId="{44A83B55-F4DA-B542-919D-E3AA1C6E98CE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525" creationId="{2FD7C47F-2133-994E-AC59-691E0296CCEB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531" creationId="{1A958AAB-DFA1-3A49-BBCF-43CC7FB8AA0D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536" creationId="{71796FC2-538F-D049-B92D-2B626933782B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539" creationId="{47C35662-C98B-BF49-861C-DD3B0803DB91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545" creationId="{62A2E9A3-6885-7246-A0F8-36B68149CAB4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550" creationId="{A1F753AF-A485-AC42-A1DE-2E94C9AF47AB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568" creationId="{D43A2057-27A4-B649-A1BD-81CF661429A1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592" creationId="{BB203489-8066-0542-B73A-7CA970B8B0F1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599" creationId="{3AD3F4A0-3813-9B44-ACE3-2660A8103C31}"/>
          </ac:grpSpMkLst>
        </pc:grpChg>
        <pc:grpChg chg="mod">
          <ac:chgData name="Maximilien Schmidt" userId="934edbb4-d83f-4350-bf75-734323661350" providerId="ADAL" clId="{53FB8DDD-BE2C-F14A-BBE6-6EF6CEE0DD73}" dt="2021-11-26T15:12:12.095" v="684" actId="408"/>
          <ac:grpSpMkLst>
            <pc:docMk/>
            <pc:sldMk cId="2637326212" sldId="264"/>
            <ac:grpSpMk id="605" creationId="{7E55BDF1-60CC-9C44-AB8C-91A5CBED4241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611" creationId="{E90E8F4F-0281-DF4E-BD36-9C2DD5213825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620" creationId="{D1D71F1A-11E3-4F4B-AD69-D0B5742A38F5}"/>
          </ac:grpSpMkLst>
        </pc:grpChg>
        <pc:grpChg chg="add mod">
          <ac:chgData name="Maximilien Schmidt" userId="934edbb4-d83f-4350-bf75-734323661350" providerId="ADAL" clId="{53FB8DDD-BE2C-F14A-BBE6-6EF6CEE0DD73}" dt="2021-11-26T15:12:13.565" v="685" actId="14100"/>
          <ac:grpSpMkLst>
            <pc:docMk/>
            <pc:sldMk cId="2637326212" sldId="264"/>
            <ac:grpSpMk id="625" creationId="{CD7AFA3B-604D-6743-B9B1-C5C7DB02BCA5}"/>
          </ac:grpSpMkLst>
        </pc:grpChg>
      </pc:sldChg>
      <pc:sldChg chg="addSp delSp modSp new mod ord">
        <pc:chgData name="Maximilien Schmidt" userId="934edbb4-d83f-4350-bf75-734323661350" providerId="ADAL" clId="{53FB8DDD-BE2C-F14A-BBE6-6EF6CEE0DD73}" dt="2021-12-07T10:19:19.898" v="869"/>
        <pc:sldMkLst>
          <pc:docMk/>
          <pc:sldMk cId="3757331353" sldId="265"/>
        </pc:sldMkLst>
        <pc:spChg chg="add mod">
          <ac:chgData name="Maximilien Schmidt" userId="934edbb4-d83f-4350-bf75-734323661350" providerId="ADAL" clId="{53FB8DDD-BE2C-F14A-BBE6-6EF6CEE0DD73}" dt="2021-11-26T15:51:09.329" v="763" actId="1076"/>
          <ac:spMkLst>
            <pc:docMk/>
            <pc:sldMk cId="3757331353" sldId="265"/>
            <ac:spMk id="7" creationId="{ACD93A79-89F0-6647-B188-93A2DB9280ED}"/>
          </ac:spMkLst>
        </pc:spChg>
        <pc:spChg chg="add mod">
          <ac:chgData name="Maximilien Schmidt" userId="934edbb4-d83f-4350-bf75-734323661350" providerId="ADAL" clId="{53FB8DDD-BE2C-F14A-BBE6-6EF6CEE0DD73}" dt="2021-11-26T15:51:09.329" v="763" actId="1076"/>
          <ac:spMkLst>
            <pc:docMk/>
            <pc:sldMk cId="3757331353" sldId="265"/>
            <ac:spMk id="8" creationId="{85D91D38-1EFB-4242-AF3D-E41BE198FD4D}"/>
          </ac:spMkLst>
        </pc:spChg>
        <pc:spChg chg="add mod">
          <ac:chgData name="Maximilien Schmidt" userId="934edbb4-d83f-4350-bf75-734323661350" providerId="ADAL" clId="{53FB8DDD-BE2C-F14A-BBE6-6EF6CEE0DD73}" dt="2021-11-26T15:51:09.329" v="763" actId="1076"/>
          <ac:spMkLst>
            <pc:docMk/>
            <pc:sldMk cId="3757331353" sldId="265"/>
            <ac:spMk id="9" creationId="{E803681D-7913-5B4E-B200-2CB23AC749F0}"/>
          </ac:spMkLst>
        </pc:spChg>
        <pc:spChg chg="add mod">
          <ac:chgData name="Maximilien Schmidt" userId="934edbb4-d83f-4350-bf75-734323661350" providerId="ADAL" clId="{53FB8DDD-BE2C-F14A-BBE6-6EF6CEE0DD73}" dt="2021-11-26T15:51:09.329" v="763" actId="1076"/>
          <ac:spMkLst>
            <pc:docMk/>
            <pc:sldMk cId="3757331353" sldId="265"/>
            <ac:spMk id="10" creationId="{EA4625CF-7C38-1449-82D3-08A2AEB58E9F}"/>
          </ac:spMkLst>
        </pc:spChg>
        <pc:spChg chg="add mod">
          <ac:chgData name="Maximilien Schmidt" userId="934edbb4-d83f-4350-bf75-734323661350" providerId="ADAL" clId="{53FB8DDD-BE2C-F14A-BBE6-6EF6CEE0DD73}" dt="2021-11-26T15:51:09.329" v="763" actId="1076"/>
          <ac:spMkLst>
            <pc:docMk/>
            <pc:sldMk cId="3757331353" sldId="265"/>
            <ac:spMk id="11" creationId="{19647040-2290-9A42-9FC7-09FB89B05E14}"/>
          </ac:spMkLst>
        </pc:spChg>
        <pc:spChg chg="add mod">
          <ac:chgData name="Maximilien Schmidt" userId="934edbb4-d83f-4350-bf75-734323661350" providerId="ADAL" clId="{53FB8DDD-BE2C-F14A-BBE6-6EF6CEE0DD73}" dt="2021-11-26T15:51:09.329" v="763" actId="1076"/>
          <ac:spMkLst>
            <pc:docMk/>
            <pc:sldMk cId="3757331353" sldId="265"/>
            <ac:spMk id="12" creationId="{F2939B91-A546-294D-A823-B71C9432CDAF}"/>
          </ac:spMkLst>
        </pc:spChg>
        <pc:spChg chg="add mod">
          <ac:chgData name="Maximilien Schmidt" userId="934edbb4-d83f-4350-bf75-734323661350" providerId="ADAL" clId="{53FB8DDD-BE2C-F14A-BBE6-6EF6CEE0DD73}" dt="2021-11-26T15:51:09.329" v="763" actId="1076"/>
          <ac:spMkLst>
            <pc:docMk/>
            <pc:sldMk cId="3757331353" sldId="265"/>
            <ac:spMk id="13" creationId="{6ACCC588-5BDC-0B4B-BD8C-F06D411B8D3A}"/>
          </ac:spMkLst>
        </pc:spChg>
        <pc:spChg chg="add mod">
          <ac:chgData name="Maximilien Schmidt" userId="934edbb4-d83f-4350-bf75-734323661350" providerId="ADAL" clId="{53FB8DDD-BE2C-F14A-BBE6-6EF6CEE0DD73}" dt="2021-11-26T15:51:09.329" v="763" actId="1076"/>
          <ac:spMkLst>
            <pc:docMk/>
            <pc:sldMk cId="3757331353" sldId="265"/>
            <ac:spMk id="14" creationId="{A18FABAB-4D29-4641-9AEB-C59419E42B8B}"/>
          </ac:spMkLst>
        </pc:spChg>
        <pc:spChg chg="add mod">
          <ac:chgData name="Maximilien Schmidt" userId="934edbb4-d83f-4350-bf75-734323661350" providerId="ADAL" clId="{53FB8DDD-BE2C-F14A-BBE6-6EF6CEE0DD73}" dt="2021-11-26T15:51:09.329" v="763" actId="1076"/>
          <ac:spMkLst>
            <pc:docMk/>
            <pc:sldMk cId="3757331353" sldId="265"/>
            <ac:spMk id="15" creationId="{6A728CF3-92A4-664A-A277-B5A6017B99EA}"/>
          </ac:spMkLst>
        </pc:spChg>
        <pc:spChg chg="add mod">
          <ac:chgData name="Maximilien Schmidt" userId="934edbb4-d83f-4350-bf75-734323661350" providerId="ADAL" clId="{53FB8DDD-BE2C-F14A-BBE6-6EF6CEE0DD73}" dt="2021-11-26T15:51:09.329" v="763" actId="1076"/>
          <ac:spMkLst>
            <pc:docMk/>
            <pc:sldMk cId="3757331353" sldId="265"/>
            <ac:spMk id="16" creationId="{4B8DECB8-2A0F-C346-882D-4E079383E912}"/>
          </ac:spMkLst>
        </pc:spChg>
        <pc:spChg chg="add mod">
          <ac:chgData name="Maximilien Schmidt" userId="934edbb4-d83f-4350-bf75-734323661350" providerId="ADAL" clId="{53FB8DDD-BE2C-F14A-BBE6-6EF6CEE0DD73}" dt="2021-11-26T15:51:09.329" v="763" actId="1076"/>
          <ac:spMkLst>
            <pc:docMk/>
            <pc:sldMk cId="3757331353" sldId="265"/>
            <ac:spMk id="17" creationId="{A1D631A2-5EE5-8D42-9F9E-963CB419C702}"/>
          </ac:spMkLst>
        </pc:spChg>
        <pc:spChg chg="add mod">
          <ac:chgData name="Maximilien Schmidt" userId="934edbb4-d83f-4350-bf75-734323661350" providerId="ADAL" clId="{53FB8DDD-BE2C-F14A-BBE6-6EF6CEE0DD73}" dt="2021-11-26T15:51:09.329" v="763" actId="1076"/>
          <ac:spMkLst>
            <pc:docMk/>
            <pc:sldMk cId="3757331353" sldId="265"/>
            <ac:spMk id="18" creationId="{2916E773-CBDE-1241-A7A9-5FC019CFEB9C}"/>
          </ac:spMkLst>
        </pc:spChg>
        <pc:spChg chg="add mod">
          <ac:chgData name="Maximilien Schmidt" userId="934edbb4-d83f-4350-bf75-734323661350" providerId="ADAL" clId="{53FB8DDD-BE2C-F14A-BBE6-6EF6CEE0DD73}" dt="2021-11-26T15:51:09.329" v="763" actId="1076"/>
          <ac:spMkLst>
            <pc:docMk/>
            <pc:sldMk cId="3757331353" sldId="265"/>
            <ac:spMk id="19" creationId="{0F239C5F-39E9-0147-8EAF-43143081EB65}"/>
          </ac:spMkLst>
        </pc:spChg>
        <pc:spChg chg="add del mod">
          <ac:chgData name="Maximilien Schmidt" userId="934edbb4-d83f-4350-bf75-734323661350" providerId="ADAL" clId="{53FB8DDD-BE2C-F14A-BBE6-6EF6CEE0DD73}" dt="2021-12-07T10:19:19.898" v="869"/>
          <ac:spMkLst>
            <pc:docMk/>
            <pc:sldMk cId="3757331353" sldId="265"/>
            <ac:spMk id="20" creationId="{4B9F10DC-CA3C-E14F-B6F9-BF2197023A65}"/>
          </ac:spMkLst>
        </pc:spChg>
        <pc:spChg chg="add del mod">
          <ac:chgData name="Maximilien Schmidt" userId="934edbb4-d83f-4350-bf75-734323661350" providerId="ADAL" clId="{53FB8DDD-BE2C-F14A-BBE6-6EF6CEE0DD73}" dt="2021-12-07T10:19:19.432" v="867"/>
          <ac:spMkLst>
            <pc:docMk/>
            <pc:sldMk cId="3757331353" sldId="265"/>
            <ac:spMk id="21" creationId="{803634F6-D774-964E-80D8-0D86732409FA}"/>
          </ac:spMkLst>
        </pc:spChg>
        <pc:cxnChg chg="add mod">
          <ac:chgData name="Maximilien Schmidt" userId="934edbb4-d83f-4350-bf75-734323661350" providerId="ADAL" clId="{53FB8DDD-BE2C-F14A-BBE6-6EF6CEE0DD73}" dt="2021-11-26T15:51:09.329" v="763" actId="1076"/>
          <ac:cxnSpMkLst>
            <pc:docMk/>
            <pc:sldMk cId="3757331353" sldId="265"/>
            <ac:cxnSpMk id="2" creationId="{D4877AB3-1694-9F4A-BA56-FDD6382D8815}"/>
          </ac:cxnSpMkLst>
        </pc:cxnChg>
        <pc:cxnChg chg="add mod">
          <ac:chgData name="Maximilien Schmidt" userId="934edbb4-d83f-4350-bf75-734323661350" providerId="ADAL" clId="{53FB8DDD-BE2C-F14A-BBE6-6EF6CEE0DD73}" dt="2021-11-26T15:51:09.329" v="763" actId="1076"/>
          <ac:cxnSpMkLst>
            <pc:docMk/>
            <pc:sldMk cId="3757331353" sldId="265"/>
            <ac:cxnSpMk id="3" creationId="{B887ED3A-B710-0B4F-96FD-562D05A6AEFF}"/>
          </ac:cxnSpMkLst>
        </pc:cxnChg>
        <pc:cxnChg chg="add mod">
          <ac:chgData name="Maximilien Schmidt" userId="934edbb4-d83f-4350-bf75-734323661350" providerId="ADAL" clId="{53FB8DDD-BE2C-F14A-BBE6-6EF6CEE0DD73}" dt="2021-11-26T15:51:09.329" v="763" actId="1076"/>
          <ac:cxnSpMkLst>
            <pc:docMk/>
            <pc:sldMk cId="3757331353" sldId="265"/>
            <ac:cxnSpMk id="4" creationId="{1D6B67B2-8677-0441-AE46-6A087C3F0918}"/>
          </ac:cxnSpMkLst>
        </pc:cxnChg>
        <pc:cxnChg chg="add mod">
          <ac:chgData name="Maximilien Schmidt" userId="934edbb4-d83f-4350-bf75-734323661350" providerId="ADAL" clId="{53FB8DDD-BE2C-F14A-BBE6-6EF6CEE0DD73}" dt="2021-11-26T15:51:09.329" v="763" actId="1076"/>
          <ac:cxnSpMkLst>
            <pc:docMk/>
            <pc:sldMk cId="3757331353" sldId="265"/>
            <ac:cxnSpMk id="5" creationId="{C3C1372A-AF92-C044-94AE-C22901A69CBE}"/>
          </ac:cxnSpMkLst>
        </pc:cxnChg>
        <pc:cxnChg chg="add mod">
          <ac:chgData name="Maximilien Schmidt" userId="934edbb4-d83f-4350-bf75-734323661350" providerId="ADAL" clId="{53FB8DDD-BE2C-F14A-BBE6-6EF6CEE0DD73}" dt="2021-11-26T15:51:09.329" v="763" actId="1076"/>
          <ac:cxnSpMkLst>
            <pc:docMk/>
            <pc:sldMk cId="3757331353" sldId="265"/>
            <ac:cxnSpMk id="6" creationId="{A0FD0D3C-E948-5740-B877-B449CD1F82EE}"/>
          </ac:cxnSpMkLst>
        </pc:cxnChg>
      </pc:sldChg>
      <pc:sldChg chg="new del">
        <pc:chgData name="Maximilien Schmidt" userId="934edbb4-d83f-4350-bf75-734323661350" providerId="ADAL" clId="{53FB8DDD-BE2C-F14A-BBE6-6EF6CEE0DD73}" dt="2021-11-26T14:45:06.082" v="669" actId="2696"/>
        <pc:sldMkLst>
          <pc:docMk/>
          <pc:sldMk cId="1165647592" sldId="266"/>
        </pc:sldMkLst>
      </pc:sldChg>
      <pc:sldChg chg="new">
        <pc:chgData name="Maximilien Schmidt" userId="934edbb4-d83f-4350-bf75-734323661350" providerId="ADAL" clId="{53FB8DDD-BE2C-F14A-BBE6-6EF6CEE0DD73}" dt="2021-11-26T14:45:15.134" v="670" actId="680"/>
        <pc:sldMkLst>
          <pc:docMk/>
          <pc:sldMk cId="1879927909" sldId="266"/>
        </pc:sldMkLst>
      </pc:sldChg>
      <pc:sldChg chg="new del">
        <pc:chgData name="Maximilien Schmidt" userId="934edbb4-d83f-4350-bf75-734323661350" providerId="ADAL" clId="{53FB8DDD-BE2C-F14A-BBE6-6EF6CEE0DD73}" dt="2021-11-26T14:45:00.963" v="667" actId="680"/>
        <pc:sldMkLst>
          <pc:docMk/>
          <pc:sldMk cId="2810390560" sldId="266"/>
        </pc:sldMkLst>
      </pc:sldChg>
      <pc:sldChg chg="new del">
        <pc:chgData name="Maximilien Schmidt" userId="934edbb4-d83f-4350-bf75-734323661350" providerId="ADAL" clId="{53FB8DDD-BE2C-F14A-BBE6-6EF6CEE0DD73}" dt="2021-11-26T15:46:03.401" v="756" actId="2696"/>
        <pc:sldMkLst>
          <pc:docMk/>
          <pc:sldMk cId="2038430041" sldId="267"/>
        </pc:sldMkLst>
      </pc:sldChg>
      <pc:sldChg chg="addSp delSp modSp new mod">
        <pc:chgData name="Maximilien Schmidt" userId="934edbb4-d83f-4350-bf75-734323661350" providerId="ADAL" clId="{53FB8DDD-BE2C-F14A-BBE6-6EF6CEE0DD73}" dt="2021-12-07T15:38:21.514" v="1048" actId="1076"/>
        <pc:sldMkLst>
          <pc:docMk/>
          <pc:sldMk cId="2881001099" sldId="267"/>
        </pc:sldMkLst>
        <pc:spChg chg="add mod">
          <ac:chgData name="Maximilien Schmidt" userId="934edbb4-d83f-4350-bf75-734323661350" providerId="ADAL" clId="{53FB8DDD-BE2C-F14A-BBE6-6EF6CEE0DD73}" dt="2021-12-07T11:14:22.442" v="1004" actId="255"/>
          <ac:spMkLst>
            <pc:docMk/>
            <pc:sldMk cId="2881001099" sldId="267"/>
            <ac:spMk id="36" creationId="{629D3BD6-52C8-8345-ADB3-87236FA342AA}"/>
          </ac:spMkLst>
        </pc:spChg>
        <pc:spChg chg="add del mod">
          <ac:chgData name="Maximilien Schmidt" userId="934edbb4-d83f-4350-bf75-734323661350" providerId="ADAL" clId="{53FB8DDD-BE2C-F14A-BBE6-6EF6CEE0DD73}" dt="2021-12-07T11:12:46.377" v="982"/>
          <ac:spMkLst>
            <pc:docMk/>
            <pc:sldMk cId="2881001099" sldId="267"/>
            <ac:spMk id="37" creationId="{E35DC2D6-98DF-9041-ADA0-4EDE03636F99}"/>
          </ac:spMkLst>
        </pc:spChg>
        <pc:spChg chg="add del mod">
          <ac:chgData name="Maximilien Schmidt" userId="934edbb4-d83f-4350-bf75-734323661350" providerId="ADAL" clId="{53FB8DDD-BE2C-F14A-BBE6-6EF6CEE0DD73}" dt="2021-12-07T11:12:53.551" v="985" actId="478"/>
          <ac:spMkLst>
            <pc:docMk/>
            <pc:sldMk cId="2881001099" sldId="267"/>
            <ac:spMk id="38" creationId="{79B7F6C8-A7D8-A347-B020-561ADBE54956}"/>
          </ac:spMkLst>
        </pc:spChg>
        <pc:picChg chg="add mod">
          <ac:chgData name="Maximilien Schmidt" userId="934edbb4-d83f-4350-bf75-734323661350" providerId="ADAL" clId="{53FB8DDD-BE2C-F14A-BBE6-6EF6CEE0DD73}" dt="2021-12-07T15:38:21.514" v="1048" actId="1076"/>
          <ac:picMkLst>
            <pc:docMk/>
            <pc:sldMk cId="2881001099" sldId="267"/>
            <ac:picMk id="3" creationId="{076377C6-2E58-7D44-95B7-653238FE4D68}"/>
          </ac:picMkLst>
        </pc:picChg>
        <pc:picChg chg="add mod">
          <ac:chgData name="Maximilien Schmidt" userId="934edbb4-d83f-4350-bf75-734323661350" providerId="ADAL" clId="{53FB8DDD-BE2C-F14A-BBE6-6EF6CEE0DD73}" dt="2021-12-07T11:33:39.083" v="1042" actId="1076"/>
          <ac:picMkLst>
            <pc:docMk/>
            <pc:sldMk cId="2881001099" sldId="267"/>
            <ac:picMk id="5" creationId="{E3BD4F76-AD06-F440-9829-DF8989EBA7C9}"/>
          </ac:picMkLst>
        </pc:picChg>
        <pc:picChg chg="add mod">
          <ac:chgData name="Maximilien Schmidt" userId="934edbb4-d83f-4350-bf75-734323661350" providerId="ADAL" clId="{53FB8DDD-BE2C-F14A-BBE6-6EF6CEE0DD73}" dt="2021-12-07T15:38:21.514" v="1048" actId="1076"/>
          <ac:picMkLst>
            <pc:docMk/>
            <pc:sldMk cId="2881001099" sldId="267"/>
            <ac:picMk id="7" creationId="{0CF1B14F-8BAB-BB4B-BDEB-59ECCBE15F25}"/>
          </ac:picMkLst>
        </pc:picChg>
        <pc:picChg chg="add mod">
          <ac:chgData name="Maximilien Schmidt" userId="934edbb4-d83f-4350-bf75-734323661350" providerId="ADAL" clId="{53FB8DDD-BE2C-F14A-BBE6-6EF6CEE0DD73}" dt="2021-12-07T11:33:39.083" v="1042" actId="1076"/>
          <ac:picMkLst>
            <pc:docMk/>
            <pc:sldMk cId="2881001099" sldId="267"/>
            <ac:picMk id="9" creationId="{291A5031-D4B5-904F-B1F2-D1E040C20F80}"/>
          </ac:picMkLst>
        </pc:picChg>
        <pc:picChg chg="add mod">
          <ac:chgData name="Maximilien Schmidt" userId="934edbb4-d83f-4350-bf75-734323661350" providerId="ADAL" clId="{53FB8DDD-BE2C-F14A-BBE6-6EF6CEE0DD73}" dt="2021-12-07T15:38:21.514" v="1048" actId="1076"/>
          <ac:picMkLst>
            <pc:docMk/>
            <pc:sldMk cId="2881001099" sldId="267"/>
            <ac:picMk id="11" creationId="{33AD04DE-680B-BA42-AF9D-C4A11995FA52}"/>
          </ac:picMkLst>
        </pc:picChg>
        <pc:picChg chg="add mod">
          <ac:chgData name="Maximilien Schmidt" userId="934edbb4-d83f-4350-bf75-734323661350" providerId="ADAL" clId="{53FB8DDD-BE2C-F14A-BBE6-6EF6CEE0DD73}" dt="2021-12-07T11:33:39.083" v="1042" actId="1076"/>
          <ac:picMkLst>
            <pc:docMk/>
            <pc:sldMk cId="2881001099" sldId="267"/>
            <ac:picMk id="13" creationId="{DBE9C835-0287-9543-A84F-7B5AAD274FA6}"/>
          </ac:picMkLst>
        </pc:picChg>
        <pc:picChg chg="add mod">
          <ac:chgData name="Maximilien Schmidt" userId="934edbb4-d83f-4350-bf75-734323661350" providerId="ADAL" clId="{53FB8DDD-BE2C-F14A-BBE6-6EF6CEE0DD73}" dt="2021-12-07T11:33:39.083" v="1042" actId="1076"/>
          <ac:picMkLst>
            <pc:docMk/>
            <pc:sldMk cId="2881001099" sldId="267"/>
            <ac:picMk id="15" creationId="{9C8CA223-7FAD-4145-87C3-611C905BA3DC}"/>
          </ac:picMkLst>
        </pc:picChg>
        <pc:picChg chg="add mod">
          <ac:chgData name="Maximilien Schmidt" userId="934edbb4-d83f-4350-bf75-734323661350" providerId="ADAL" clId="{53FB8DDD-BE2C-F14A-BBE6-6EF6CEE0DD73}" dt="2021-12-07T15:38:21.514" v="1048" actId="1076"/>
          <ac:picMkLst>
            <pc:docMk/>
            <pc:sldMk cId="2881001099" sldId="267"/>
            <ac:picMk id="17" creationId="{76CCB875-29E4-3248-82D6-FAC1425FCDF8}"/>
          </ac:picMkLst>
        </pc:picChg>
        <pc:picChg chg="add mod">
          <ac:chgData name="Maximilien Schmidt" userId="934edbb4-d83f-4350-bf75-734323661350" providerId="ADAL" clId="{53FB8DDD-BE2C-F14A-BBE6-6EF6CEE0DD73}" dt="2021-12-07T15:38:21.514" v="1048" actId="1076"/>
          <ac:picMkLst>
            <pc:docMk/>
            <pc:sldMk cId="2881001099" sldId="267"/>
            <ac:picMk id="19" creationId="{4293A129-A6C4-6F42-B23F-195CC2DA8FDE}"/>
          </ac:picMkLst>
        </pc:picChg>
        <pc:picChg chg="add mod">
          <ac:chgData name="Maximilien Schmidt" userId="934edbb4-d83f-4350-bf75-734323661350" providerId="ADAL" clId="{53FB8DDD-BE2C-F14A-BBE6-6EF6CEE0DD73}" dt="2021-12-07T11:33:39.083" v="1042" actId="1076"/>
          <ac:picMkLst>
            <pc:docMk/>
            <pc:sldMk cId="2881001099" sldId="267"/>
            <ac:picMk id="21" creationId="{8ABC8132-31DE-7E4F-8480-27CDFE4A0A72}"/>
          </ac:picMkLst>
        </pc:picChg>
        <pc:picChg chg="add mod">
          <ac:chgData name="Maximilien Schmidt" userId="934edbb4-d83f-4350-bf75-734323661350" providerId="ADAL" clId="{53FB8DDD-BE2C-F14A-BBE6-6EF6CEE0DD73}" dt="2021-12-07T11:33:39.083" v="1042" actId="1076"/>
          <ac:picMkLst>
            <pc:docMk/>
            <pc:sldMk cId="2881001099" sldId="267"/>
            <ac:picMk id="23" creationId="{7DBD492E-4064-D646-AE43-3C2552765193}"/>
          </ac:picMkLst>
        </pc:picChg>
        <pc:picChg chg="add mod">
          <ac:chgData name="Maximilien Schmidt" userId="934edbb4-d83f-4350-bf75-734323661350" providerId="ADAL" clId="{53FB8DDD-BE2C-F14A-BBE6-6EF6CEE0DD73}" dt="2021-12-07T15:38:21.514" v="1048" actId="1076"/>
          <ac:picMkLst>
            <pc:docMk/>
            <pc:sldMk cId="2881001099" sldId="267"/>
            <ac:picMk id="25" creationId="{A1C02A2B-FC34-2145-BD77-B2829D3AD36A}"/>
          </ac:picMkLst>
        </pc:picChg>
        <pc:picChg chg="add mod">
          <ac:chgData name="Maximilien Schmidt" userId="934edbb4-d83f-4350-bf75-734323661350" providerId="ADAL" clId="{53FB8DDD-BE2C-F14A-BBE6-6EF6CEE0DD73}" dt="2021-12-07T11:33:39.083" v="1042" actId="1076"/>
          <ac:picMkLst>
            <pc:docMk/>
            <pc:sldMk cId="2881001099" sldId="267"/>
            <ac:picMk id="27" creationId="{F3D011A9-F3A9-9B46-8270-8D108D5405C0}"/>
          </ac:picMkLst>
        </pc:picChg>
        <pc:picChg chg="add del mod">
          <ac:chgData name="Maximilien Schmidt" userId="934edbb4-d83f-4350-bf75-734323661350" providerId="ADAL" clId="{53FB8DDD-BE2C-F14A-BBE6-6EF6CEE0DD73}" dt="2021-12-07T11:08:56.294" v="945" actId="478"/>
          <ac:picMkLst>
            <pc:docMk/>
            <pc:sldMk cId="2881001099" sldId="267"/>
            <ac:picMk id="29" creationId="{0B5E29C3-9DB2-E34C-A2BC-196FA97A960A}"/>
          </ac:picMkLst>
        </pc:picChg>
        <pc:picChg chg="add del mod">
          <ac:chgData name="Maximilien Schmidt" userId="934edbb4-d83f-4350-bf75-734323661350" providerId="ADAL" clId="{53FB8DDD-BE2C-F14A-BBE6-6EF6CEE0DD73}" dt="2021-12-07T11:08:36.996" v="941" actId="478"/>
          <ac:picMkLst>
            <pc:docMk/>
            <pc:sldMk cId="2881001099" sldId="267"/>
            <ac:picMk id="31" creationId="{E92F25A8-7643-9E43-818D-CE504A031076}"/>
          </ac:picMkLst>
        </pc:picChg>
        <pc:picChg chg="add del mod">
          <ac:chgData name="Maximilien Schmidt" userId="934edbb4-d83f-4350-bf75-734323661350" providerId="ADAL" clId="{53FB8DDD-BE2C-F14A-BBE6-6EF6CEE0DD73}" dt="2021-12-07T11:12:09.749" v="948" actId="478"/>
          <ac:picMkLst>
            <pc:docMk/>
            <pc:sldMk cId="2881001099" sldId="267"/>
            <ac:picMk id="33" creationId="{B5988C3F-FEE5-4740-812E-F685EE2A2FF0}"/>
          </ac:picMkLst>
        </pc:picChg>
        <pc:picChg chg="add del mod">
          <ac:chgData name="Maximilien Schmidt" userId="934edbb4-d83f-4350-bf75-734323661350" providerId="ADAL" clId="{53FB8DDD-BE2C-F14A-BBE6-6EF6CEE0DD73}" dt="2021-12-07T11:12:08.932" v="947" actId="478"/>
          <ac:picMkLst>
            <pc:docMk/>
            <pc:sldMk cId="2881001099" sldId="267"/>
            <ac:picMk id="35" creationId="{3862B5FF-D414-1D4A-9EA0-EB59F0846A60}"/>
          </ac:picMkLst>
        </pc:picChg>
        <pc:picChg chg="add mod">
          <ac:chgData name="Maximilien Schmidt" userId="934edbb4-d83f-4350-bf75-734323661350" providerId="ADAL" clId="{53FB8DDD-BE2C-F14A-BBE6-6EF6CEE0DD73}" dt="2021-12-07T11:33:39.083" v="1042" actId="1076"/>
          <ac:picMkLst>
            <pc:docMk/>
            <pc:sldMk cId="2881001099" sldId="267"/>
            <ac:picMk id="40" creationId="{3DA8C1AE-B2D7-8D42-B932-49E975DBD1B2}"/>
          </ac:picMkLst>
        </pc:picChg>
        <pc:picChg chg="add mod">
          <ac:chgData name="Maximilien Schmidt" userId="934edbb4-d83f-4350-bf75-734323661350" providerId="ADAL" clId="{53FB8DDD-BE2C-F14A-BBE6-6EF6CEE0DD73}" dt="2021-12-07T11:33:45.808" v="1044" actId="1076"/>
          <ac:picMkLst>
            <pc:docMk/>
            <pc:sldMk cId="2881001099" sldId="267"/>
            <ac:picMk id="42" creationId="{52F9588D-5C81-A847-AC9F-6825DB9A5967}"/>
          </ac:picMkLst>
        </pc:picChg>
        <pc:picChg chg="add mod">
          <ac:chgData name="Maximilien Schmidt" userId="934edbb4-d83f-4350-bf75-734323661350" providerId="ADAL" clId="{53FB8DDD-BE2C-F14A-BBE6-6EF6CEE0DD73}" dt="2021-12-07T15:38:21.514" v="1048" actId="1076"/>
          <ac:picMkLst>
            <pc:docMk/>
            <pc:sldMk cId="2881001099" sldId="267"/>
            <ac:picMk id="44" creationId="{BC5266CD-D552-B944-9C7B-E3679ED0E0F4}"/>
          </ac:picMkLst>
        </pc:picChg>
        <pc:picChg chg="add mod">
          <ac:chgData name="Maximilien Schmidt" userId="934edbb4-d83f-4350-bf75-734323661350" providerId="ADAL" clId="{53FB8DDD-BE2C-F14A-BBE6-6EF6CEE0DD73}" dt="2021-12-07T15:38:21.514" v="1048" actId="1076"/>
          <ac:picMkLst>
            <pc:docMk/>
            <pc:sldMk cId="2881001099" sldId="267"/>
            <ac:picMk id="46" creationId="{70C85DFD-9336-2643-AB76-BD0B58693498}"/>
          </ac:picMkLst>
        </pc:picChg>
        <pc:picChg chg="add mod">
          <ac:chgData name="Maximilien Schmidt" userId="934edbb4-d83f-4350-bf75-734323661350" providerId="ADAL" clId="{53FB8DDD-BE2C-F14A-BBE6-6EF6CEE0DD73}" dt="2021-12-07T15:38:21.514" v="1048" actId="1076"/>
          <ac:picMkLst>
            <pc:docMk/>
            <pc:sldMk cId="2881001099" sldId="267"/>
            <ac:picMk id="48" creationId="{B297B8BB-CE3E-664B-9289-8BF0D06A8601}"/>
          </ac:picMkLst>
        </pc:picChg>
      </pc:sldChg>
      <pc:sldChg chg="new">
        <pc:chgData name="Maximilien Schmidt" userId="934edbb4-d83f-4350-bf75-734323661350" providerId="ADAL" clId="{53FB8DDD-BE2C-F14A-BBE6-6EF6CEE0DD73}" dt="2021-12-09T14:27:15.595" v="1171" actId="680"/>
        <pc:sldMkLst>
          <pc:docMk/>
          <pc:sldMk cId="3436543201" sldId="268"/>
        </pc:sldMkLst>
      </pc:sldChg>
      <pc:sldChg chg="addSp delSp modSp new del mod">
        <pc:chgData name="Maximilien Schmidt" userId="934edbb4-d83f-4350-bf75-734323661350" providerId="ADAL" clId="{53FB8DDD-BE2C-F14A-BBE6-6EF6CEE0DD73}" dt="2021-12-09T14:32:22.407" v="1205" actId="2696"/>
        <pc:sldMkLst>
          <pc:docMk/>
          <pc:sldMk cId="1451826989" sldId="269"/>
        </pc:sldMkLst>
        <pc:spChg chg="add del mod">
          <ac:chgData name="Maximilien Schmidt" userId="934edbb4-d83f-4350-bf75-734323661350" providerId="ADAL" clId="{53FB8DDD-BE2C-F14A-BBE6-6EF6CEE0DD73}" dt="2021-12-09T14:29:11.690" v="1180" actId="478"/>
          <ac:spMkLst>
            <pc:docMk/>
            <pc:sldMk cId="1451826989" sldId="269"/>
            <ac:spMk id="3" creationId="{BFD1E41C-AB8E-E74C-B9A5-7A16740E3BB3}"/>
          </ac:spMkLst>
        </pc:spChg>
      </pc:sldChg>
      <pc:sldChg chg="modSp new mod">
        <pc:chgData name="Maximilien Schmidt" userId="934edbb4-d83f-4350-bf75-734323661350" providerId="ADAL" clId="{53FB8DDD-BE2C-F14A-BBE6-6EF6CEE0DD73}" dt="2021-12-14T10:11:52.526" v="1420" actId="14100"/>
        <pc:sldMkLst>
          <pc:docMk/>
          <pc:sldMk cId="406327799" sldId="270"/>
        </pc:sldMkLst>
        <pc:spChg chg="mod">
          <ac:chgData name="Maximilien Schmidt" userId="934edbb4-d83f-4350-bf75-734323661350" providerId="ADAL" clId="{53FB8DDD-BE2C-F14A-BBE6-6EF6CEE0DD73}" dt="2021-12-14T10:11:36.340" v="1415" actId="14100"/>
          <ac:spMkLst>
            <pc:docMk/>
            <pc:sldMk cId="406327799" sldId="270"/>
            <ac:spMk id="3" creationId="{D803784E-D934-6E4E-8609-2C414F01F876}"/>
          </ac:spMkLst>
        </pc:spChg>
        <pc:spChg chg="mod">
          <ac:chgData name="Maximilien Schmidt" userId="934edbb4-d83f-4350-bf75-734323661350" providerId="ADAL" clId="{53FB8DDD-BE2C-F14A-BBE6-6EF6CEE0DD73}" dt="2021-12-14T10:11:41.482" v="1416" actId="14100"/>
          <ac:spMkLst>
            <pc:docMk/>
            <pc:sldMk cId="406327799" sldId="270"/>
            <ac:spMk id="4" creationId="{4F786FA2-A696-1646-8C33-AE807F6700C7}"/>
          </ac:spMkLst>
        </pc:spChg>
        <pc:spChg chg="mod">
          <ac:chgData name="Maximilien Schmidt" userId="934edbb4-d83f-4350-bf75-734323661350" providerId="ADAL" clId="{53FB8DDD-BE2C-F14A-BBE6-6EF6CEE0DD73}" dt="2021-12-14T10:11:43.633" v="1417" actId="14100"/>
          <ac:spMkLst>
            <pc:docMk/>
            <pc:sldMk cId="406327799" sldId="270"/>
            <ac:spMk id="5" creationId="{BF4F238A-DFFD-D24B-BC16-9B2A78FF84A7}"/>
          </ac:spMkLst>
        </pc:spChg>
        <pc:spChg chg="mod">
          <ac:chgData name="Maximilien Schmidt" userId="934edbb4-d83f-4350-bf75-734323661350" providerId="ADAL" clId="{53FB8DDD-BE2C-F14A-BBE6-6EF6CEE0DD73}" dt="2021-12-14T10:11:52.526" v="1420" actId="14100"/>
          <ac:spMkLst>
            <pc:docMk/>
            <pc:sldMk cId="406327799" sldId="270"/>
            <ac:spMk id="6" creationId="{EA999B5D-8684-A949-94B8-E90760B84543}"/>
          </ac:spMkLst>
        </pc:spChg>
        <pc:spChg chg="mod">
          <ac:chgData name="Maximilien Schmidt" userId="934edbb4-d83f-4350-bf75-734323661350" providerId="ADAL" clId="{53FB8DDD-BE2C-F14A-BBE6-6EF6CEE0DD73}" dt="2021-12-14T10:11:49.928" v="1419" actId="14100"/>
          <ac:spMkLst>
            <pc:docMk/>
            <pc:sldMk cId="406327799" sldId="270"/>
            <ac:spMk id="7" creationId="{CBF131AB-ADDB-B04C-9B4D-7E04F004A1A1}"/>
          </ac:spMkLst>
        </pc:spChg>
        <pc:spChg chg="mod">
          <ac:chgData name="Maximilien Schmidt" userId="934edbb4-d83f-4350-bf75-734323661350" providerId="ADAL" clId="{53FB8DDD-BE2C-F14A-BBE6-6EF6CEE0DD73}" dt="2021-12-14T10:11:46.145" v="1418" actId="14100"/>
          <ac:spMkLst>
            <pc:docMk/>
            <pc:sldMk cId="406327799" sldId="270"/>
            <ac:spMk id="8" creationId="{3EDD247A-C056-9347-AA43-094E472A099B}"/>
          </ac:spMkLst>
        </pc:spChg>
      </pc:sldChg>
      <pc:sldChg chg="new del">
        <pc:chgData name="Maximilien Schmidt" userId="934edbb4-d83f-4350-bf75-734323661350" providerId="ADAL" clId="{53FB8DDD-BE2C-F14A-BBE6-6EF6CEE0DD73}" dt="2021-12-09T14:32:19.103" v="1203" actId="2696"/>
        <pc:sldMkLst>
          <pc:docMk/>
          <pc:sldMk cId="1921988540" sldId="270"/>
        </pc:sldMkLst>
      </pc:sldChg>
      <pc:sldChg chg="addSp delSp modSp new mod">
        <pc:chgData name="Maximilien Schmidt" userId="934edbb4-d83f-4350-bf75-734323661350" providerId="ADAL" clId="{53FB8DDD-BE2C-F14A-BBE6-6EF6CEE0DD73}" dt="2021-12-09T14:58:53.210" v="1260"/>
        <pc:sldMkLst>
          <pc:docMk/>
          <pc:sldMk cId="2209865873" sldId="271"/>
        </pc:sldMkLst>
        <pc:spChg chg="add del mod">
          <ac:chgData name="Maximilien Schmidt" userId="934edbb4-d83f-4350-bf75-734323661350" providerId="ADAL" clId="{53FB8DDD-BE2C-F14A-BBE6-6EF6CEE0DD73}" dt="2021-12-09T14:58:53.210" v="1260"/>
          <ac:spMkLst>
            <pc:docMk/>
            <pc:sldMk cId="2209865873" sldId="271"/>
            <ac:spMk id="3" creationId="{EC2CB06B-52A1-8146-BDF7-747AD29BDD7F}"/>
          </ac:spMkLst>
        </pc:spChg>
      </pc:sldChg>
      <pc:sldChg chg="new del">
        <pc:chgData name="Maximilien Schmidt" userId="934edbb4-d83f-4350-bf75-734323661350" providerId="ADAL" clId="{53FB8DDD-BE2C-F14A-BBE6-6EF6CEE0DD73}" dt="2021-12-10T11:04:43.207" v="1307" actId="680"/>
        <pc:sldMkLst>
          <pc:docMk/>
          <pc:sldMk cId="3908969021" sldId="272"/>
        </pc:sldMkLst>
      </pc:sldChg>
      <pc:sldChg chg="new">
        <pc:chgData name="Maximilien Schmidt" userId="934edbb4-d83f-4350-bf75-734323661350" providerId="ADAL" clId="{53FB8DDD-BE2C-F14A-BBE6-6EF6CEE0DD73}" dt="2021-12-10T11:23:41.873" v="1359" actId="680"/>
        <pc:sldMkLst>
          <pc:docMk/>
          <pc:sldMk cId="4140038772" sldId="272"/>
        </pc:sldMkLst>
      </pc:sldChg>
      <pc:sldChg chg="addSp delSp modSp new mod">
        <pc:chgData name="Maximilien Schmidt" userId="934edbb4-d83f-4350-bf75-734323661350" providerId="ADAL" clId="{53FB8DDD-BE2C-F14A-BBE6-6EF6CEE0DD73}" dt="2021-12-15T12:49:39.656" v="1501"/>
        <pc:sldMkLst>
          <pc:docMk/>
          <pc:sldMk cId="195787411" sldId="273"/>
        </pc:sldMkLst>
        <pc:spChg chg="add del mod">
          <ac:chgData name="Maximilien Schmidt" userId="934edbb4-d83f-4350-bf75-734323661350" providerId="ADAL" clId="{53FB8DDD-BE2C-F14A-BBE6-6EF6CEE0DD73}" dt="2021-12-15T12:49:39.656" v="1501"/>
          <ac:spMkLst>
            <pc:docMk/>
            <pc:sldMk cId="195787411" sldId="273"/>
            <ac:spMk id="4" creationId="{7B96102E-2CC1-BD42-985E-2E7EAF10D6D6}"/>
          </ac:spMkLst>
        </pc:spChg>
      </pc:sldChg>
      <pc:sldChg chg="new del">
        <pc:chgData name="Maximilien Schmidt" userId="934edbb4-d83f-4350-bf75-734323661350" providerId="ADAL" clId="{53FB8DDD-BE2C-F14A-BBE6-6EF6CEE0DD73}" dt="2021-12-15T12:52:15.890" v="1511" actId="680"/>
        <pc:sldMkLst>
          <pc:docMk/>
          <pc:sldMk cId="684304922" sldId="274"/>
        </pc:sldMkLst>
      </pc:sldChg>
      <pc:sldChg chg="new del">
        <pc:chgData name="Maximilien Schmidt" userId="934edbb4-d83f-4350-bf75-734323661350" providerId="ADAL" clId="{53FB8DDD-BE2C-F14A-BBE6-6EF6CEE0DD73}" dt="2021-12-15T12:52:23.725" v="1515" actId="680"/>
        <pc:sldMkLst>
          <pc:docMk/>
          <pc:sldMk cId="1602050964" sldId="274"/>
        </pc:sldMkLst>
      </pc:sldChg>
      <pc:sldChg chg="new">
        <pc:chgData name="Maximilien Schmidt" userId="934edbb4-d83f-4350-bf75-734323661350" providerId="ADAL" clId="{53FB8DDD-BE2C-F14A-BBE6-6EF6CEE0DD73}" dt="2021-12-16T11:00:30.740" v="2092" actId="680"/>
        <pc:sldMkLst>
          <pc:docMk/>
          <pc:sldMk cId="4072619224" sldId="274"/>
        </pc:sldMkLst>
      </pc:sldChg>
      <pc:sldChg chg="new del">
        <pc:chgData name="Maximilien Schmidt" userId="934edbb4-d83f-4350-bf75-734323661350" providerId="ADAL" clId="{53FB8DDD-BE2C-F14A-BBE6-6EF6CEE0DD73}" dt="2021-12-15T12:52:18.937" v="1513" actId="680"/>
        <pc:sldMkLst>
          <pc:docMk/>
          <pc:sldMk cId="4211285623" sldId="274"/>
        </pc:sldMkLst>
      </pc:sldChg>
      <pc:sldChg chg="new del">
        <pc:chgData name="Maximilien Schmidt" userId="934edbb4-d83f-4350-bf75-734323661350" providerId="ADAL" clId="{53FB8DDD-BE2C-F14A-BBE6-6EF6CEE0DD73}" dt="2021-12-15T12:50:16.579" v="1503" actId="2696"/>
        <pc:sldMkLst>
          <pc:docMk/>
          <pc:sldMk cId="4271361980" sldId="274"/>
        </pc:sldMkLst>
      </pc:sldChg>
      <pc:sldMasterChg chg="addSp delSp modSp mod addSldLayout delSldLayout modSldLayout sldLayoutOrd">
        <pc:chgData name="Maximilien Schmidt" userId="934edbb4-d83f-4350-bf75-734323661350" providerId="ADAL" clId="{53FB8DDD-BE2C-F14A-BBE6-6EF6CEE0DD73}" dt="2021-12-16T11:20:00.175" v="2157" actId="6014"/>
        <pc:sldMasterMkLst>
          <pc:docMk/>
          <pc:sldMasterMk cId="3136449337" sldId="2147483648"/>
        </pc:sldMasterMkLst>
        <pc:spChg chg="add mod">
          <ac:chgData name="Maximilien Schmidt" userId="934edbb4-d83f-4350-bf75-734323661350" providerId="ADAL" clId="{53FB8DDD-BE2C-F14A-BBE6-6EF6CEE0DD73}" dt="2021-12-16T10:37:19.533" v="1803" actId="207"/>
          <ac:spMkLst>
            <pc:docMk/>
            <pc:sldMasterMk cId="3136449337" sldId="2147483648"/>
            <ac:spMk id="3" creationId="{B20D7993-6BEE-C543-B30F-540211FED184}"/>
          </ac:spMkLst>
        </pc:spChg>
        <pc:spChg chg="mod">
          <ac:chgData name="Maximilien Schmidt" userId="934edbb4-d83f-4350-bf75-734323661350" providerId="ADAL" clId="{53FB8DDD-BE2C-F14A-BBE6-6EF6CEE0DD73}" dt="2021-11-26T09:39:54.454" v="18"/>
          <ac:spMkLst>
            <pc:docMk/>
            <pc:sldMasterMk cId="3136449337" sldId="2147483648"/>
            <ac:spMk id="6" creationId="{24406E04-EBE4-DA4B-865A-197EEE4B7634}"/>
          </ac:spMkLst>
        </pc:spChg>
        <pc:spChg chg="mod">
          <ac:chgData name="Maximilien Schmidt" userId="934edbb4-d83f-4350-bf75-734323661350" providerId="ADAL" clId="{53FB8DDD-BE2C-F14A-BBE6-6EF6CEE0DD73}" dt="2021-11-26T09:39:54.454" v="18"/>
          <ac:spMkLst>
            <pc:docMk/>
            <pc:sldMasterMk cId="3136449337" sldId="2147483648"/>
            <ac:spMk id="10" creationId="{03DC0578-2E62-8E4B-A5B4-BB7623D2AFFF}"/>
          </ac:spMkLst>
        </pc:spChg>
        <pc:spChg chg="add mod">
          <ac:chgData name="Maximilien Schmidt" userId="934edbb4-d83f-4350-bf75-734323661350" providerId="ADAL" clId="{53FB8DDD-BE2C-F14A-BBE6-6EF6CEE0DD73}" dt="2021-12-16T10:37:15.997" v="1802" actId="207"/>
          <ac:spMkLst>
            <pc:docMk/>
            <pc:sldMasterMk cId="3136449337" sldId="2147483648"/>
            <ac:spMk id="11" creationId="{5F2FD450-5DA4-CD46-A1EF-C747DF8237F1}"/>
          </ac:spMkLst>
        </pc:spChg>
        <pc:grpChg chg="add del mod">
          <ac:chgData name="Maximilien Schmidt" userId="934edbb4-d83f-4350-bf75-734323661350" providerId="ADAL" clId="{53FB8DDD-BE2C-F14A-BBE6-6EF6CEE0DD73}" dt="2021-12-16T10:40:32.152" v="1813" actId="478"/>
          <ac:grpSpMkLst>
            <pc:docMk/>
            <pc:sldMasterMk cId="3136449337" sldId="2147483648"/>
            <ac:grpSpMk id="4" creationId="{6FCDE30C-1B93-3447-83B9-8E238F5E8CEA}"/>
          </ac:grpSpMkLst>
        </pc:grpChg>
        <pc:picChg chg="mod">
          <ac:chgData name="Maximilien Schmidt" userId="934edbb4-d83f-4350-bf75-734323661350" providerId="ADAL" clId="{53FB8DDD-BE2C-F14A-BBE6-6EF6CEE0DD73}" dt="2021-11-26T09:39:54.454" v="18"/>
          <ac:picMkLst>
            <pc:docMk/>
            <pc:sldMasterMk cId="3136449337" sldId="2147483648"/>
            <ac:picMk id="5" creationId="{6C059587-7FF1-B440-898E-1F3507A61679}"/>
          </ac:picMkLst>
        </pc:picChg>
        <pc:picChg chg="mod">
          <ac:chgData name="Maximilien Schmidt" userId="934edbb4-d83f-4350-bf75-734323661350" providerId="ADAL" clId="{53FB8DDD-BE2C-F14A-BBE6-6EF6CEE0DD73}" dt="2021-11-26T09:39:54.454" v="18"/>
          <ac:picMkLst>
            <pc:docMk/>
            <pc:sldMasterMk cId="3136449337" sldId="2147483648"/>
            <ac:picMk id="7" creationId="{8EBEBB25-3DCE-7E4D-85E2-F876A86E372E}"/>
          </ac:picMkLst>
        </pc:picChg>
        <pc:picChg chg="mod">
          <ac:chgData name="Maximilien Schmidt" userId="934edbb4-d83f-4350-bf75-734323661350" providerId="ADAL" clId="{53FB8DDD-BE2C-F14A-BBE6-6EF6CEE0DD73}" dt="2021-11-26T09:39:54.454" v="18"/>
          <ac:picMkLst>
            <pc:docMk/>
            <pc:sldMasterMk cId="3136449337" sldId="2147483648"/>
            <ac:picMk id="8" creationId="{C88EBD00-C642-114A-AA91-BE9936C35558}"/>
          </ac:picMkLst>
        </pc:picChg>
        <pc:picChg chg="mod">
          <ac:chgData name="Maximilien Schmidt" userId="934edbb4-d83f-4350-bf75-734323661350" providerId="ADAL" clId="{53FB8DDD-BE2C-F14A-BBE6-6EF6CEE0DD73}" dt="2021-11-26T09:39:54.454" v="18"/>
          <ac:picMkLst>
            <pc:docMk/>
            <pc:sldMasterMk cId="3136449337" sldId="2147483648"/>
            <ac:picMk id="9" creationId="{F1E3FA0B-0390-1A4B-B919-F41CFF9A359E}"/>
          </ac:picMkLst>
        </pc:picChg>
        <pc:picChg chg="add mod">
          <ac:chgData name="Maximilien Schmidt" userId="934edbb4-d83f-4350-bf75-734323661350" providerId="ADAL" clId="{53FB8DDD-BE2C-F14A-BBE6-6EF6CEE0DD73}" dt="2021-12-16T10:43:47.128" v="1873" actId="1076"/>
          <ac:picMkLst>
            <pc:docMk/>
            <pc:sldMasterMk cId="3136449337" sldId="2147483648"/>
            <ac:picMk id="12" creationId="{BC17BF9F-930B-7F49-B8BE-585435EFD843}"/>
          </ac:picMkLst>
        </pc:picChg>
        <pc:sldLayoutChg chg="addSp delSp modSp mod">
          <pc:chgData name="Maximilien Schmidt" userId="934edbb4-d83f-4350-bf75-734323661350" providerId="ADAL" clId="{53FB8DDD-BE2C-F14A-BBE6-6EF6CEE0DD73}" dt="2021-12-16T11:06:25.601" v="2119" actId="6014"/>
          <pc:sldLayoutMkLst>
            <pc:docMk/>
            <pc:sldMasterMk cId="3136449337" sldId="2147483648"/>
            <pc:sldLayoutMk cId="4253956771" sldId="2147483649"/>
          </pc:sldLayoutMkLst>
          <pc:grpChg chg="del">
            <ac:chgData name="Maximilien Schmidt" userId="934edbb4-d83f-4350-bf75-734323661350" providerId="ADAL" clId="{53FB8DDD-BE2C-F14A-BBE6-6EF6CEE0DD73}" dt="2021-11-26T09:39:58.078" v="19" actId="478"/>
            <ac:grpSpMkLst>
              <pc:docMk/>
              <pc:sldMasterMk cId="3136449337" sldId="2147483648"/>
              <pc:sldLayoutMk cId="4253956771" sldId="2147483649"/>
              <ac:grpSpMk id="10" creationId="{9272B73C-5112-9646-BB50-1F992889887B}"/>
            </ac:grpSpMkLst>
          </pc:grpChg>
          <pc:picChg chg="add mod">
            <ac:chgData name="Maximilien Schmidt" userId="934edbb4-d83f-4350-bf75-734323661350" providerId="ADAL" clId="{53FB8DDD-BE2C-F14A-BBE6-6EF6CEE0DD73}" dt="2021-12-16T10:36:07.844" v="1792" actId="1076"/>
            <ac:picMkLst>
              <pc:docMk/>
              <pc:sldMasterMk cId="3136449337" sldId="2147483648"/>
              <pc:sldLayoutMk cId="4253956771" sldId="2147483649"/>
              <ac:picMk id="3" creationId="{6AB18C3B-B8E3-784B-8BAA-5C911C6A3EC1}"/>
            </ac:picMkLst>
          </pc:picChg>
          <pc:picChg chg="del">
            <ac:chgData name="Maximilien Schmidt" userId="934edbb4-d83f-4350-bf75-734323661350" providerId="ADAL" clId="{53FB8DDD-BE2C-F14A-BBE6-6EF6CEE0DD73}" dt="2021-12-15T16:24:28.767" v="1587" actId="478"/>
            <ac:picMkLst>
              <pc:docMk/>
              <pc:sldMasterMk cId="3136449337" sldId="2147483648"/>
              <pc:sldLayoutMk cId="4253956771" sldId="2147483649"/>
              <ac:picMk id="9" creationId="{E7B18F2C-659F-D047-8092-8093B845A9EF}"/>
            </ac:picMkLst>
          </pc:picChg>
          <pc:picChg chg="mod">
            <ac:chgData name="Maximilien Schmidt" userId="934edbb4-d83f-4350-bf75-734323661350" providerId="ADAL" clId="{53FB8DDD-BE2C-F14A-BBE6-6EF6CEE0DD73}" dt="2021-12-16T10:36:10.511" v="1794" actId="1076"/>
            <ac:picMkLst>
              <pc:docMk/>
              <pc:sldMasterMk cId="3136449337" sldId="2147483648"/>
              <pc:sldLayoutMk cId="4253956771" sldId="2147483649"/>
              <ac:picMk id="19" creationId="{6F2FF2FD-C413-5540-8F8C-3FF89A065448}"/>
            </ac:picMkLst>
          </pc:picChg>
        </pc:sldLayoutChg>
        <pc:sldLayoutChg chg="addSp delSp modSp mod setBg">
          <pc:chgData name="Maximilien Schmidt" userId="934edbb4-d83f-4350-bf75-734323661350" providerId="ADAL" clId="{53FB8DDD-BE2C-F14A-BBE6-6EF6CEE0DD73}" dt="2021-12-16T11:07:24.045" v="2122" actId="6014"/>
          <pc:sldLayoutMkLst>
            <pc:docMk/>
            <pc:sldMasterMk cId="3136449337" sldId="2147483648"/>
            <pc:sldLayoutMk cId="2353506652" sldId="2147483650"/>
          </pc:sldLayoutMkLst>
          <pc:spChg chg="add del mod">
            <ac:chgData name="Maximilien Schmidt" userId="934edbb4-d83f-4350-bf75-734323661350" providerId="ADAL" clId="{53FB8DDD-BE2C-F14A-BBE6-6EF6CEE0DD73}" dt="2021-11-26T10:03:09.770" v="199"/>
            <ac:spMkLst>
              <pc:docMk/>
              <pc:sldMasterMk cId="3136449337" sldId="2147483648"/>
              <pc:sldLayoutMk cId="2353506652" sldId="2147483650"/>
              <ac:spMk id="2" creationId="{81E2EC3A-EADD-DB46-A9DF-F42F8E63D63E}"/>
            </ac:spMkLst>
          </pc:spChg>
          <pc:spChg chg="add del">
            <ac:chgData name="Maximilien Schmidt" userId="934edbb4-d83f-4350-bf75-734323661350" providerId="ADAL" clId="{53FB8DDD-BE2C-F14A-BBE6-6EF6CEE0DD73}" dt="2021-11-26T10:03:17.010" v="200" actId="11529"/>
            <ac:spMkLst>
              <pc:docMk/>
              <pc:sldMasterMk cId="3136449337" sldId="2147483648"/>
              <pc:sldLayoutMk cId="2353506652" sldId="2147483650"/>
              <ac:spMk id="3" creationId="{ED23AEA6-01CE-934B-AAC1-B7D7A336BE6D}"/>
            </ac:spMkLst>
          </pc:spChg>
          <pc:spChg chg="add del mod">
            <ac:chgData name="Maximilien Schmidt" userId="934edbb4-d83f-4350-bf75-734323661350" providerId="ADAL" clId="{53FB8DDD-BE2C-F14A-BBE6-6EF6CEE0DD73}" dt="2021-11-26T10:03:19.076" v="201" actId="478"/>
            <ac:spMkLst>
              <pc:docMk/>
              <pc:sldMasterMk cId="3136449337" sldId="2147483648"/>
              <pc:sldLayoutMk cId="2353506652" sldId="2147483650"/>
              <ac:spMk id="4" creationId="{22EC9F0C-AEEA-3C43-9D62-09D69245ECE0}"/>
            </ac:spMkLst>
          </pc:spChg>
          <pc:spChg chg="add del mod">
            <ac:chgData name="Maximilien Schmidt" userId="934edbb4-d83f-4350-bf75-734323661350" providerId="ADAL" clId="{53FB8DDD-BE2C-F14A-BBE6-6EF6CEE0DD73}" dt="2021-11-26T10:11:18.287" v="253"/>
            <ac:spMkLst>
              <pc:docMk/>
              <pc:sldMasterMk cId="3136449337" sldId="2147483648"/>
              <pc:sldLayoutMk cId="2353506652" sldId="2147483650"/>
              <ac:spMk id="5" creationId="{CA3A876B-E256-3C40-8C4E-711143D6B1C5}"/>
            </ac:spMkLst>
          </pc:spChg>
          <pc:spChg chg="add del mod">
            <ac:chgData name="Maximilien Schmidt" userId="934edbb4-d83f-4350-bf75-734323661350" providerId="ADAL" clId="{53FB8DDD-BE2C-F14A-BBE6-6EF6CEE0DD73}" dt="2021-11-26T10:12:16.071" v="269"/>
            <ac:spMkLst>
              <pc:docMk/>
              <pc:sldMasterMk cId="3136449337" sldId="2147483648"/>
              <pc:sldLayoutMk cId="2353506652" sldId="2147483650"/>
              <ac:spMk id="7" creationId="{1F0AE6A1-E5FB-4546-B9FB-4FD8BACDA0DE}"/>
            </ac:spMkLst>
          </pc:spChg>
          <pc:spChg chg="add del">
            <ac:chgData name="Maximilien Schmidt" userId="934edbb4-d83f-4350-bf75-734323661350" providerId="ADAL" clId="{53FB8DDD-BE2C-F14A-BBE6-6EF6CEE0DD73}" dt="2021-11-26T10:12:33.226" v="272" actId="11529"/>
            <ac:spMkLst>
              <pc:docMk/>
              <pc:sldMasterMk cId="3136449337" sldId="2147483648"/>
              <pc:sldLayoutMk cId="2353506652" sldId="2147483650"/>
              <ac:spMk id="8" creationId="{E9C80B8A-8DBC-9F44-AED2-D5152F20F993}"/>
            </ac:spMkLst>
          </pc:spChg>
          <pc:spChg chg="add del mod">
            <ac:chgData name="Maximilien Schmidt" userId="934edbb4-d83f-4350-bf75-734323661350" providerId="ADAL" clId="{53FB8DDD-BE2C-F14A-BBE6-6EF6CEE0DD73}" dt="2021-11-26T10:11:25.728" v="256" actId="478"/>
            <ac:spMkLst>
              <pc:docMk/>
              <pc:sldMasterMk cId="3136449337" sldId="2147483648"/>
              <pc:sldLayoutMk cId="2353506652" sldId="2147483650"/>
              <ac:spMk id="9" creationId="{F1116A3F-F2A3-C442-9809-6C2FEA4986D4}"/>
            </ac:spMkLst>
          </pc:spChg>
          <pc:spChg chg="del mod">
            <ac:chgData name="Maximilien Schmidt" userId="934edbb4-d83f-4350-bf75-734323661350" providerId="ADAL" clId="{53FB8DDD-BE2C-F14A-BBE6-6EF6CEE0DD73}" dt="2021-11-26T10:11:27.953" v="257" actId="478"/>
            <ac:spMkLst>
              <pc:docMk/>
              <pc:sldMasterMk cId="3136449337" sldId="2147483648"/>
              <pc:sldLayoutMk cId="2353506652" sldId="2147483650"/>
              <ac:spMk id="10" creationId="{0D435B57-7F30-474B-930B-5CA5BE0117EA}"/>
            </ac:spMkLst>
          </pc:spChg>
          <pc:spChg chg="mod">
            <ac:chgData name="Maximilien Schmidt" userId="934edbb4-d83f-4350-bf75-734323661350" providerId="ADAL" clId="{53FB8DDD-BE2C-F14A-BBE6-6EF6CEE0DD73}" dt="2021-11-26T10:02:25.316" v="193" actId="20577"/>
            <ac:spMkLst>
              <pc:docMk/>
              <pc:sldMasterMk cId="3136449337" sldId="2147483648"/>
              <pc:sldLayoutMk cId="2353506652" sldId="2147483650"/>
              <ac:spMk id="11" creationId="{5D1BEA7C-B740-284A-B6A7-60F93C50B798}"/>
            </ac:spMkLst>
          </pc:spChg>
          <pc:spChg chg="del mod">
            <ac:chgData name="Maximilien Schmidt" userId="934edbb4-d83f-4350-bf75-734323661350" providerId="ADAL" clId="{53FB8DDD-BE2C-F14A-BBE6-6EF6CEE0DD73}" dt="2021-11-26T10:11:24.117" v="255" actId="478"/>
            <ac:spMkLst>
              <pc:docMk/>
              <pc:sldMasterMk cId="3136449337" sldId="2147483648"/>
              <pc:sldLayoutMk cId="2353506652" sldId="2147483650"/>
              <ac:spMk id="12" creationId="{F0625720-7516-954E-BDE9-D5B258DC46E3}"/>
            </ac:spMkLst>
          </pc:spChg>
          <pc:spChg chg="del mod">
            <ac:chgData name="Maximilien Schmidt" userId="934edbb4-d83f-4350-bf75-734323661350" providerId="ADAL" clId="{53FB8DDD-BE2C-F14A-BBE6-6EF6CEE0DD73}" dt="2021-11-26T10:11:42.647" v="260" actId="478"/>
            <ac:spMkLst>
              <pc:docMk/>
              <pc:sldMasterMk cId="3136449337" sldId="2147483648"/>
              <pc:sldLayoutMk cId="2353506652" sldId="2147483650"/>
              <ac:spMk id="13" creationId="{176BB972-7F13-9D45-B84B-50B37F97C4EA}"/>
            </ac:spMkLst>
          </pc:spChg>
          <pc:spChg chg="add del mod">
            <ac:chgData name="Maximilien Schmidt" userId="934edbb4-d83f-4350-bf75-734323661350" providerId="ADAL" clId="{53FB8DDD-BE2C-F14A-BBE6-6EF6CEE0DD73}" dt="2021-11-26T10:17:11.538" v="285" actId="478"/>
            <ac:spMkLst>
              <pc:docMk/>
              <pc:sldMasterMk cId="3136449337" sldId="2147483648"/>
              <pc:sldLayoutMk cId="2353506652" sldId="2147483650"/>
              <ac:spMk id="14" creationId="{A7E64242-467C-E249-ACD7-110EB887A547}"/>
            </ac:spMkLst>
          </pc:spChg>
          <pc:spChg chg="del mod">
            <ac:chgData name="Maximilien Schmidt" userId="934edbb4-d83f-4350-bf75-734323661350" providerId="ADAL" clId="{53FB8DDD-BE2C-F14A-BBE6-6EF6CEE0DD73}" dt="2021-11-26T10:11:05.165" v="248" actId="478"/>
            <ac:spMkLst>
              <pc:docMk/>
              <pc:sldMasterMk cId="3136449337" sldId="2147483648"/>
              <pc:sldLayoutMk cId="2353506652" sldId="2147483650"/>
              <ac:spMk id="15" creationId="{4F8FDA73-5613-DD4F-8933-243B8F781C55}"/>
            </ac:spMkLst>
          </pc:spChg>
          <pc:spChg chg="del mod">
            <ac:chgData name="Maximilien Schmidt" userId="934edbb4-d83f-4350-bf75-734323661350" providerId="ADAL" clId="{53FB8DDD-BE2C-F14A-BBE6-6EF6CEE0DD73}" dt="2021-11-26T10:11:15.283" v="250" actId="478"/>
            <ac:spMkLst>
              <pc:docMk/>
              <pc:sldMasterMk cId="3136449337" sldId="2147483648"/>
              <pc:sldLayoutMk cId="2353506652" sldId="2147483650"/>
              <ac:spMk id="16" creationId="{B98A7066-B3F4-5D44-97D0-8FC8AC961595}"/>
            </ac:spMkLst>
          </pc:spChg>
          <pc:spChg chg="del mod">
            <ac:chgData name="Maximilien Schmidt" userId="934edbb4-d83f-4350-bf75-734323661350" providerId="ADAL" clId="{53FB8DDD-BE2C-F14A-BBE6-6EF6CEE0DD73}" dt="2021-11-26T10:11:17.822" v="251" actId="478"/>
            <ac:spMkLst>
              <pc:docMk/>
              <pc:sldMasterMk cId="3136449337" sldId="2147483648"/>
              <pc:sldLayoutMk cId="2353506652" sldId="2147483650"/>
              <ac:spMk id="17" creationId="{859B24D6-51B3-A24A-B44E-8E16CF334178}"/>
            </ac:spMkLst>
          </pc:spChg>
          <pc:spChg chg="mod">
            <ac:chgData name="Maximilien Schmidt" userId="934edbb4-d83f-4350-bf75-734323661350" providerId="ADAL" clId="{53FB8DDD-BE2C-F14A-BBE6-6EF6CEE0DD73}" dt="2021-12-16T10:57:05.878" v="2091" actId="207"/>
            <ac:spMkLst>
              <pc:docMk/>
              <pc:sldMasterMk cId="3136449337" sldId="2147483648"/>
              <pc:sldLayoutMk cId="2353506652" sldId="2147483650"/>
              <ac:spMk id="18" creationId="{CB83A375-0E25-E141-B932-D804E480C0FF}"/>
            </ac:spMkLst>
          </pc:spChg>
          <pc:spChg chg="add del mod">
            <ac:chgData name="Maximilien Schmidt" userId="934edbb4-d83f-4350-bf75-734323661350" providerId="ADAL" clId="{53FB8DDD-BE2C-F14A-BBE6-6EF6CEE0DD73}" dt="2021-11-26T10:18:42.995" v="299" actId="478"/>
            <ac:spMkLst>
              <pc:docMk/>
              <pc:sldMasterMk cId="3136449337" sldId="2147483648"/>
              <pc:sldLayoutMk cId="2353506652" sldId="2147483650"/>
              <ac:spMk id="27" creationId="{30F64414-BA51-4B49-A703-FE6DB2391CAD}"/>
            </ac:spMkLst>
          </pc:spChg>
          <pc:spChg chg="add mod">
            <ac:chgData name="Maximilien Schmidt" userId="934edbb4-d83f-4350-bf75-734323661350" providerId="ADAL" clId="{53FB8DDD-BE2C-F14A-BBE6-6EF6CEE0DD73}" dt="2021-12-16T10:56:12.273" v="1889" actId="207"/>
            <ac:spMkLst>
              <pc:docMk/>
              <pc:sldMasterMk cId="3136449337" sldId="2147483648"/>
              <pc:sldLayoutMk cId="2353506652" sldId="2147483650"/>
              <ac:spMk id="28" creationId="{97F97A22-0769-2942-896D-71104D8AD34D}"/>
            </ac:spMkLst>
          </pc:spChg>
          <pc:spChg chg="add del mod">
            <ac:chgData name="Maximilien Schmidt" userId="934edbb4-d83f-4350-bf75-734323661350" providerId="ADAL" clId="{53FB8DDD-BE2C-F14A-BBE6-6EF6CEE0DD73}" dt="2021-11-26T10:19:08.143" v="310" actId="478"/>
            <ac:spMkLst>
              <pc:docMk/>
              <pc:sldMasterMk cId="3136449337" sldId="2147483648"/>
              <pc:sldLayoutMk cId="2353506652" sldId="2147483650"/>
              <ac:spMk id="29" creationId="{DD7D8ECE-290E-B54A-A13B-6BD69F887AFA}"/>
            </ac:spMkLst>
          </pc:spChg>
          <pc:spChg chg="add del mod">
            <ac:chgData name="Maximilien Schmidt" userId="934edbb4-d83f-4350-bf75-734323661350" providerId="ADAL" clId="{53FB8DDD-BE2C-F14A-BBE6-6EF6CEE0DD73}" dt="2021-11-26T10:19:15.694" v="313" actId="478"/>
            <ac:spMkLst>
              <pc:docMk/>
              <pc:sldMasterMk cId="3136449337" sldId="2147483648"/>
              <pc:sldLayoutMk cId="2353506652" sldId="2147483650"/>
              <ac:spMk id="30" creationId="{56B22773-3D1E-DF4F-A2F4-4C393AAEC016}"/>
            </ac:spMkLst>
          </pc:spChg>
          <pc:spChg chg="add del mod">
            <ac:chgData name="Maximilien Schmidt" userId="934edbb4-d83f-4350-bf75-734323661350" providerId="ADAL" clId="{53FB8DDD-BE2C-F14A-BBE6-6EF6CEE0DD73}" dt="2021-11-26T10:19:01.617" v="307" actId="478"/>
            <ac:spMkLst>
              <pc:docMk/>
              <pc:sldMasterMk cId="3136449337" sldId="2147483648"/>
              <pc:sldLayoutMk cId="2353506652" sldId="2147483650"/>
              <ac:spMk id="31" creationId="{69E2E377-4E02-A64D-ABE9-7FF7C1F41AEE}"/>
            </ac:spMkLst>
          </pc:spChg>
          <pc:spChg chg="add mod">
            <ac:chgData name="Maximilien Schmidt" userId="934edbb4-d83f-4350-bf75-734323661350" providerId="ADAL" clId="{53FB8DDD-BE2C-F14A-BBE6-6EF6CEE0DD73}" dt="2021-12-16T10:56:12.273" v="1889" actId="207"/>
            <ac:spMkLst>
              <pc:docMk/>
              <pc:sldMasterMk cId="3136449337" sldId="2147483648"/>
              <pc:sldLayoutMk cId="2353506652" sldId="2147483650"/>
              <ac:spMk id="32" creationId="{9691F66E-B172-464C-A994-9DFB0860C083}"/>
            </ac:spMkLst>
          </pc:spChg>
          <pc:spChg chg="add mod">
            <ac:chgData name="Maximilien Schmidt" userId="934edbb4-d83f-4350-bf75-734323661350" providerId="ADAL" clId="{53FB8DDD-BE2C-F14A-BBE6-6EF6CEE0DD73}" dt="2021-12-16T10:56:12.273" v="1889" actId="207"/>
            <ac:spMkLst>
              <pc:docMk/>
              <pc:sldMasterMk cId="3136449337" sldId="2147483648"/>
              <pc:sldLayoutMk cId="2353506652" sldId="2147483650"/>
              <ac:spMk id="33" creationId="{0E6AB3E3-FE62-FE49-A9DD-6E3B8B778976}"/>
            </ac:spMkLst>
          </pc:spChg>
          <pc:spChg chg="add mod">
            <ac:chgData name="Maximilien Schmidt" userId="934edbb4-d83f-4350-bf75-734323661350" providerId="ADAL" clId="{53FB8DDD-BE2C-F14A-BBE6-6EF6CEE0DD73}" dt="2021-12-16T10:56:12.273" v="1889" actId="207"/>
            <ac:spMkLst>
              <pc:docMk/>
              <pc:sldMasterMk cId="3136449337" sldId="2147483648"/>
              <pc:sldLayoutMk cId="2353506652" sldId="2147483650"/>
              <ac:spMk id="34" creationId="{C5B39315-EC3D-A34B-B89A-56215F9EE867}"/>
            </ac:spMkLst>
          </pc:spChg>
          <pc:spChg chg="add mod">
            <ac:chgData name="Maximilien Schmidt" userId="934edbb4-d83f-4350-bf75-734323661350" providerId="ADAL" clId="{53FB8DDD-BE2C-F14A-BBE6-6EF6CEE0DD73}" dt="2021-12-16T10:56:12.273" v="1889" actId="207"/>
            <ac:spMkLst>
              <pc:docMk/>
              <pc:sldMasterMk cId="3136449337" sldId="2147483648"/>
              <pc:sldLayoutMk cId="2353506652" sldId="2147483650"/>
              <ac:spMk id="35" creationId="{AECC3DEA-B4E0-2845-8F6A-B16C23054F0D}"/>
            </ac:spMkLst>
          </pc:spChg>
          <pc:spChg chg="add mod">
            <ac:chgData name="Maximilien Schmidt" userId="934edbb4-d83f-4350-bf75-734323661350" providerId="ADAL" clId="{53FB8DDD-BE2C-F14A-BBE6-6EF6CEE0DD73}" dt="2021-12-16T10:56:12.273" v="1889" actId="207"/>
            <ac:spMkLst>
              <pc:docMk/>
              <pc:sldMasterMk cId="3136449337" sldId="2147483648"/>
              <pc:sldLayoutMk cId="2353506652" sldId="2147483650"/>
              <ac:spMk id="36" creationId="{363D0BF2-26FC-1E49-ADF8-61D5F9FBDAA7}"/>
            </ac:spMkLst>
          </pc:spChg>
          <pc:spChg chg="add mod">
            <ac:chgData name="Maximilien Schmidt" userId="934edbb4-d83f-4350-bf75-734323661350" providerId="ADAL" clId="{53FB8DDD-BE2C-F14A-BBE6-6EF6CEE0DD73}" dt="2021-12-16T10:56:12.273" v="1889" actId="207"/>
            <ac:spMkLst>
              <pc:docMk/>
              <pc:sldMasterMk cId="3136449337" sldId="2147483648"/>
              <pc:sldLayoutMk cId="2353506652" sldId="2147483650"/>
              <ac:spMk id="37" creationId="{C97E9DBF-D41D-6D43-B977-836AA29EFC52}"/>
            </ac:spMkLst>
          </pc:spChg>
          <pc:spChg chg="add mod">
            <ac:chgData name="Maximilien Schmidt" userId="934edbb4-d83f-4350-bf75-734323661350" providerId="ADAL" clId="{53FB8DDD-BE2C-F14A-BBE6-6EF6CEE0DD73}" dt="2021-12-16T10:56:12.273" v="1889" actId="207"/>
            <ac:spMkLst>
              <pc:docMk/>
              <pc:sldMasterMk cId="3136449337" sldId="2147483648"/>
              <pc:sldLayoutMk cId="2353506652" sldId="2147483650"/>
              <ac:spMk id="38" creationId="{E9E1D2D2-F41F-144A-A5C5-1C4BC1B7CCFF}"/>
            </ac:spMkLst>
          </pc:spChg>
          <pc:grpChg chg="del">
            <ac:chgData name="Maximilien Schmidt" userId="934edbb4-d83f-4350-bf75-734323661350" providerId="ADAL" clId="{53FB8DDD-BE2C-F14A-BBE6-6EF6CEE0DD73}" dt="2021-11-26T09:41:29.633" v="30" actId="478"/>
            <ac:grpSpMkLst>
              <pc:docMk/>
              <pc:sldMasterMk cId="3136449337" sldId="2147483648"/>
              <pc:sldLayoutMk cId="2353506652" sldId="2147483650"/>
              <ac:grpSpMk id="20" creationId="{0BF1BD0E-A3C5-6F49-B14F-58BFC8F7B11F}"/>
            </ac:grpSpMkLst>
          </pc:grpChg>
          <pc:picChg chg="add del mod">
            <ac:chgData name="Maximilien Schmidt" userId="934edbb4-d83f-4350-bf75-734323661350" providerId="ADAL" clId="{53FB8DDD-BE2C-F14A-BBE6-6EF6CEE0DD73}" dt="2021-11-26T10:12:04.351" v="264" actId="478"/>
            <ac:picMkLst>
              <pc:docMk/>
              <pc:sldMasterMk cId="3136449337" sldId="2147483648"/>
              <pc:sldLayoutMk cId="2353506652" sldId="2147483650"/>
              <ac:picMk id="6" creationId="{F448FE47-6A1A-6A42-A8B8-B789D0EF3594}"/>
            </ac:picMkLst>
          </pc:picChg>
        </pc:sldLayoutChg>
        <pc:sldLayoutChg chg="addSp delSp modSp mod setBg">
          <pc:chgData name="Maximilien Schmidt" userId="934edbb4-d83f-4350-bf75-734323661350" providerId="ADAL" clId="{53FB8DDD-BE2C-F14A-BBE6-6EF6CEE0DD73}" dt="2021-12-16T11:06:40.516" v="2120" actId="6014"/>
          <pc:sldLayoutMkLst>
            <pc:docMk/>
            <pc:sldMasterMk cId="3136449337" sldId="2147483648"/>
            <pc:sldLayoutMk cId="132779030" sldId="2147483651"/>
          </pc:sldLayoutMkLst>
          <pc:spChg chg="add del">
            <ac:chgData name="Maximilien Schmidt" userId="934edbb4-d83f-4350-bf75-734323661350" providerId="ADAL" clId="{53FB8DDD-BE2C-F14A-BBE6-6EF6CEE0DD73}" dt="2021-11-26T10:32:30.875" v="348" actId="11529"/>
            <ac:spMkLst>
              <pc:docMk/>
              <pc:sldMasterMk cId="3136449337" sldId="2147483648"/>
              <pc:sldLayoutMk cId="132779030" sldId="2147483651"/>
              <ac:spMk id="2" creationId="{D3384C6D-EEBE-0E49-B05F-C8F61DA725D8}"/>
            </ac:spMkLst>
          </pc:spChg>
          <pc:spChg chg="add del mod">
            <ac:chgData name="Maximilien Schmidt" userId="934edbb4-d83f-4350-bf75-734323661350" providerId="ADAL" clId="{53FB8DDD-BE2C-F14A-BBE6-6EF6CEE0DD73}" dt="2021-11-24T10:51:38.358" v="4"/>
            <ac:spMkLst>
              <pc:docMk/>
              <pc:sldMasterMk cId="3136449337" sldId="2147483648"/>
              <pc:sldLayoutMk cId="132779030" sldId="2147483651"/>
              <ac:spMk id="2" creationId="{D78268A1-BC97-BF4D-A050-0FC11C337889}"/>
            </ac:spMkLst>
          </pc:spChg>
          <pc:spChg chg="add del mod">
            <ac:chgData name="Maximilien Schmidt" userId="934edbb4-d83f-4350-bf75-734323661350" providerId="ADAL" clId="{53FB8DDD-BE2C-F14A-BBE6-6EF6CEE0DD73}" dt="2021-11-26T10:32:08.603" v="341" actId="478"/>
            <ac:spMkLst>
              <pc:docMk/>
              <pc:sldMasterMk cId="3136449337" sldId="2147483648"/>
              <pc:sldLayoutMk cId="132779030" sldId="2147483651"/>
              <ac:spMk id="3" creationId="{07D3B996-A189-A942-8CE0-AF1D61676042}"/>
            </ac:spMkLst>
          </pc:spChg>
          <pc:spChg chg="add del mod">
            <ac:chgData name="Maximilien Schmidt" userId="934edbb4-d83f-4350-bf75-734323661350" providerId="ADAL" clId="{53FB8DDD-BE2C-F14A-BBE6-6EF6CEE0DD73}" dt="2021-11-26T10:32:31.781" v="349" actId="478"/>
            <ac:spMkLst>
              <pc:docMk/>
              <pc:sldMasterMk cId="3136449337" sldId="2147483648"/>
              <pc:sldLayoutMk cId="132779030" sldId="2147483651"/>
              <ac:spMk id="4" creationId="{21DAE301-8237-714B-B413-B6B2439C4EB9}"/>
            </ac:spMkLst>
          </pc:spChg>
          <pc:spChg chg="add del">
            <ac:chgData name="Maximilien Schmidt" userId="934edbb4-d83f-4350-bf75-734323661350" providerId="ADAL" clId="{53FB8DDD-BE2C-F14A-BBE6-6EF6CEE0DD73}" dt="2021-11-26T10:32:49.949" v="350" actId="11529"/>
            <ac:spMkLst>
              <pc:docMk/>
              <pc:sldMasterMk cId="3136449337" sldId="2147483648"/>
              <pc:sldLayoutMk cId="132779030" sldId="2147483651"/>
              <ac:spMk id="5" creationId="{43800E5C-6E4E-DB41-87F0-7CE6991EA617}"/>
            </ac:spMkLst>
          </pc:spChg>
          <pc:spChg chg="add mod">
            <ac:chgData name="Maximilien Schmidt" userId="934edbb4-d83f-4350-bf75-734323661350" providerId="ADAL" clId="{53FB8DDD-BE2C-F14A-BBE6-6EF6CEE0DD73}" dt="2021-12-16T10:28:58.957" v="1769" actId="207"/>
            <ac:spMkLst>
              <pc:docMk/>
              <pc:sldMasterMk cId="3136449337" sldId="2147483648"/>
              <pc:sldLayoutMk cId="132779030" sldId="2147483651"/>
              <ac:spMk id="6" creationId="{56ECE202-C1D5-1740-AFA2-28C24803D1E8}"/>
            </ac:spMkLst>
          </pc:spChg>
          <pc:spChg chg="del">
            <ac:chgData name="Maximilien Schmidt" userId="934edbb4-d83f-4350-bf75-734323661350" providerId="ADAL" clId="{53FB8DDD-BE2C-F14A-BBE6-6EF6CEE0DD73}" dt="2021-11-24T10:51:35.727" v="2"/>
            <ac:spMkLst>
              <pc:docMk/>
              <pc:sldMasterMk cId="3136449337" sldId="2147483648"/>
              <pc:sldLayoutMk cId="132779030" sldId="2147483651"/>
              <ac:spMk id="8" creationId="{7571BEDD-A7C8-5240-A847-267BF4072803}"/>
            </ac:spMkLst>
          </pc:spChg>
          <pc:spChg chg="mod">
            <ac:chgData name="Maximilien Schmidt" userId="934edbb4-d83f-4350-bf75-734323661350" providerId="ADAL" clId="{53FB8DDD-BE2C-F14A-BBE6-6EF6CEE0DD73}" dt="2021-12-16T10:29:23.936" v="1772" actId="692"/>
            <ac:spMkLst>
              <pc:docMk/>
              <pc:sldMasterMk cId="3136449337" sldId="2147483648"/>
              <pc:sldLayoutMk cId="132779030" sldId="2147483651"/>
              <ac:spMk id="9" creationId="{8A787833-9310-D248-A7F0-27DAEDF44724}"/>
            </ac:spMkLst>
          </pc:spChg>
          <pc:spChg chg="mod">
            <ac:chgData name="Maximilien Schmidt" userId="934edbb4-d83f-4350-bf75-734323661350" providerId="ADAL" clId="{53FB8DDD-BE2C-F14A-BBE6-6EF6CEE0DD73}" dt="2021-12-16T10:29:23.936" v="1772" actId="692"/>
            <ac:spMkLst>
              <pc:docMk/>
              <pc:sldMasterMk cId="3136449337" sldId="2147483648"/>
              <pc:sldLayoutMk cId="132779030" sldId="2147483651"/>
              <ac:spMk id="10" creationId="{24BBC89A-FAAE-E04F-AA66-A90BFFF4CC42}"/>
            </ac:spMkLst>
          </pc:spChg>
          <pc:spChg chg="mod">
            <ac:chgData name="Maximilien Schmidt" userId="934edbb4-d83f-4350-bf75-734323661350" providerId="ADAL" clId="{53FB8DDD-BE2C-F14A-BBE6-6EF6CEE0DD73}" dt="2021-12-16T10:29:23.936" v="1772" actId="692"/>
            <ac:spMkLst>
              <pc:docMk/>
              <pc:sldMasterMk cId="3136449337" sldId="2147483648"/>
              <pc:sldLayoutMk cId="132779030" sldId="2147483651"/>
              <ac:spMk id="11" creationId="{7F53BD28-FE4D-8A47-BD08-72910B82E39B}"/>
            </ac:spMkLst>
          </pc:spChg>
          <pc:spChg chg="mod">
            <ac:chgData name="Maximilien Schmidt" userId="934edbb4-d83f-4350-bf75-734323661350" providerId="ADAL" clId="{53FB8DDD-BE2C-F14A-BBE6-6EF6CEE0DD73}" dt="2021-11-26T10:32:01.940" v="339" actId="20577"/>
            <ac:spMkLst>
              <pc:docMk/>
              <pc:sldMasterMk cId="3136449337" sldId="2147483648"/>
              <pc:sldLayoutMk cId="132779030" sldId="2147483651"/>
              <ac:spMk id="13" creationId="{557B504B-B1EB-A749-B71C-C8AE90418B63}"/>
            </ac:spMkLst>
          </pc:spChg>
          <pc:spChg chg="mod">
            <ac:chgData name="Maximilien Schmidt" userId="934edbb4-d83f-4350-bf75-734323661350" providerId="ADAL" clId="{53FB8DDD-BE2C-F14A-BBE6-6EF6CEE0DD73}" dt="2021-11-26T10:32:10.235" v="342" actId="20577"/>
            <ac:spMkLst>
              <pc:docMk/>
              <pc:sldMasterMk cId="3136449337" sldId="2147483648"/>
              <pc:sldLayoutMk cId="132779030" sldId="2147483651"/>
              <ac:spMk id="15" creationId="{B43998C8-CDB6-5942-BC22-E306CB7027BD}"/>
            </ac:spMkLst>
          </pc:spChg>
          <pc:spChg chg="mod">
            <ac:chgData name="Maximilien Schmidt" userId="934edbb4-d83f-4350-bf75-734323661350" providerId="ADAL" clId="{53FB8DDD-BE2C-F14A-BBE6-6EF6CEE0DD73}" dt="2021-11-26T10:32:16.001" v="347" actId="20577"/>
            <ac:spMkLst>
              <pc:docMk/>
              <pc:sldMasterMk cId="3136449337" sldId="2147483648"/>
              <pc:sldLayoutMk cId="132779030" sldId="2147483651"/>
              <ac:spMk id="17" creationId="{5440435C-6549-064D-A0BD-A7DB2FEF36F8}"/>
            </ac:spMkLst>
          </pc:spChg>
          <pc:spChg chg="mod">
            <ac:chgData name="Maximilien Schmidt" userId="934edbb4-d83f-4350-bf75-734323661350" providerId="ADAL" clId="{53FB8DDD-BE2C-F14A-BBE6-6EF6CEE0DD73}" dt="2021-11-26T09:54:12.774" v="102" actId="20577"/>
            <ac:spMkLst>
              <pc:docMk/>
              <pc:sldMasterMk cId="3136449337" sldId="2147483648"/>
              <pc:sldLayoutMk cId="132779030" sldId="2147483651"/>
              <ac:spMk id="18" creationId="{9E5E2804-4082-0D4C-8755-BE983B047B4D}"/>
            </ac:spMkLst>
          </pc:spChg>
          <pc:spChg chg="mod">
            <ac:chgData name="Maximilien Schmidt" userId="934edbb4-d83f-4350-bf75-734323661350" providerId="ADAL" clId="{53FB8DDD-BE2C-F14A-BBE6-6EF6CEE0DD73}" dt="2021-11-26T10:32:13.317" v="344" actId="20577"/>
            <ac:spMkLst>
              <pc:docMk/>
              <pc:sldMasterMk cId="3136449337" sldId="2147483648"/>
              <pc:sldLayoutMk cId="132779030" sldId="2147483651"/>
              <ac:spMk id="19" creationId="{DA3EA06E-43CB-AC45-893B-3EB26332C44D}"/>
            </ac:spMkLst>
          </pc:spChg>
          <pc:spChg chg="mod">
            <ac:chgData name="Maximilien Schmidt" userId="934edbb4-d83f-4350-bf75-734323661350" providerId="ADAL" clId="{53FB8DDD-BE2C-F14A-BBE6-6EF6CEE0DD73}" dt="2021-12-16T10:29:23.936" v="1772" actId="692"/>
            <ac:spMkLst>
              <pc:docMk/>
              <pc:sldMasterMk cId="3136449337" sldId="2147483648"/>
              <pc:sldLayoutMk cId="132779030" sldId="2147483651"/>
              <ac:spMk id="20" creationId="{4C5FB8F6-7A90-4D48-A3DB-17B547792D13}"/>
            </ac:spMkLst>
          </pc:spChg>
          <pc:spChg chg="mod">
            <ac:chgData name="Maximilien Schmidt" userId="934edbb4-d83f-4350-bf75-734323661350" providerId="ADAL" clId="{53FB8DDD-BE2C-F14A-BBE6-6EF6CEE0DD73}" dt="2021-12-16T10:29:23.936" v="1772" actId="692"/>
            <ac:spMkLst>
              <pc:docMk/>
              <pc:sldMasterMk cId="3136449337" sldId="2147483648"/>
              <pc:sldLayoutMk cId="132779030" sldId="2147483651"/>
              <ac:spMk id="24" creationId="{5513D4BD-DFD0-6D4E-B99D-163CA5C990D7}"/>
            </ac:spMkLst>
          </pc:spChg>
          <pc:spChg chg="mod">
            <ac:chgData name="Maximilien Schmidt" userId="934edbb4-d83f-4350-bf75-734323661350" providerId="ADAL" clId="{53FB8DDD-BE2C-F14A-BBE6-6EF6CEE0DD73}" dt="2021-11-26T09:54:01.523" v="93" actId="20577"/>
            <ac:spMkLst>
              <pc:docMk/>
              <pc:sldMasterMk cId="3136449337" sldId="2147483648"/>
              <pc:sldLayoutMk cId="132779030" sldId="2147483651"/>
              <ac:spMk id="25" creationId="{2E4E488B-62A1-674F-8162-366064BD9770}"/>
            </ac:spMkLst>
          </pc:spChg>
          <pc:spChg chg="mod">
            <ac:chgData name="Maximilien Schmidt" userId="934edbb4-d83f-4350-bf75-734323661350" providerId="ADAL" clId="{53FB8DDD-BE2C-F14A-BBE6-6EF6CEE0DD73}" dt="2021-11-26T10:32:03.763" v="340" actId="20577"/>
            <ac:spMkLst>
              <pc:docMk/>
              <pc:sldMasterMk cId="3136449337" sldId="2147483648"/>
              <pc:sldLayoutMk cId="132779030" sldId="2147483651"/>
              <ac:spMk id="26" creationId="{2D14B71F-C5CF-424A-A7CA-41A5AB636CBA}"/>
            </ac:spMkLst>
          </pc:spChg>
          <pc:spChg chg="add mod">
            <ac:chgData name="Maximilien Schmidt" userId="934edbb4-d83f-4350-bf75-734323661350" providerId="ADAL" clId="{53FB8DDD-BE2C-F14A-BBE6-6EF6CEE0DD73}" dt="2021-12-16T10:29:13.184" v="1771" actId="207"/>
            <ac:spMkLst>
              <pc:docMk/>
              <pc:sldMasterMk cId="3136449337" sldId="2147483648"/>
              <pc:sldLayoutMk cId="132779030" sldId="2147483651"/>
              <ac:spMk id="34" creationId="{DBCE3E77-FF18-C94D-807A-27F471D8F82B}"/>
            </ac:spMkLst>
          </pc:spChg>
          <pc:spChg chg="del mod">
            <ac:chgData name="Maximilien Schmidt" userId="934edbb4-d83f-4350-bf75-734323661350" providerId="ADAL" clId="{53FB8DDD-BE2C-F14A-BBE6-6EF6CEE0DD73}" dt="2021-11-26T09:54:21.200" v="104"/>
            <ac:spMkLst>
              <pc:docMk/>
              <pc:sldMasterMk cId="3136449337" sldId="2147483648"/>
              <pc:sldLayoutMk cId="132779030" sldId="2147483651"/>
              <ac:spMk id="35" creationId="{79A6D247-AC0C-B848-8F6B-525F0C5C537D}"/>
            </ac:spMkLst>
          </pc:spChg>
          <pc:spChg chg="add mod">
            <ac:chgData name="Maximilien Schmidt" userId="934edbb4-d83f-4350-bf75-734323661350" providerId="ADAL" clId="{53FB8DDD-BE2C-F14A-BBE6-6EF6CEE0DD73}" dt="2021-12-16T10:28:57.515" v="1768" actId="207"/>
            <ac:spMkLst>
              <pc:docMk/>
              <pc:sldMasterMk cId="3136449337" sldId="2147483648"/>
              <pc:sldLayoutMk cId="132779030" sldId="2147483651"/>
              <ac:spMk id="36" creationId="{00DB2547-DD79-D449-BA0A-B8AD252C0E8B}"/>
            </ac:spMkLst>
          </pc:spChg>
          <pc:spChg chg="del mod">
            <ac:chgData name="Maximilien Schmidt" userId="934edbb4-d83f-4350-bf75-734323661350" providerId="ADAL" clId="{53FB8DDD-BE2C-F14A-BBE6-6EF6CEE0DD73}" dt="2021-11-26T09:54:21.800" v="106"/>
            <ac:spMkLst>
              <pc:docMk/>
              <pc:sldMasterMk cId="3136449337" sldId="2147483648"/>
              <pc:sldLayoutMk cId="132779030" sldId="2147483651"/>
              <ac:spMk id="37" creationId="{C913C402-1320-1F42-8E28-D1941441A6EB}"/>
            </ac:spMkLst>
          </pc:spChg>
          <pc:spChg chg="add mod">
            <ac:chgData name="Maximilien Schmidt" userId="934edbb4-d83f-4350-bf75-734323661350" providerId="ADAL" clId="{53FB8DDD-BE2C-F14A-BBE6-6EF6CEE0DD73}" dt="2021-12-16T10:29:03.121" v="1770" actId="207"/>
            <ac:spMkLst>
              <pc:docMk/>
              <pc:sldMasterMk cId="3136449337" sldId="2147483648"/>
              <pc:sldLayoutMk cId="132779030" sldId="2147483651"/>
              <ac:spMk id="38" creationId="{7DC7D909-85D6-FB4E-9FA2-48AFD0CC3410}"/>
            </ac:spMkLst>
          </pc:spChg>
          <pc:grpChg chg="del">
            <ac:chgData name="Maximilien Schmidt" userId="934edbb4-d83f-4350-bf75-734323661350" providerId="ADAL" clId="{53FB8DDD-BE2C-F14A-BBE6-6EF6CEE0DD73}" dt="2021-11-26T09:41:18.707" v="28" actId="478"/>
            <ac:grpSpMkLst>
              <pc:docMk/>
              <pc:sldMasterMk cId="3136449337" sldId="2147483648"/>
              <pc:sldLayoutMk cId="132779030" sldId="2147483651"/>
              <ac:grpSpMk id="27" creationId="{50922171-943B-BB41-8BB0-78362ED6A81F}"/>
            </ac:grpSpMkLst>
          </pc:grpChg>
        </pc:sldLayoutChg>
        <pc:sldLayoutChg chg="addSp delSp modSp mod">
          <pc:chgData name="Maximilien Schmidt" userId="934edbb4-d83f-4350-bf75-734323661350" providerId="ADAL" clId="{53FB8DDD-BE2C-F14A-BBE6-6EF6CEE0DD73}" dt="2021-12-16T11:06:47.191" v="2121" actId="6014"/>
          <pc:sldLayoutMkLst>
            <pc:docMk/>
            <pc:sldMasterMk cId="3136449337" sldId="2147483648"/>
            <pc:sldLayoutMk cId="3627920739" sldId="2147483652"/>
          </pc:sldLayoutMkLst>
          <pc:spChg chg="mod">
            <ac:chgData name="Maximilien Schmidt" userId="934edbb4-d83f-4350-bf75-734323661350" providerId="ADAL" clId="{53FB8DDD-BE2C-F14A-BBE6-6EF6CEE0DD73}" dt="2021-12-15T16:11:20.613" v="1543" actId="2711"/>
            <ac:spMkLst>
              <pc:docMk/>
              <pc:sldMasterMk cId="3136449337" sldId="2147483648"/>
              <pc:sldLayoutMk cId="3627920739" sldId="2147483652"/>
              <ac:spMk id="17" creationId="{F8168505-DB80-F946-A677-4641027538D7}"/>
            </ac:spMkLst>
          </pc:spChg>
          <pc:spChg chg="mod">
            <ac:chgData name="Maximilien Schmidt" userId="934edbb4-d83f-4350-bf75-734323661350" providerId="ADAL" clId="{53FB8DDD-BE2C-F14A-BBE6-6EF6CEE0DD73}" dt="2021-12-15T16:11:16.174" v="1542" actId="2711"/>
            <ac:spMkLst>
              <pc:docMk/>
              <pc:sldMasterMk cId="3136449337" sldId="2147483648"/>
              <pc:sldLayoutMk cId="3627920739" sldId="2147483652"/>
              <ac:spMk id="25" creationId="{8FDDD5D7-17BD-724E-A5FB-264A91B45973}"/>
            </ac:spMkLst>
          </pc:spChg>
          <pc:grpChg chg="del">
            <ac:chgData name="Maximilien Schmidt" userId="934edbb4-d83f-4350-bf75-734323661350" providerId="ADAL" clId="{53FB8DDD-BE2C-F14A-BBE6-6EF6CEE0DD73}" dt="2021-11-26T09:41:21.215" v="29" actId="478"/>
            <ac:grpSpMkLst>
              <pc:docMk/>
              <pc:sldMasterMk cId="3136449337" sldId="2147483648"/>
              <pc:sldLayoutMk cId="3627920739" sldId="2147483652"/>
              <ac:grpSpMk id="26" creationId="{3828FDD8-F4AF-164E-ABCC-4AA835DEFA28}"/>
            </ac:grpSpMkLst>
          </pc:grpChg>
          <pc:graphicFrameChg chg="add mod">
            <ac:chgData name="Maximilien Schmidt" userId="934edbb4-d83f-4350-bf75-734323661350" providerId="ADAL" clId="{53FB8DDD-BE2C-F14A-BBE6-6EF6CEE0DD73}" dt="2021-12-15T16:11:26.027" v="1544" actId="2711"/>
            <ac:graphicFrameMkLst>
              <pc:docMk/>
              <pc:sldMasterMk cId="3136449337" sldId="2147483648"/>
              <pc:sldLayoutMk cId="3627920739" sldId="2147483652"/>
              <ac:graphicFrameMk id="2" creationId="{486CE3D8-A1F7-754F-A509-4298BE2C5B70}"/>
            </ac:graphicFrameMkLst>
          </pc:graphicFrameChg>
          <pc:picChg chg="del">
            <ac:chgData name="Maximilien Schmidt" userId="934edbb4-d83f-4350-bf75-734323661350" providerId="ADAL" clId="{53FB8DDD-BE2C-F14A-BBE6-6EF6CEE0DD73}" dt="2021-11-26T15:54:51.279" v="764" actId="478"/>
            <ac:picMkLst>
              <pc:docMk/>
              <pc:sldMasterMk cId="3136449337" sldId="2147483648"/>
              <pc:sldLayoutMk cId="3627920739" sldId="2147483652"/>
              <ac:picMk id="21" creationId="{6BEE8554-1B53-354F-B323-7397FF6A9843}"/>
            </ac:picMkLst>
          </pc:picChg>
        </pc:sldLayoutChg>
        <pc:sldLayoutChg chg="addSp delSp modSp mod">
          <pc:chgData name="Maximilien Schmidt" userId="934edbb4-d83f-4350-bf75-734323661350" providerId="ADAL" clId="{53FB8DDD-BE2C-F14A-BBE6-6EF6CEE0DD73}" dt="2021-12-16T11:07:35.063" v="2123" actId="6014"/>
          <pc:sldLayoutMkLst>
            <pc:docMk/>
            <pc:sldMasterMk cId="3136449337" sldId="2147483648"/>
            <pc:sldLayoutMk cId="2392247146" sldId="2147483653"/>
          </pc:sldLayoutMkLst>
          <pc:spChg chg="mod">
            <ac:chgData name="Maximilien Schmidt" userId="934edbb4-d83f-4350-bf75-734323661350" providerId="ADAL" clId="{53FB8DDD-BE2C-F14A-BBE6-6EF6CEE0DD73}" dt="2021-12-15T16:11:58.672" v="1547" actId="2711"/>
            <ac:spMkLst>
              <pc:docMk/>
              <pc:sldMasterMk cId="3136449337" sldId="2147483648"/>
              <pc:sldLayoutMk cId="2392247146" sldId="2147483653"/>
              <ac:spMk id="2" creationId="{749646B3-0E14-6444-A2E1-0FA3A08A550A}"/>
            </ac:spMkLst>
          </pc:spChg>
          <pc:spChg chg="mod">
            <ac:chgData name="Maximilien Schmidt" userId="934edbb4-d83f-4350-bf75-734323661350" providerId="ADAL" clId="{53FB8DDD-BE2C-F14A-BBE6-6EF6CEE0DD73}" dt="2021-12-15T16:11:54.555" v="1546" actId="2711"/>
            <ac:spMkLst>
              <pc:docMk/>
              <pc:sldMasterMk cId="3136449337" sldId="2147483648"/>
              <pc:sldLayoutMk cId="2392247146" sldId="2147483653"/>
              <ac:spMk id="3" creationId="{2A23918C-C1C8-0747-BD93-D85446DA4028}"/>
            </ac:spMkLst>
          </pc:spChg>
          <pc:grpChg chg="del">
            <ac:chgData name="Maximilien Schmidt" userId="934edbb4-d83f-4350-bf75-734323661350" providerId="ADAL" clId="{53FB8DDD-BE2C-F14A-BBE6-6EF6CEE0DD73}" dt="2021-11-26T09:41:33.524" v="31" actId="478"/>
            <ac:grpSpMkLst>
              <pc:docMk/>
              <pc:sldMasterMk cId="3136449337" sldId="2147483648"/>
              <pc:sldLayoutMk cId="2392247146" sldId="2147483653"/>
              <ac:grpSpMk id="11" creationId="{9CD2A4DE-88BB-C447-A6B8-CB431E1D07AC}"/>
            </ac:grpSpMkLst>
          </pc:grpChg>
          <pc:graphicFrameChg chg="add mod">
            <ac:chgData name="Maximilien Schmidt" userId="934edbb4-d83f-4350-bf75-734323661350" providerId="ADAL" clId="{53FB8DDD-BE2C-F14A-BBE6-6EF6CEE0DD73}" dt="2021-12-15T16:12:07.338" v="1548" actId="2711"/>
            <ac:graphicFrameMkLst>
              <pc:docMk/>
              <pc:sldMasterMk cId="3136449337" sldId="2147483648"/>
              <pc:sldLayoutMk cId="2392247146" sldId="2147483653"/>
              <ac:graphicFrameMk id="4" creationId="{96AC78E2-7EBB-9D4C-A1BF-FEE1B0305AB7}"/>
            </ac:graphicFrameMkLst>
          </pc:graphicFrameChg>
          <pc:picChg chg="del">
            <ac:chgData name="Maximilien Schmidt" userId="934edbb4-d83f-4350-bf75-734323661350" providerId="ADAL" clId="{53FB8DDD-BE2C-F14A-BBE6-6EF6CEE0DD73}" dt="2021-12-10T11:07:16.974" v="1316" actId="478"/>
            <ac:picMkLst>
              <pc:docMk/>
              <pc:sldMasterMk cId="3136449337" sldId="2147483648"/>
              <pc:sldLayoutMk cId="2392247146" sldId="2147483653"/>
              <ac:picMk id="10" creationId="{C9BE1D4F-8FB0-BE48-BB0D-522F26E9D46A}"/>
            </ac:picMkLst>
          </pc:picChg>
        </pc:sldLayoutChg>
        <pc:sldLayoutChg chg="delSp modSp mod setBg">
          <pc:chgData name="Maximilien Schmidt" userId="934edbb4-d83f-4350-bf75-734323661350" providerId="ADAL" clId="{53FB8DDD-BE2C-F14A-BBE6-6EF6CEE0DD73}" dt="2021-12-16T11:07:55.017" v="2125" actId="6014"/>
          <pc:sldLayoutMkLst>
            <pc:docMk/>
            <pc:sldMasterMk cId="3136449337" sldId="2147483648"/>
            <pc:sldLayoutMk cId="238448501" sldId="2147483654"/>
          </pc:sldLayoutMkLst>
          <pc:spChg chg="mod">
            <ac:chgData name="Maximilien Schmidt" userId="934edbb4-d83f-4350-bf75-734323661350" providerId="ADAL" clId="{53FB8DDD-BE2C-F14A-BBE6-6EF6CEE0DD73}" dt="2021-12-16T10:46:46.639" v="1874" actId="692"/>
            <ac:spMkLst>
              <pc:docMk/>
              <pc:sldMasterMk cId="3136449337" sldId="2147483648"/>
              <pc:sldLayoutMk cId="238448501" sldId="2147483654"/>
              <ac:spMk id="7" creationId="{EB0D4928-66E2-6E41-9C3B-E06A1AAF9D99}"/>
            </ac:spMkLst>
          </pc:spChg>
          <pc:spChg chg="mod">
            <ac:chgData name="Maximilien Schmidt" userId="934edbb4-d83f-4350-bf75-734323661350" providerId="ADAL" clId="{53FB8DDD-BE2C-F14A-BBE6-6EF6CEE0DD73}" dt="2021-12-16T10:46:46.639" v="1874" actId="692"/>
            <ac:spMkLst>
              <pc:docMk/>
              <pc:sldMasterMk cId="3136449337" sldId="2147483648"/>
              <pc:sldLayoutMk cId="238448501" sldId="2147483654"/>
              <ac:spMk id="8" creationId="{9A2FA356-4B59-A740-B69F-9D02F8567CF2}"/>
            </ac:spMkLst>
          </pc:spChg>
          <pc:spChg chg="mod">
            <ac:chgData name="Maximilien Schmidt" userId="934edbb4-d83f-4350-bf75-734323661350" providerId="ADAL" clId="{53FB8DDD-BE2C-F14A-BBE6-6EF6CEE0DD73}" dt="2021-12-16T10:46:46.639" v="1874" actId="692"/>
            <ac:spMkLst>
              <pc:docMk/>
              <pc:sldMasterMk cId="3136449337" sldId="2147483648"/>
              <pc:sldLayoutMk cId="238448501" sldId="2147483654"/>
              <ac:spMk id="9" creationId="{79341A7A-3959-DB4B-9CE2-3E97871ABF41}"/>
            </ac:spMkLst>
          </pc:spChg>
          <pc:grpChg chg="del">
            <ac:chgData name="Maximilien Schmidt" userId="934edbb4-d83f-4350-bf75-734323661350" providerId="ADAL" clId="{53FB8DDD-BE2C-F14A-BBE6-6EF6CEE0DD73}" dt="2021-11-26T09:41:36.029" v="32" actId="478"/>
            <ac:grpSpMkLst>
              <pc:docMk/>
              <pc:sldMasterMk cId="3136449337" sldId="2147483648"/>
              <pc:sldLayoutMk cId="238448501" sldId="2147483654"/>
              <ac:grpSpMk id="17" creationId="{28EAE442-AFFA-CD46-B7CF-BCEEC6F3F277}"/>
            </ac:grpSpMkLst>
          </pc:grpChg>
        </pc:sldLayoutChg>
        <pc:sldLayoutChg chg="addSp delSp modSp mod">
          <pc:chgData name="Maximilien Schmidt" userId="934edbb4-d83f-4350-bf75-734323661350" providerId="ADAL" clId="{53FB8DDD-BE2C-F14A-BBE6-6EF6CEE0DD73}" dt="2021-12-16T11:08:01.019" v="2126" actId="6014"/>
          <pc:sldLayoutMkLst>
            <pc:docMk/>
            <pc:sldMasterMk cId="3136449337" sldId="2147483648"/>
            <pc:sldLayoutMk cId="3834517792" sldId="2147483655"/>
          </pc:sldLayoutMkLst>
          <pc:spChg chg="add del">
            <ac:chgData name="Maximilien Schmidt" userId="934edbb4-d83f-4350-bf75-734323661350" providerId="ADAL" clId="{53FB8DDD-BE2C-F14A-BBE6-6EF6CEE0DD73}" dt="2021-11-26T10:38:49.009" v="363" actId="11529"/>
            <ac:spMkLst>
              <pc:docMk/>
              <pc:sldMasterMk cId="3136449337" sldId="2147483648"/>
              <pc:sldLayoutMk cId="3834517792" sldId="2147483655"/>
              <ac:spMk id="2" creationId="{10A6BDA3-7530-2943-AE5B-8EA0893FA460}"/>
            </ac:spMkLst>
          </pc:spChg>
          <pc:spChg chg="add mod">
            <ac:chgData name="Maximilien Schmidt" userId="934edbb4-d83f-4350-bf75-734323661350" providerId="ADAL" clId="{53FB8DDD-BE2C-F14A-BBE6-6EF6CEE0DD73}" dt="2021-12-15T16:12:14.003" v="1549" actId="2711"/>
            <ac:spMkLst>
              <pc:docMk/>
              <pc:sldMasterMk cId="3136449337" sldId="2147483648"/>
              <pc:sldLayoutMk cId="3834517792" sldId="2147483655"/>
              <ac:spMk id="3" creationId="{2F1F0BBA-26BF-274B-92BA-7D635FE89A4E}"/>
            </ac:spMkLst>
          </pc:spChg>
          <pc:spChg chg="mod">
            <ac:chgData name="Maximilien Schmidt" userId="934edbb4-d83f-4350-bf75-734323661350" providerId="ADAL" clId="{53FB8DDD-BE2C-F14A-BBE6-6EF6CEE0DD73}" dt="2021-12-16T10:51:33.940" v="1885" actId="207"/>
            <ac:spMkLst>
              <pc:docMk/>
              <pc:sldMasterMk cId="3136449337" sldId="2147483648"/>
              <pc:sldLayoutMk cId="3834517792" sldId="2147483655"/>
              <ac:spMk id="6" creationId="{7A35054B-4E90-9E41-B949-26F85393EF2D}"/>
            </ac:spMkLst>
          </pc:spChg>
          <pc:spChg chg="mod">
            <ac:chgData name="Maximilien Schmidt" userId="934edbb4-d83f-4350-bf75-734323661350" providerId="ADAL" clId="{53FB8DDD-BE2C-F14A-BBE6-6EF6CEE0DD73}" dt="2021-12-16T10:51:33.940" v="1885" actId="207"/>
            <ac:spMkLst>
              <pc:docMk/>
              <pc:sldMasterMk cId="3136449337" sldId="2147483648"/>
              <pc:sldLayoutMk cId="3834517792" sldId="2147483655"/>
              <ac:spMk id="7" creationId="{D15E6C8E-7845-CD41-8440-AE3E61C3C101}"/>
            </ac:spMkLst>
          </pc:spChg>
          <pc:spChg chg="mod">
            <ac:chgData name="Maximilien Schmidt" userId="934edbb4-d83f-4350-bf75-734323661350" providerId="ADAL" clId="{53FB8DDD-BE2C-F14A-BBE6-6EF6CEE0DD73}" dt="2021-12-16T10:51:33.940" v="1885" actId="207"/>
            <ac:spMkLst>
              <pc:docMk/>
              <pc:sldMasterMk cId="3136449337" sldId="2147483648"/>
              <pc:sldLayoutMk cId="3834517792" sldId="2147483655"/>
              <ac:spMk id="8" creationId="{ACAA3C04-F960-4746-A05D-0045F22044D1}"/>
            </ac:spMkLst>
          </pc:spChg>
          <pc:spChg chg="mod">
            <ac:chgData name="Maximilien Schmidt" userId="934edbb4-d83f-4350-bf75-734323661350" providerId="ADAL" clId="{53FB8DDD-BE2C-F14A-BBE6-6EF6CEE0DD73}" dt="2021-12-16T10:51:33.940" v="1885" actId="207"/>
            <ac:spMkLst>
              <pc:docMk/>
              <pc:sldMasterMk cId="3136449337" sldId="2147483648"/>
              <pc:sldLayoutMk cId="3834517792" sldId="2147483655"/>
              <ac:spMk id="9" creationId="{41B458FF-7D29-6C4A-BE5A-B9E8F71402DB}"/>
            </ac:spMkLst>
          </pc:spChg>
          <pc:spChg chg="mod">
            <ac:chgData name="Maximilien Schmidt" userId="934edbb4-d83f-4350-bf75-734323661350" providerId="ADAL" clId="{53FB8DDD-BE2C-F14A-BBE6-6EF6CEE0DD73}" dt="2021-11-26T10:26:38.081" v="331" actId="20577"/>
            <ac:spMkLst>
              <pc:docMk/>
              <pc:sldMasterMk cId="3136449337" sldId="2147483648"/>
              <pc:sldLayoutMk cId="3834517792" sldId="2147483655"/>
              <ac:spMk id="13" creationId="{D1F91158-587E-F147-8BC9-804A86917E7B}"/>
            </ac:spMkLst>
          </pc:spChg>
          <pc:spChg chg="mod">
            <ac:chgData name="Maximilien Schmidt" userId="934edbb4-d83f-4350-bf75-734323661350" providerId="ADAL" clId="{53FB8DDD-BE2C-F14A-BBE6-6EF6CEE0DD73}" dt="2021-11-26T10:26:34.947" v="330" actId="20577"/>
            <ac:spMkLst>
              <pc:docMk/>
              <pc:sldMasterMk cId="3136449337" sldId="2147483648"/>
              <pc:sldLayoutMk cId="3834517792" sldId="2147483655"/>
              <ac:spMk id="15" creationId="{2F99BCB7-FB01-9940-80C3-06CCD455BD6E}"/>
            </ac:spMkLst>
          </pc:spChg>
          <pc:spChg chg="mod">
            <ac:chgData name="Maximilien Schmidt" userId="934edbb4-d83f-4350-bf75-734323661350" providerId="ADAL" clId="{53FB8DDD-BE2C-F14A-BBE6-6EF6CEE0DD73}" dt="2021-11-26T10:26:44.155" v="334" actId="20577"/>
            <ac:spMkLst>
              <pc:docMk/>
              <pc:sldMasterMk cId="3136449337" sldId="2147483648"/>
              <pc:sldLayoutMk cId="3834517792" sldId="2147483655"/>
              <ac:spMk id="16" creationId="{C31F0037-2887-F144-890E-E4F766A93FAF}"/>
            </ac:spMkLst>
          </pc:spChg>
          <pc:spChg chg="mod">
            <ac:chgData name="Maximilien Schmidt" userId="934edbb4-d83f-4350-bf75-734323661350" providerId="ADAL" clId="{53FB8DDD-BE2C-F14A-BBE6-6EF6CEE0DD73}" dt="2021-11-26T10:26:42.269" v="333" actId="20577"/>
            <ac:spMkLst>
              <pc:docMk/>
              <pc:sldMasterMk cId="3136449337" sldId="2147483648"/>
              <pc:sldLayoutMk cId="3834517792" sldId="2147483655"/>
              <ac:spMk id="17" creationId="{66058EDB-E900-5B44-818D-7501E641A4D7}"/>
            </ac:spMkLst>
          </pc:spChg>
          <pc:spChg chg="mod">
            <ac:chgData name="Maximilien Schmidt" userId="934edbb4-d83f-4350-bf75-734323661350" providerId="ADAL" clId="{53FB8DDD-BE2C-F14A-BBE6-6EF6CEE0DD73}" dt="2021-12-15T16:12:17.538" v="1550" actId="2711"/>
            <ac:spMkLst>
              <pc:docMk/>
              <pc:sldMasterMk cId="3136449337" sldId="2147483648"/>
              <pc:sldLayoutMk cId="3834517792" sldId="2147483655"/>
              <ac:spMk id="24" creationId="{9E57117D-1544-C943-8FF5-0411DBE44D19}"/>
            </ac:spMkLst>
          </pc:spChg>
          <pc:spChg chg="add del mod">
            <ac:chgData name="Maximilien Schmidt" userId="934edbb4-d83f-4350-bf75-734323661350" providerId="ADAL" clId="{53FB8DDD-BE2C-F14A-BBE6-6EF6CEE0DD73}" dt="2021-11-26T10:38:58.807" v="367" actId="478"/>
            <ac:spMkLst>
              <pc:docMk/>
              <pc:sldMasterMk cId="3136449337" sldId="2147483648"/>
              <pc:sldLayoutMk cId="3834517792" sldId="2147483655"/>
              <ac:spMk id="25" creationId="{F37B2210-F85D-2247-8CC2-535B57515CE4}"/>
            </ac:spMkLst>
          </pc:spChg>
          <pc:spChg chg="add mod">
            <ac:chgData name="Maximilien Schmidt" userId="934edbb4-d83f-4350-bf75-734323661350" providerId="ADAL" clId="{53FB8DDD-BE2C-F14A-BBE6-6EF6CEE0DD73}" dt="2021-12-15T16:12:21.170" v="1551" actId="2711"/>
            <ac:spMkLst>
              <pc:docMk/>
              <pc:sldMasterMk cId="3136449337" sldId="2147483648"/>
              <pc:sldLayoutMk cId="3834517792" sldId="2147483655"/>
              <ac:spMk id="26" creationId="{6AA469FE-C57B-2E45-92DD-212071E5E8BD}"/>
            </ac:spMkLst>
          </pc:spChg>
          <pc:spChg chg="add mod">
            <ac:chgData name="Maximilien Schmidt" userId="934edbb4-d83f-4350-bf75-734323661350" providerId="ADAL" clId="{53FB8DDD-BE2C-F14A-BBE6-6EF6CEE0DD73}" dt="2021-12-15T16:12:31.213" v="1552" actId="2711"/>
            <ac:spMkLst>
              <pc:docMk/>
              <pc:sldMasterMk cId="3136449337" sldId="2147483648"/>
              <pc:sldLayoutMk cId="3834517792" sldId="2147483655"/>
              <ac:spMk id="27" creationId="{E266C4DC-7688-F74A-99D1-D3CE53A5CB49}"/>
            </ac:spMkLst>
          </pc:spChg>
          <pc:spChg chg="add mod">
            <ac:chgData name="Maximilien Schmidt" userId="934edbb4-d83f-4350-bf75-734323661350" providerId="ADAL" clId="{53FB8DDD-BE2C-F14A-BBE6-6EF6CEE0DD73}" dt="2021-12-15T16:12:36.759" v="1553" actId="2711"/>
            <ac:spMkLst>
              <pc:docMk/>
              <pc:sldMasterMk cId="3136449337" sldId="2147483648"/>
              <pc:sldLayoutMk cId="3834517792" sldId="2147483655"/>
              <ac:spMk id="28" creationId="{9BEC956D-CA88-D049-9843-A88DD69297DC}"/>
            </ac:spMkLst>
          </pc:spChg>
          <pc:grpChg chg="mod">
            <ac:chgData name="Maximilien Schmidt" userId="934edbb4-d83f-4350-bf75-734323661350" providerId="ADAL" clId="{53FB8DDD-BE2C-F14A-BBE6-6EF6CEE0DD73}" dt="2021-12-16T10:51:33.940" v="1885" actId="207"/>
            <ac:grpSpMkLst>
              <pc:docMk/>
              <pc:sldMasterMk cId="3136449337" sldId="2147483648"/>
              <pc:sldLayoutMk cId="3834517792" sldId="2147483655"/>
              <ac:grpSpMk id="5" creationId="{B54C048B-6E31-E344-AF76-D604C47DAB80}"/>
            </ac:grpSpMkLst>
          </pc:grpChg>
          <pc:grpChg chg="del">
            <ac:chgData name="Maximilien Schmidt" userId="934edbb4-d83f-4350-bf75-734323661350" providerId="ADAL" clId="{53FB8DDD-BE2C-F14A-BBE6-6EF6CEE0DD73}" dt="2021-11-26T09:41:39.318" v="33" actId="478"/>
            <ac:grpSpMkLst>
              <pc:docMk/>
              <pc:sldMasterMk cId="3136449337" sldId="2147483648"/>
              <pc:sldLayoutMk cId="3834517792" sldId="2147483655"/>
              <ac:grpSpMk id="12" creationId="{B47A8BAD-70F3-914A-9F4D-AC1D5D55887E}"/>
            </ac:grpSpMkLst>
          </pc:grpChg>
        </pc:sldLayoutChg>
        <pc:sldLayoutChg chg="delSp modSp mod">
          <pc:chgData name="Maximilien Schmidt" userId="934edbb4-d83f-4350-bf75-734323661350" providerId="ADAL" clId="{53FB8DDD-BE2C-F14A-BBE6-6EF6CEE0DD73}" dt="2021-12-16T11:08:07.982" v="2127" actId="6014"/>
          <pc:sldLayoutMkLst>
            <pc:docMk/>
            <pc:sldMasterMk cId="3136449337" sldId="2147483648"/>
            <pc:sldLayoutMk cId="25110648" sldId="2147483656"/>
          </pc:sldLayoutMkLst>
          <pc:spChg chg="mod">
            <ac:chgData name="Maximilien Schmidt" userId="934edbb4-d83f-4350-bf75-734323661350" providerId="ADAL" clId="{53FB8DDD-BE2C-F14A-BBE6-6EF6CEE0DD73}" dt="2021-12-16T09:32:48.908" v="1602" actId="1076"/>
            <ac:spMkLst>
              <pc:docMk/>
              <pc:sldMasterMk cId="3136449337" sldId="2147483648"/>
              <pc:sldLayoutMk cId="25110648" sldId="2147483656"/>
              <ac:spMk id="2" creationId="{470F00EF-DB27-3249-8CF2-44ECB5BDC3DA}"/>
            </ac:spMkLst>
          </pc:spChg>
          <pc:spChg chg="mod">
            <ac:chgData name="Maximilien Schmidt" userId="934edbb4-d83f-4350-bf75-734323661350" providerId="ADAL" clId="{53FB8DDD-BE2C-F14A-BBE6-6EF6CEE0DD73}" dt="2021-12-15T16:13:07.784" v="1556" actId="1076"/>
            <ac:spMkLst>
              <pc:docMk/>
              <pc:sldMasterMk cId="3136449337" sldId="2147483648"/>
              <pc:sldLayoutMk cId="25110648" sldId="2147483656"/>
              <ac:spMk id="4" creationId="{0DE69273-A175-4749-9684-EAD5F1901825}"/>
            </ac:spMkLst>
          </pc:spChg>
          <pc:spChg chg="mod">
            <ac:chgData name="Maximilien Schmidt" userId="934edbb4-d83f-4350-bf75-734323661350" providerId="ADAL" clId="{53FB8DDD-BE2C-F14A-BBE6-6EF6CEE0DD73}" dt="2021-12-15T16:13:09.509" v="1557" actId="1076"/>
            <ac:spMkLst>
              <pc:docMk/>
              <pc:sldMasterMk cId="3136449337" sldId="2147483648"/>
              <pc:sldLayoutMk cId="25110648" sldId="2147483656"/>
              <ac:spMk id="10" creationId="{E72F88EB-1AA9-EA45-8617-EE639A9C3BFE}"/>
            </ac:spMkLst>
          </pc:spChg>
          <pc:spChg chg="mod">
            <ac:chgData name="Maximilien Schmidt" userId="934edbb4-d83f-4350-bf75-734323661350" providerId="ADAL" clId="{53FB8DDD-BE2C-F14A-BBE6-6EF6CEE0DD73}" dt="2021-12-15T16:13:11.799" v="1558" actId="1076"/>
            <ac:spMkLst>
              <pc:docMk/>
              <pc:sldMasterMk cId="3136449337" sldId="2147483648"/>
              <pc:sldLayoutMk cId="25110648" sldId="2147483656"/>
              <ac:spMk id="12" creationId="{9B3604D5-2C37-3D4A-8F84-812F37602598}"/>
            </ac:spMkLst>
          </pc:spChg>
          <pc:spChg chg="mod">
            <ac:chgData name="Maximilien Schmidt" userId="934edbb4-d83f-4350-bf75-734323661350" providerId="ADAL" clId="{53FB8DDD-BE2C-F14A-BBE6-6EF6CEE0DD73}" dt="2021-12-15T16:13:03.509" v="1555" actId="2711"/>
            <ac:spMkLst>
              <pc:docMk/>
              <pc:sldMasterMk cId="3136449337" sldId="2147483648"/>
              <pc:sldLayoutMk cId="25110648" sldId="2147483656"/>
              <ac:spMk id="14" creationId="{04869E38-52F1-1147-B578-3C782C536F89}"/>
            </ac:spMkLst>
          </pc:spChg>
          <pc:grpChg chg="del">
            <ac:chgData name="Maximilien Schmidt" userId="934edbb4-d83f-4350-bf75-734323661350" providerId="ADAL" clId="{53FB8DDD-BE2C-F14A-BBE6-6EF6CEE0DD73}" dt="2021-11-26T09:41:46.730" v="35" actId="478"/>
            <ac:grpSpMkLst>
              <pc:docMk/>
              <pc:sldMasterMk cId="3136449337" sldId="2147483648"/>
              <pc:sldLayoutMk cId="25110648" sldId="2147483656"/>
              <ac:grpSpMk id="15" creationId="{541F3FC9-08B6-AE4C-9F04-A42FADD3CBF7}"/>
            </ac:grpSpMkLst>
          </pc:grpChg>
        </pc:sldLayoutChg>
        <pc:sldLayoutChg chg="delSp modSp del mod">
          <pc:chgData name="Maximilien Schmidt" userId="934edbb4-d83f-4350-bf75-734323661350" providerId="ADAL" clId="{53FB8DDD-BE2C-F14A-BBE6-6EF6CEE0DD73}" dt="2021-12-16T09:33:10.817" v="1604" actId="2696"/>
          <pc:sldLayoutMkLst>
            <pc:docMk/>
            <pc:sldMasterMk cId="3136449337" sldId="2147483648"/>
            <pc:sldLayoutMk cId="2005480985" sldId="2147483657"/>
          </pc:sldLayoutMkLst>
          <pc:spChg chg="mod">
            <ac:chgData name="Maximilien Schmidt" userId="934edbb4-d83f-4350-bf75-734323661350" providerId="ADAL" clId="{53FB8DDD-BE2C-F14A-BBE6-6EF6CEE0DD73}" dt="2021-12-15T16:12:54.534" v="1554" actId="2711"/>
            <ac:spMkLst>
              <pc:docMk/>
              <pc:sldMasterMk cId="3136449337" sldId="2147483648"/>
              <pc:sldLayoutMk cId="2005480985" sldId="2147483657"/>
              <ac:spMk id="14" creationId="{AC8E6EB8-1B65-A34C-9350-27B1735954DD}"/>
            </ac:spMkLst>
          </pc:spChg>
          <pc:spChg chg="mod">
            <ac:chgData name="Maximilien Schmidt" userId="934edbb4-d83f-4350-bf75-734323661350" providerId="ADAL" clId="{53FB8DDD-BE2C-F14A-BBE6-6EF6CEE0DD73}" dt="2021-12-15T16:12:54.534" v="1554" actId="2711"/>
            <ac:spMkLst>
              <pc:docMk/>
              <pc:sldMasterMk cId="3136449337" sldId="2147483648"/>
              <pc:sldLayoutMk cId="2005480985" sldId="2147483657"/>
              <ac:spMk id="15" creationId="{33168E5C-43FC-9D44-A793-8AE91D926103}"/>
            </ac:spMkLst>
          </pc:spChg>
          <pc:spChg chg="mod">
            <ac:chgData name="Maximilien Schmidt" userId="934edbb4-d83f-4350-bf75-734323661350" providerId="ADAL" clId="{53FB8DDD-BE2C-F14A-BBE6-6EF6CEE0DD73}" dt="2021-12-15T16:12:54.534" v="1554" actId="2711"/>
            <ac:spMkLst>
              <pc:docMk/>
              <pc:sldMasterMk cId="3136449337" sldId="2147483648"/>
              <pc:sldLayoutMk cId="2005480985" sldId="2147483657"/>
              <ac:spMk id="16" creationId="{21CC8DE9-465D-244B-8415-876EFC6BEEFA}"/>
            </ac:spMkLst>
          </pc:spChg>
          <pc:spChg chg="mod">
            <ac:chgData name="Maximilien Schmidt" userId="934edbb4-d83f-4350-bf75-734323661350" providerId="ADAL" clId="{53FB8DDD-BE2C-F14A-BBE6-6EF6CEE0DD73}" dt="2021-12-15T16:12:54.534" v="1554" actId="2711"/>
            <ac:spMkLst>
              <pc:docMk/>
              <pc:sldMasterMk cId="3136449337" sldId="2147483648"/>
              <pc:sldLayoutMk cId="2005480985" sldId="2147483657"/>
              <ac:spMk id="17" creationId="{6AF08F2D-1F05-0846-88FC-9EB24B578237}"/>
            </ac:spMkLst>
          </pc:spChg>
          <pc:spChg chg="mod">
            <ac:chgData name="Maximilien Schmidt" userId="934edbb4-d83f-4350-bf75-734323661350" providerId="ADAL" clId="{53FB8DDD-BE2C-F14A-BBE6-6EF6CEE0DD73}" dt="2021-12-14T10:02:24.135" v="1371" actId="2711"/>
            <ac:spMkLst>
              <pc:docMk/>
              <pc:sldMasterMk cId="3136449337" sldId="2147483648"/>
              <pc:sldLayoutMk cId="2005480985" sldId="2147483657"/>
              <ac:spMk id="18" creationId="{8889D627-12CA-9E45-A7E4-7F003964086A}"/>
            </ac:spMkLst>
          </pc:spChg>
          <pc:grpChg chg="del">
            <ac:chgData name="Maximilien Schmidt" userId="934edbb4-d83f-4350-bf75-734323661350" providerId="ADAL" clId="{53FB8DDD-BE2C-F14A-BBE6-6EF6CEE0DD73}" dt="2021-11-26T09:41:41.706" v="34" actId="478"/>
            <ac:grpSpMkLst>
              <pc:docMk/>
              <pc:sldMasterMk cId="3136449337" sldId="2147483648"/>
              <pc:sldLayoutMk cId="2005480985" sldId="2147483657"/>
              <ac:grpSpMk id="19" creationId="{265BC262-1342-D642-A3D7-4D281400F39A}"/>
            </ac:grpSpMkLst>
          </pc:grpChg>
        </pc:sldLayoutChg>
        <pc:sldLayoutChg chg="addSp delSp modSp mod setBg">
          <pc:chgData name="Maximilien Schmidt" userId="934edbb4-d83f-4350-bf75-734323661350" providerId="ADAL" clId="{53FB8DDD-BE2C-F14A-BBE6-6EF6CEE0DD73}" dt="2021-12-16T11:08:14.825" v="2128" actId="6014"/>
          <pc:sldLayoutMkLst>
            <pc:docMk/>
            <pc:sldMasterMk cId="3136449337" sldId="2147483648"/>
            <pc:sldLayoutMk cId="4038442736" sldId="2147483658"/>
          </pc:sldLayoutMkLst>
          <pc:spChg chg="mod">
            <ac:chgData name="Maximilien Schmidt" userId="934edbb4-d83f-4350-bf75-734323661350" providerId="ADAL" clId="{53FB8DDD-BE2C-F14A-BBE6-6EF6CEE0DD73}" dt="2021-12-16T10:02:22.990" v="1672" actId="368"/>
            <ac:spMkLst>
              <pc:docMk/>
              <pc:sldMasterMk cId="3136449337" sldId="2147483648"/>
              <pc:sldLayoutMk cId="4038442736" sldId="2147483658"/>
              <ac:spMk id="2" creationId="{1B3E29F4-201B-954D-B36B-20CF4E46CE8B}"/>
            </ac:spMkLst>
          </pc:spChg>
          <pc:spChg chg="mod">
            <ac:chgData name="Maximilien Schmidt" userId="934edbb4-d83f-4350-bf75-734323661350" providerId="ADAL" clId="{53FB8DDD-BE2C-F14A-BBE6-6EF6CEE0DD73}" dt="2021-12-16T09:55:48.013" v="1665" actId="207"/>
            <ac:spMkLst>
              <pc:docMk/>
              <pc:sldMasterMk cId="3136449337" sldId="2147483648"/>
              <pc:sldLayoutMk cId="4038442736" sldId="2147483658"/>
              <ac:spMk id="7" creationId="{5B84F6F3-CDE3-7740-86D5-1D7DEA8E07BC}"/>
            </ac:spMkLst>
          </pc:spChg>
          <pc:spChg chg="mod">
            <ac:chgData name="Maximilien Schmidt" userId="934edbb4-d83f-4350-bf75-734323661350" providerId="ADAL" clId="{53FB8DDD-BE2C-F14A-BBE6-6EF6CEE0DD73}" dt="2021-11-24T10:54:32.242" v="12"/>
            <ac:spMkLst>
              <pc:docMk/>
              <pc:sldMasterMk cId="3136449337" sldId="2147483648"/>
              <pc:sldLayoutMk cId="4038442736" sldId="2147483658"/>
              <ac:spMk id="10" creationId="{4DC9EDD9-69DB-894E-90AC-0C741A92C734}"/>
            </ac:spMkLst>
          </pc:spChg>
          <pc:spChg chg="mod">
            <ac:chgData name="Maximilien Schmidt" userId="934edbb4-d83f-4350-bf75-734323661350" providerId="ADAL" clId="{53FB8DDD-BE2C-F14A-BBE6-6EF6CEE0DD73}" dt="2021-11-24T10:54:32.242" v="12"/>
            <ac:spMkLst>
              <pc:docMk/>
              <pc:sldMasterMk cId="3136449337" sldId="2147483648"/>
              <pc:sldLayoutMk cId="4038442736" sldId="2147483658"/>
              <ac:spMk id="14" creationId="{8ED0B269-1917-0F4C-866F-3571B4254EF5}"/>
            </ac:spMkLst>
          </pc:spChg>
          <pc:spChg chg="add del mod">
            <ac:chgData name="Maximilien Schmidt" userId="934edbb4-d83f-4350-bf75-734323661350" providerId="ADAL" clId="{53FB8DDD-BE2C-F14A-BBE6-6EF6CEE0DD73}" dt="2021-11-26T09:47:27.087" v="59" actId="478"/>
            <ac:spMkLst>
              <pc:docMk/>
              <pc:sldMasterMk cId="3136449337" sldId="2147483648"/>
              <pc:sldLayoutMk cId="4038442736" sldId="2147483658"/>
              <ac:spMk id="15" creationId="{E9796176-4BA0-E949-A167-DCC0D6E3B7EE}"/>
            </ac:spMkLst>
          </pc:spChg>
          <pc:spChg chg="add del mod">
            <ac:chgData name="Maximilien Schmidt" userId="934edbb4-d83f-4350-bf75-734323661350" providerId="ADAL" clId="{53FB8DDD-BE2C-F14A-BBE6-6EF6CEE0DD73}" dt="2021-11-26T09:47:25.309" v="58" actId="478"/>
            <ac:spMkLst>
              <pc:docMk/>
              <pc:sldMasterMk cId="3136449337" sldId="2147483648"/>
              <pc:sldLayoutMk cId="4038442736" sldId="2147483658"/>
              <ac:spMk id="16" creationId="{27811FF4-979A-0C4A-91FB-78CB749DECD1}"/>
            </ac:spMkLst>
          </pc:spChg>
          <pc:spChg chg="add mod">
            <ac:chgData name="Maximilien Schmidt" userId="934edbb4-d83f-4350-bf75-734323661350" providerId="ADAL" clId="{53FB8DDD-BE2C-F14A-BBE6-6EF6CEE0DD73}" dt="2021-12-16T09:55:57.632" v="1666" actId="208"/>
            <ac:spMkLst>
              <pc:docMk/>
              <pc:sldMasterMk cId="3136449337" sldId="2147483648"/>
              <pc:sldLayoutMk cId="4038442736" sldId="2147483658"/>
              <ac:spMk id="17" creationId="{5943CC48-1508-8343-A526-340F809C0282}"/>
            </ac:spMkLst>
          </pc:spChg>
          <pc:spChg chg="add mod">
            <ac:chgData name="Maximilien Schmidt" userId="934edbb4-d83f-4350-bf75-734323661350" providerId="ADAL" clId="{53FB8DDD-BE2C-F14A-BBE6-6EF6CEE0DD73}" dt="2021-12-16T09:56:04.396" v="1667" actId="208"/>
            <ac:spMkLst>
              <pc:docMk/>
              <pc:sldMasterMk cId="3136449337" sldId="2147483648"/>
              <pc:sldLayoutMk cId="4038442736" sldId="2147483658"/>
              <ac:spMk id="19" creationId="{39305C35-C7D5-9547-AAE2-2224AF73A893}"/>
            </ac:spMkLst>
          </pc:spChg>
          <pc:grpChg chg="add del mod">
            <ac:chgData name="Maximilien Schmidt" userId="934edbb4-d83f-4350-bf75-734323661350" providerId="ADAL" clId="{53FB8DDD-BE2C-F14A-BBE6-6EF6CEE0DD73}" dt="2021-11-26T09:41:49.017" v="36" actId="478"/>
            <ac:grpSpMkLst>
              <pc:docMk/>
              <pc:sldMasterMk cId="3136449337" sldId="2147483648"/>
              <pc:sldLayoutMk cId="4038442736" sldId="2147483658"/>
              <ac:grpSpMk id="8" creationId="{83CEF21C-24ED-8B42-98EC-3AD48A94BCF3}"/>
            </ac:grpSpMkLst>
          </pc:grpChg>
          <pc:picChg chg="mod">
            <ac:chgData name="Maximilien Schmidt" userId="934edbb4-d83f-4350-bf75-734323661350" providerId="ADAL" clId="{53FB8DDD-BE2C-F14A-BBE6-6EF6CEE0DD73}" dt="2021-11-24T10:54:32.242" v="12"/>
            <ac:picMkLst>
              <pc:docMk/>
              <pc:sldMasterMk cId="3136449337" sldId="2147483648"/>
              <pc:sldLayoutMk cId="4038442736" sldId="2147483658"/>
              <ac:picMk id="9" creationId="{8A9E8358-61A1-1740-89AE-B922CBD7D61E}"/>
            </ac:picMkLst>
          </pc:picChg>
          <pc:picChg chg="mod">
            <ac:chgData name="Maximilien Schmidt" userId="934edbb4-d83f-4350-bf75-734323661350" providerId="ADAL" clId="{53FB8DDD-BE2C-F14A-BBE6-6EF6CEE0DD73}" dt="2021-11-24T10:54:32.242" v="12"/>
            <ac:picMkLst>
              <pc:docMk/>
              <pc:sldMasterMk cId="3136449337" sldId="2147483648"/>
              <pc:sldLayoutMk cId="4038442736" sldId="2147483658"/>
              <ac:picMk id="11" creationId="{3158C6FA-7FA4-1D49-AD9D-5E61DF331724}"/>
            </ac:picMkLst>
          </pc:picChg>
          <pc:picChg chg="mod">
            <ac:chgData name="Maximilien Schmidt" userId="934edbb4-d83f-4350-bf75-734323661350" providerId="ADAL" clId="{53FB8DDD-BE2C-F14A-BBE6-6EF6CEE0DD73}" dt="2021-11-24T10:54:32.242" v="12"/>
            <ac:picMkLst>
              <pc:docMk/>
              <pc:sldMasterMk cId="3136449337" sldId="2147483648"/>
              <pc:sldLayoutMk cId="4038442736" sldId="2147483658"/>
              <ac:picMk id="12" creationId="{62E6A5A1-749A-CE40-88CE-E7787499B8DD}"/>
            </ac:picMkLst>
          </pc:picChg>
          <pc:picChg chg="mod">
            <ac:chgData name="Maximilien Schmidt" userId="934edbb4-d83f-4350-bf75-734323661350" providerId="ADAL" clId="{53FB8DDD-BE2C-F14A-BBE6-6EF6CEE0DD73}" dt="2021-11-24T10:54:32.242" v="12"/>
            <ac:picMkLst>
              <pc:docMk/>
              <pc:sldMasterMk cId="3136449337" sldId="2147483648"/>
              <pc:sldLayoutMk cId="4038442736" sldId="2147483658"/>
              <ac:picMk id="13" creationId="{F6709D80-9263-3C43-9046-158CF11D9F26}"/>
            </ac:picMkLst>
          </pc:picChg>
          <pc:cxnChg chg="add mod">
            <ac:chgData name="Maximilien Schmidt" userId="934edbb4-d83f-4350-bf75-734323661350" providerId="ADAL" clId="{53FB8DDD-BE2C-F14A-BBE6-6EF6CEE0DD73}" dt="2021-12-16T09:56:07.700" v="1668" actId="208"/>
            <ac:cxnSpMkLst>
              <pc:docMk/>
              <pc:sldMasterMk cId="3136449337" sldId="2147483648"/>
              <pc:sldLayoutMk cId="4038442736" sldId="2147483658"/>
              <ac:cxnSpMk id="18" creationId="{2430772F-6862-3C48-B2BF-6942D37A1AE1}"/>
            </ac:cxnSpMkLst>
          </pc:cxnChg>
        </pc:sldLayoutChg>
        <pc:sldLayoutChg chg="addSp delSp modSp add del mod">
          <pc:chgData name="Maximilien Schmidt" userId="934edbb4-d83f-4350-bf75-734323661350" providerId="ADAL" clId="{53FB8DDD-BE2C-F14A-BBE6-6EF6CEE0DD73}" dt="2021-12-16T11:08:31.461" v="2132" actId="6014"/>
          <pc:sldLayoutMkLst>
            <pc:docMk/>
            <pc:sldMasterMk cId="3136449337" sldId="2147483648"/>
            <pc:sldLayoutMk cId="3238817201" sldId="2147483659"/>
          </pc:sldLayoutMkLst>
          <pc:spChg chg="mod">
            <ac:chgData name="Maximilien Schmidt" userId="934edbb4-d83f-4350-bf75-734323661350" providerId="ADAL" clId="{53FB8DDD-BE2C-F14A-BBE6-6EF6CEE0DD73}" dt="2021-12-15T16:13:42.442" v="1561" actId="2711"/>
            <ac:spMkLst>
              <pc:docMk/>
              <pc:sldMasterMk cId="3136449337" sldId="2147483648"/>
              <pc:sldLayoutMk cId="3238817201" sldId="2147483659"/>
              <ac:spMk id="11" creationId="{F05B2E92-48B1-E74B-9C1D-C7225C1D62DC}"/>
            </ac:spMkLst>
          </pc:spChg>
          <pc:spChg chg="mod">
            <ac:chgData name="Maximilien Schmidt" userId="934edbb4-d83f-4350-bf75-734323661350" providerId="ADAL" clId="{53FB8DDD-BE2C-F14A-BBE6-6EF6CEE0DD73}" dt="2021-11-24T10:54:29.118" v="11"/>
            <ac:spMkLst>
              <pc:docMk/>
              <pc:sldMasterMk cId="3136449337" sldId="2147483648"/>
              <pc:sldLayoutMk cId="3238817201" sldId="2147483659"/>
              <ac:spMk id="14" creationId="{C6EE8693-25D9-4249-8E9C-81EA91A53EBC}"/>
            </ac:spMkLst>
          </pc:spChg>
          <pc:spChg chg="mod">
            <ac:chgData name="Maximilien Schmidt" userId="934edbb4-d83f-4350-bf75-734323661350" providerId="ADAL" clId="{53FB8DDD-BE2C-F14A-BBE6-6EF6CEE0DD73}" dt="2021-11-24T10:54:29.118" v="11"/>
            <ac:spMkLst>
              <pc:docMk/>
              <pc:sldMasterMk cId="3136449337" sldId="2147483648"/>
              <pc:sldLayoutMk cId="3238817201" sldId="2147483659"/>
              <ac:spMk id="18" creationId="{0B54EAA2-6040-E449-9947-DDB41179DA79}"/>
            </ac:spMkLst>
          </pc:spChg>
          <pc:grpChg chg="add del mod">
            <ac:chgData name="Maximilien Schmidt" userId="934edbb4-d83f-4350-bf75-734323661350" providerId="ADAL" clId="{53FB8DDD-BE2C-F14A-BBE6-6EF6CEE0DD73}" dt="2021-11-26T09:41:52.117" v="37" actId="478"/>
            <ac:grpSpMkLst>
              <pc:docMk/>
              <pc:sldMasterMk cId="3136449337" sldId="2147483648"/>
              <pc:sldLayoutMk cId="3238817201" sldId="2147483659"/>
              <ac:grpSpMk id="12" creationId="{954218B2-79CD-8446-ABCF-33FF613E33A2}"/>
            </ac:grpSpMkLst>
          </pc:grpChg>
          <pc:picChg chg="mod">
            <ac:chgData name="Maximilien Schmidt" userId="934edbb4-d83f-4350-bf75-734323661350" providerId="ADAL" clId="{53FB8DDD-BE2C-F14A-BBE6-6EF6CEE0DD73}" dt="2021-11-24T10:54:29.118" v="11"/>
            <ac:picMkLst>
              <pc:docMk/>
              <pc:sldMasterMk cId="3136449337" sldId="2147483648"/>
              <pc:sldLayoutMk cId="3238817201" sldId="2147483659"/>
              <ac:picMk id="13" creationId="{FCAFB6EE-C716-6C4D-9F93-947B4AEAE11C}"/>
            </ac:picMkLst>
          </pc:picChg>
          <pc:picChg chg="mod">
            <ac:chgData name="Maximilien Schmidt" userId="934edbb4-d83f-4350-bf75-734323661350" providerId="ADAL" clId="{53FB8DDD-BE2C-F14A-BBE6-6EF6CEE0DD73}" dt="2021-11-24T10:54:29.118" v="11"/>
            <ac:picMkLst>
              <pc:docMk/>
              <pc:sldMasterMk cId="3136449337" sldId="2147483648"/>
              <pc:sldLayoutMk cId="3238817201" sldId="2147483659"/>
              <ac:picMk id="15" creationId="{92391BB4-45A2-E34B-9688-A4C2FC311256}"/>
            </ac:picMkLst>
          </pc:picChg>
          <pc:picChg chg="mod">
            <ac:chgData name="Maximilien Schmidt" userId="934edbb4-d83f-4350-bf75-734323661350" providerId="ADAL" clId="{53FB8DDD-BE2C-F14A-BBE6-6EF6CEE0DD73}" dt="2021-11-24T10:54:29.118" v="11"/>
            <ac:picMkLst>
              <pc:docMk/>
              <pc:sldMasterMk cId="3136449337" sldId="2147483648"/>
              <pc:sldLayoutMk cId="3238817201" sldId="2147483659"/>
              <ac:picMk id="16" creationId="{0D38B63F-5B04-9749-9898-6539CB583322}"/>
            </ac:picMkLst>
          </pc:picChg>
          <pc:picChg chg="mod">
            <ac:chgData name="Maximilien Schmidt" userId="934edbb4-d83f-4350-bf75-734323661350" providerId="ADAL" clId="{53FB8DDD-BE2C-F14A-BBE6-6EF6CEE0DD73}" dt="2021-11-24T10:54:29.118" v="11"/>
            <ac:picMkLst>
              <pc:docMk/>
              <pc:sldMasterMk cId="3136449337" sldId="2147483648"/>
              <pc:sldLayoutMk cId="3238817201" sldId="2147483659"/>
              <ac:picMk id="17" creationId="{944E0AC8-6CD1-144D-B84A-0E33D458EEF4}"/>
            </ac:picMkLst>
          </pc:picChg>
        </pc:sldLayoutChg>
        <pc:sldLayoutChg chg="addSp delSp modSp mod ord">
          <pc:chgData name="Maximilien Schmidt" userId="934edbb4-d83f-4350-bf75-734323661350" providerId="ADAL" clId="{53FB8DDD-BE2C-F14A-BBE6-6EF6CEE0DD73}" dt="2021-12-16T10:46:57.418" v="1876" actId="20578"/>
          <pc:sldLayoutMkLst>
            <pc:docMk/>
            <pc:sldMasterMk cId="3136449337" sldId="2147483648"/>
            <pc:sldLayoutMk cId="422979204" sldId="2147483660"/>
          </pc:sldLayoutMkLst>
          <pc:spChg chg="mod">
            <ac:chgData name="Maximilien Schmidt" userId="934edbb4-d83f-4350-bf75-734323661350" providerId="ADAL" clId="{53FB8DDD-BE2C-F14A-BBE6-6EF6CEE0DD73}" dt="2021-12-14T10:04:14.295" v="1386" actId="2711"/>
            <ac:spMkLst>
              <pc:docMk/>
              <pc:sldMasterMk cId="3136449337" sldId="2147483648"/>
              <pc:sldLayoutMk cId="422979204" sldId="2147483660"/>
              <ac:spMk id="2" creationId="{4C2B69A2-B63A-0242-8DBD-0CB25DBC640E}"/>
            </ac:spMkLst>
          </pc:spChg>
          <pc:spChg chg="add del">
            <ac:chgData name="Maximilien Schmidt" userId="934edbb4-d83f-4350-bf75-734323661350" providerId="ADAL" clId="{53FB8DDD-BE2C-F14A-BBE6-6EF6CEE0DD73}" dt="2021-11-26T09:41:57.099" v="39" actId="478"/>
            <ac:spMkLst>
              <pc:docMk/>
              <pc:sldMasterMk cId="3136449337" sldId="2147483648"/>
              <pc:sldLayoutMk cId="422979204" sldId="2147483660"/>
              <ac:spMk id="3" creationId="{3A380748-EA0F-A84E-B57B-8F72725697D7}"/>
            </ac:spMkLst>
          </pc:spChg>
          <pc:spChg chg="mod">
            <ac:chgData name="Maximilien Schmidt" userId="934edbb4-d83f-4350-bf75-734323661350" providerId="ADAL" clId="{53FB8DDD-BE2C-F14A-BBE6-6EF6CEE0DD73}" dt="2021-12-15T16:13:50.958" v="1562" actId="2711"/>
            <ac:spMkLst>
              <pc:docMk/>
              <pc:sldMasterMk cId="3136449337" sldId="2147483648"/>
              <pc:sldLayoutMk cId="422979204" sldId="2147483660"/>
              <ac:spMk id="4" creationId="{57C74248-AA8A-EE49-8A5F-C60264DEFE22}"/>
            </ac:spMkLst>
          </pc:spChg>
          <pc:spChg chg="mod">
            <ac:chgData name="Maximilien Schmidt" userId="934edbb4-d83f-4350-bf75-734323661350" providerId="ADAL" clId="{53FB8DDD-BE2C-F14A-BBE6-6EF6CEE0DD73}" dt="2021-12-15T16:13:50.958" v="1562" actId="2711"/>
            <ac:spMkLst>
              <pc:docMk/>
              <pc:sldMasterMk cId="3136449337" sldId="2147483648"/>
              <pc:sldLayoutMk cId="422979204" sldId="2147483660"/>
              <ac:spMk id="6" creationId="{9482B627-1C97-3144-B41C-094FDAC07BB7}"/>
            </ac:spMkLst>
          </pc:spChg>
          <pc:spChg chg="mod">
            <ac:chgData name="Maximilien Schmidt" userId="934edbb4-d83f-4350-bf75-734323661350" providerId="ADAL" clId="{53FB8DDD-BE2C-F14A-BBE6-6EF6CEE0DD73}" dt="2021-11-24T10:54:39.681" v="13"/>
            <ac:spMkLst>
              <pc:docMk/>
              <pc:sldMasterMk cId="3136449337" sldId="2147483648"/>
              <pc:sldLayoutMk cId="422979204" sldId="2147483660"/>
              <ac:spMk id="9" creationId="{984E1AAA-CE45-164D-B384-31CB0C1C71BB}"/>
            </ac:spMkLst>
          </pc:spChg>
          <pc:spChg chg="mod">
            <ac:chgData name="Maximilien Schmidt" userId="934edbb4-d83f-4350-bf75-734323661350" providerId="ADAL" clId="{53FB8DDD-BE2C-F14A-BBE6-6EF6CEE0DD73}" dt="2021-11-24T10:54:39.681" v="13"/>
            <ac:spMkLst>
              <pc:docMk/>
              <pc:sldMasterMk cId="3136449337" sldId="2147483648"/>
              <pc:sldLayoutMk cId="422979204" sldId="2147483660"/>
              <ac:spMk id="13" creationId="{3220B4DF-2A75-AE4C-84A5-014E254CDC84}"/>
            </ac:spMkLst>
          </pc:spChg>
          <pc:grpChg chg="add del mod">
            <ac:chgData name="Maximilien Schmidt" userId="934edbb4-d83f-4350-bf75-734323661350" providerId="ADAL" clId="{53FB8DDD-BE2C-F14A-BBE6-6EF6CEE0DD73}" dt="2021-11-26T09:42:00.242" v="40" actId="478"/>
            <ac:grpSpMkLst>
              <pc:docMk/>
              <pc:sldMasterMk cId="3136449337" sldId="2147483648"/>
              <pc:sldLayoutMk cId="422979204" sldId="2147483660"/>
              <ac:grpSpMk id="7" creationId="{8B120CF2-0F85-4247-A2B8-E5AC2FB67A1B}"/>
            </ac:grpSpMkLst>
          </pc:grpChg>
          <pc:picChg chg="mod">
            <ac:chgData name="Maximilien Schmidt" userId="934edbb4-d83f-4350-bf75-734323661350" providerId="ADAL" clId="{53FB8DDD-BE2C-F14A-BBE6-6EF6CEE0DD73}" dt="2021-11-24T10:54:39.681" v="13"/>
            <ac:picMkLst>
              <pc:docMk/>
              <pc:sldMasterMk cId="3136449337" sldId="2147483648"/>
              <pc:sldLayoutMk cId="422979204" sldId="2147483660"/>
              <ac:picMk id="8" creationId="{26F1FCE5-A1BE-A44F-B7F2-50D73083D3D5}"/>
            </ac:picMkLst>
          </pc:picChg>
          <pc:picChg chg="mod">
            <ac:chgData name="Maximilien Schmidt" userId="934edbb4-d83f-4350-bf75-734323661350" providerId="ADAL" clId="{53FB8DDD-BE2C-F14A-BBE6-6EF6CEE0DD73}" dt="2021-11-24T10:54:39.681" v="13"/>
            <ac:picMkLst>
              <pc:docMk/>
              <pc:sldMasterMk cId="3136449337" sldId="2147483648"/>
              <pc:sldLayoutMk cId="422979204" sldId="2147483660"/>
              <ac:picMk id="10" creationId="{5462F43A-0373-1946-8A0D-ECEF1EC22CE3}"/>
            </ac:picMkLst>
          </pc:picChg>
          <pc:picChg chg="mod">
            <ac:chgData name="Maximilien Schmidt" userId="934edbb4-d83f-4350-bf75-734323661350" providerId="ADAL" clId="{53FB8DDD-BE2C-F14A-BBE6-6EF6CEE0DD73}" dt="2021-11-24T10:54:39.681" v="13"/>
            <ac:picMkLst>
              <pc:docMk/>
              <pc:sldMasterMk cId="3136449337" sldId="2147483648"/>
              <pc:sldLayoutMk cId="422979204" sldId="2147483660"/>
              <ac:picMk id="11" creationId="{E5A91899-E24F-9848-A570-4195950ED50B}"/>
            </ac:picMkLst>
          </pc:picChg>
          <pc:picChg chg="mod">
            <ac:chgData name="Maximilien Schmidt" userId="934edbb4-d83f-4350-bf75-734323661350" providerId="ADAL" clId="{53FB8DDD-BE2C-F14A-BBE6-6EF6CEE0DD73}" dt="2021-11-24T10:54:39.681" v="13"/>
            <ac:picMkLst>
              <pc:docMk/>
              <pc:sldMasterMk cId="3136449337" sldId="2147483648"/>
              <pc:sldLayoutMk cId="422979204" sldId="2147483660"/>
              <ac:picMk id="12" creationId="{B66D4735-FF49-3E43-9576-03C27EA87415}"/>
            </ac:picMkLst>
          </pc:picChg>
        </pc:sldLayoutChg>
        <pc:sldLayoutChg chg="addSp delSp modSp mod">
          <pc:chgData name="Maximilien Schmidt" userId="934edbb4-d83f-4350-bf75-734323661350" providerId="ADAL" clId="{53FB8DDD-BE2C-F14A-BBE6-6EF6CEE0DD73}" dt="2021-12-16T11:08:36.574" v="2133" actId="6014"/>
          <pc:sldLayoutMkLst>
            <pc:docMk/>
            <pc:sldMasterMk cId="3136449337" sldId="2147483648"/>
            <pc:sldLayoutMk cId="968137132" sldId="2147483661"/>
          </pc:sldLayoutMkLst>
          <pc:spChg chg="del">
            <ac:chgData name="Maximilien Schmidt" userId="934edbb4-d83f-4350-bf75-734323661350" providerId="ADAL" clId="{53FB8DDD-BE2C-F14A-BBE6-6EF6CEE0DD73}" dt="2021-11-26T10:55:29.441" v="407" actId="478"/>
            <ac:spMkLst>
              <pc:docMk/>
              <pc:sldMasterMk cId="3136449337" sldId="2147483648"/>
              <pc:sldLayoutMk cId="968137132" sldId="2147483661"/>
              <ac:spMk id="2" creationId="{4C2B69A2-B63A-0242-8DBD-0CB25DBC640E}"/>
            </ac:spMkLst>
          </pc:spChg>
          <pc:spChg chg="add del">
            <ac:chgData name="Maximilien Schmidt" userId="934edbb4-d83f-4350-bf75-734323661350" providerId="ADAL" clId="{53FB8DDD-BE2C-F14A-BBE6-6EF6CEE0DD73}" dt="2021-12-15T12:50:28.659" v="1505" actId="478"/>
            <ac:spMkLst>
              <pc:docMk/>
              <pc:sldMasterMk cId="3136449337" sldId="2147483648"/>
              <pc:sldLayoutMk cId="968137132" sldId="2147483661"/>
              <ac:spMk id="3" creationId="{9BAE62FF-B96C-304E-9D28-0201D4DBB3D4}"/>
            </ac:spMkLst>
          </pc:spChg>
          <pc:spChg chg="add del">
            <ac:chgData name="Maximilien Schmidt" userId="934edbb4-d83f-4350-bf75-734323661350" providerId="ADAL" clId="{53FB8DDD-BE2C-F14A-BBE6-6EF6CEE0DD73}" dt="2021-12-15T12:50:31.953" v="1507" actId="478"/>
            <ac:spMkLst>
              <pc:docMk/>
              <pc:sldMasterMk cId="3136449337" sldId="2147483648"/>
              <pc:sldLayoutMk cId="968137132" sldId="2147483661"/>
              <ac:spMk id="5" creationId="{541AC4A3-C7C1-0341-9659-08ABB473D3D8}"/>
            </ac:spMkLst>
          </pc:spChg>
          <pc:spChg chg="add del mod">
            <ac:chgData name="Maximilien Schmidt" userId="934edbb4-d83f-4350-bf75-734323661350" providerId="ADAL" clId="{53FB8DDD-BE2C-F14A-BBE6-6EF6CEE0DD73}" dt="2021-11-26T15:41:17.764" v="752" actId="478"/>
            <ac:spMkLst>
              <pc:docMk/>
              <pc:sldMasterMk cId="3136449337" sldId="2147483648"/>
              <pc:sldLayoutMk cId="968137132" sldId="2147483661"/>
              <ac:spMk id="8" creationId="{29955D36-553A-3B4E-B642-832D1C6CA647}"/>
            </ac:spMkLst>
          </pc:spChg>
          <pc:spChg chg="add del mod">
            <ac:chgData name="Maximilien Schmidt" userId="934edbb4-d83f-4350-bf75-734323661350" providerId="ADAL" clId="{53FB8DDD-BE2C-F14A-BBE6-6EF6CEE0DD73}" dt="2021-11-26T15:41:17.764" v="752" actId="478"/>
            <ac:spMkLst>
              <pc:docMk/>
              <pc:sldMasterMk cId="3136449337" sldId="2147483648"/>
              <pc:sldLayoutMk cId="968137132" sldId="2147483661"/>
              <ac:spMk id="9" creationId="{7B3D9809-97BC-E74D-8F43-4C09A346DE55}"/>
            </ac:spMkLst>
          </pc:spChg>
          <pc:spChg chg="add del mod">
            <ac:chgData name="Maximilien Schmidt" userId="934edbb4-d83f-4350-bf75-734323661350" providerId="ADAL" clId="{53FB8DDD-BE2C-F14A-BBE6-6EF6CEE0DD73}" dt="2021-11-26T15:41:17.764" v="752" actId="478"/>
            <ac:spMkLst>
              <pc:docMk/>
              <pc:sldMasterMk cId="3136449337" sldId="2147483648"/>
              <pc:sldLayoutMk cId="968137132" sldId="2147483661"/>
              <ac:spMk id="10" creationId="{427F2C7C-757B-074D-9B8C-C99BD98795C3}"/>
            </ac:spMkLst>
          </pc:spChg>
          <pc:spChg chg="add del mod">
            <ac:chgData name="Maximilien Schmidt" userId="934edbb4-d83f-4350-bf75-734323661350" providerId="ADAL" clId="{53FB8DDD-BE2C-F14A-BBE6-6EF6CEE0DD73}" dt="2021-11-26T15:41:17.764" v="752" actId="478"/>
            <ac:spMkLst>
              <pc:docMk/>
              <pc:sldMasterMk cId="3136449337" sldId="2147483648"/>
              <pc:sldLayoutMk cId="968137132" sldId="2147483661"/>
              <ac:spMk id="11" creationId="{8F9F07EE-E372-6747-8B7F-82BE69978E78}"/>
            </ac:spMkLst>
          </pc:spChg>
          <pc:spChg chg="add del mod">
            <ac:chgData name="Maximilien Schmidt" userId="934edbb4-d83f-4350-bf75-734323661350" providerId="ADAL" clId="{53FB8DDD-BE2C-F14A-BBE6-6EF6CEE0DD73}" dt="2021-11-26T15:41:17.764" v="752" actId="478"/>
            <ac:spMkLst>
              <pc:docMk/>
              <pc:sldMasterMk cId="3136449337" sldId="2147483648"/>
              <pc:sldLayoutMk cId="968137132" sldId="2147483661"/>
              <ac:spMk id="12" creationId="{7DF7F6E7-1778-8F4C-AE11-D09694B05701}"/>
            </ac:spMkLst>
          </pc:spChg>
          <pc:spChg chg="add del mod">
            <ac:chgData name="Maximilien Schmidt" userId="934edbb4-d83f-4350-bf75-734323661350" providerId="ADAL" clId="{53FB8DDD-BE2C-F14A-BBE6-6EF6CEE0DD73}" dt="2021-11-26T15:41:17.764" v="752" actId="478"/>
            <ac:spMkLst>
              <pc:docMk/>
              <pc:sldMasterMk cId="3136449337" sldId="2147483648"/>
              <pc:sldLayoutMk cId="968137132" sldId="2147483661"/>
              <ac:spMk id="13" creationId="{348A891C-FA20-BB4D-86B6-D5A187B1E7B3}"/>
            </ac:spMkLst>
          </pc:spChg>
          <pc:spChg chg="add del mod">
            <ac:chgData name="Maximilien Schmidt" userId="934edbb4-d83f-4350-bf75-734323661350" providerId="ADAL" clId="{53FB8DDD-BE2C-F14A-BBE6-6EF6CEE0DD73}" dt="2021-11-26T15:41:17.764" v="752" actId="478"/>
            <ac:spMkLst>
              <pc:docMk/>
              <pc:sldMasterMk cId="3136449337" sldId="2147483648"/>
              <pc:sldLayoutMk cId="968137132" sldId="2147483661"/>
              <ac:spMk id="14" creationId="{8ECF8215-B0A5-7D4B-A331-AD58C511EB37}"/>
            </ac:spMkLst>
          </pc:spChg>
          <pc:spChg chg="add del mod">
            <ac:chgData name="Maximilien Schmidt" userId="934edbb4-d83f-4350-bf75-734323661350" providerId="ADAL" clId="{53FB8DDD-BE2C-F14A-BBE6-6EF6CEE0DD73}" dt="2021-11-26T15:41:17.764" v="752" actId="478"/>
            <ac:spMkLst>
              <pc:docMk/>
              <pc:sldMasterMk cId="3136449337" sldId="2147483648"/>
              <pc:sldLayoutMk cId="968137132" sldId="2147483661"/>
              <ac:spMk id="15" creationId="{890778DE-A66F-B947-ADE1-94D56CDCE656}"/>
            </ac:spMkLst>
          </pc:spChg>
          <pc:spChg chg="add del mod">
            <ac:chgData name="Maximilien Schmidt" userId="934edbb4-d83f-4350-bf75-734323661350" providerId="ADAL" clId="{53FB8DDD-BE2C-F14A-BBE6-6EF6CEE0DD73}" dt="2021-11-26T15:41:17.764" v="752" actId="478"/>
            <ac:spMkLst>
              <pc:docMk/>
              <pc:sldMasterMk cId="3136449337" sldId="2147483648"/>
              <pc:sldLayoutMk cId="968137132" sldId="2147483661"/>
              <ac:spMk id="16" creationId="{FC277753-0A97-094C-9138-07B43E961ECA}"/>
            </ac:spMkLst>
          </pc:spChg>
          <pc:spChg chg="add del mod">
            <ac:chgData name="Maximilien Schmidt" userId="934edbb4-d83f-4350-bf75-734323661350" providerId="ADAL" clId="{53FB8DDD-BE2C-F14A-BBE6-6EF6CEE0DD73}" dt="2021-11-26T15:41:17.764" v="752" actId="478"/>
            <ac:spMkLst>
              <pc:docMk/>
              <pc:sldMasterMk cId="3136449337" sldId="2147483648"/>
              <pc:sldLayoutMk cId="968137132" sldId="2147483661"/>
              <ac:spMk id="17" creationId="{2E24F705-FA8A-0145-BD9F-DCC16665D944}"/>
            </ac:spMkLst>
          </pc:spChg>
          <pc:spChg chg="add del mod">
            <ac:chgData name="Maximilien Schmidt" userId="934edbb4-d83f-4350-bf75-734323661350" providerId="ADAL" clId="{53FB8DDD-BE2C-F14A-BBE6-6EF6CEE0DD73}" dt="2021-11-26T15:41:17.764" v="752" actId="478"/>
            <ac:spMkLst>
              <pc:docMk/>
              <pc:sldMasterMk cId="3136449337" sldId="2147483648"/>
              <pc:sldLayoutMk cId="968137132" sldId="2147483661"/>
              <ac:spMk id="18" creationId="{660E7AC5-EA9D-A14C-9271-4AE2C0229C6D}"/>
            </ac:spMkLst>
          </pc:spChg>
          <pc:spChg chg="add del mod">
            <ac:chgData name="Maximilien Schmidt" userId="934edbb4-d83f-4350-bf75-734323661350" providerId="ADAL" clId="{53FB8DDD-BE2C-F14A-BBE6-6EF6CEE0DD73}" dt="2021-11-26T15:41:17.764" v="752" actId="478"/>
            <ac:spMkLst>
              <pc:docMk/>
              <pc:sldMasterMk cId="3136449337" sldId="2147483648"/>
              <pc:sldLayoutMk cId="968137132" sldId="2147483661"/>
              <ac:spMk id="19" creationId="{24547A6D-9097-0849-9963-1CD5220517A6}"/>
            </ac:spMkLst>
          </pc:spChg>
          <pc:spChg chg="add del mod">
            <ac:chgData name="Maximilien Schmidt" userId="934edbb4-d83f-4350-bf75-734323661350" providerId="ADAL" clId="{53FB8DDD-BE2C-F14A-BBE6-6EF6CEE0DD73}" dt="2021-11-26T15:41:17.764" v="752" actId="478"/>
            <ac:spMkLst>
              <pc:docMk/>
              <pc:sldMasterMk cId="3136449337" sldId="2147483648"/>
              <pc:sldLayoutMk cId="968137132" sldId="2147483661"/>
              <ac:spMk id="20" creationId="{C59DD9BD-56F6-B346-82B7-18C8DA076B11}"/>
            </ac:spMkLst>
          </pc:spChg>
          <pc:cxnChg chg="add del mod">
            <ac:chgData name="Maximilien Schmidt" userId="934edbb4-d83f-4350-bf75-734323661350" providerId="ADAL" clId="{53FB8DDD-BE2C-F14A-BBE6-6EF6CEE0DD73}" dt="2021-11-26T15:41:17.764" v="752" actId="478"/>
            <ac:cxnSpMkLst>
              <pc:docMk/>
              <pc:sldMasterMk cId="3136449337" sldId="2147483648"/>
              <pc:sldLayoutMk cId="968137132" sldId="2147483661"/>
              <ac:cxnSpMk id="3" creationId="{218E9B3E-730A-2448-A2AC-5EAA61DCB267}"/>
            </ac:cxnSpMkLst>
          </pc:cxnChg>
          <pc:cxnChg chg="add del mod">
            <ac:chgData name="Maximilien Schmidt" userId="934edbb4-d83f-4350-bf75-734323661350" providerId="ADAL" clId="{53FB8DDD-BE2C-F14A-BBE6-6EF6CEE0DD73}" dt="2021-11-26T15:41:17.764" v="752" actId="478"/>
            <ac:cxnSpMkLst>
              <pc:docMk/>
              <pc:sldMasterMk cId="3136449337" sldId="2147483648"/>
              <pc:sldLayoutMk cId="968137132" sldId="2147483661"/>
              <ac:cxnSpMk id="4" creationId="{F10E4ED4-7CBE-F04A-AEAC-76DA1A658354}"/>
            </ac:cxnSpMkLst>
          </pc:cxnChg>
          <pc:cxnChg chg="add del mod">
            <ac:chgData name="Maximilien Schmidt" userId="934edbb4-d83f-4350-bf75-734323661350" providerId="ADAL" clId="{53FB8DDD-BE2C-F14A-BBE6-6EF6CEE0DD73}" dt="2021-11-26T15:41:17.764" v="752" actId="478"/>
            <ac:cxnSpMkLst>
              <pc:docMk/>
              <pc:sldMasterMk cId="3136449337" sldId="2147483648"/>
              <pc:sldLayoutMk cId="968137132" sldId="2147483661"/>
              <ac:cxnSpMk id="5" creationId="{FAB540FC-D98E-C145-BB95-1C07FF54469F}"/>
            </ac:cxnSpMkLst>
          </pc:cxnChg>
          <pc:cxnChg chg="add del mod">
            <ac:chgData name="Maximilien Schmidt" userId="934edbb4-d83f-4350-bf75-734323661350" providerId="ADAL" clId="{53FB8DDD-BE2C-F14A-BBE6-6EF6CEE0DD73}" dt="2021-11-26T15:41:17.764" v="752" actId="478"/>
            <ac:cxnSpMkLst>
              <pc:docMk/>
              <pc:sldMasterMk cId="3136449337" sldId="2147483648"/>
              <pc:sldLayoutMk cId="968137132" sldId="2147483661"/>
              <ac:cxnSpMk id="6" creationId="{A2E020D2-E074-4148-B364-0BE90B750229}"/>
            </ac:cxnSpMkLst>
          </pc:cxnChg>
          <pc:cxnChg chg="add del mod">
            <ac:chgData name="Maximilien Schmidt" userId="934edbb4-d83f-4350-bf75-734323661350" providerId="ADAL" clId="{53FB8DDD-BE2C-F14A-BBE6-6EF6CEE0DD73}" dt="2021-11-26T15:41:17.764" v="752" actId="478"/>
            <ac:cxnSpMkLst>
              <pc:docMk/>
              <pc:sldMasterMk cId="3136449337" sldId="2147483648"/>
              <pc:sldLayoutMk cId="968137132" sldId="2147483661"/>
              <ac:cxnSpMk id="7" creationId="{52744FBF-E34C-7149-AC81-8D703863636E}"/>
            </ac:cxnSpMkLst>
          </pc:cxnChg>
        </pc:sldLayoutChg>
        <pc:sldLayoutChg chg="del ord">
          <pc:chgData name="Maximilien Schmidt" userId="934edbb4-d83f-4350-bf75-734323661350" providerId="ADAL" clId="{53FB8DDD-BE2C-F14A-BBE6-6EF6CEE0DD73}" dt="2021-12-10T11:13:30.539" v="1350" actId="2696"/>
          <pc:sldLayoutMkLst>
            <pc:docMk/>
            <pc:sldMasterMk cId="3136449337" sldId="2147483648"/>
            <pc:sldLayoutMk cId="542007392" sldId="2147483662"/>
          </pc:sldLayoutMkLst>
        </pc:sldLayoutChg>
        <pc:sldLayoutChg chg="addSp delSp modSp new mod">
          <pc:chgData name="Maximilien Schmidt" userId="934edbb4-d83f-4350-bf75-734323661350" providerId="ADAL" clId="{53FB8DDD-BE2C-F14A-BBE6-6EF6CEE0DD73}" dt="2021-12-15T16:14:25.078" v="1574" actId="2711"/>
          <pc:sldLayoutMkLst>
            <pc:docMk/>
            <pc:sldMasterMk cId="4110250613" sldId="2147483664"/>
            <pc:sldLayoutMk cId="2162324830" sldId="2147483663"/>
          </pc:sldLayoutMkLst>
          <pc:spChg chg="del">
            <ac:chgData name="Maximilien Schmidt" userId="934edbb4-d83f-4350-bf75-734323661350" providerId="ADAL" clId="{53FB8DDD-BE2C-F14A-BBE6-6EF6CEE0DD73}" dt="2021-11-26T15:45:44.172" v="755" actId="478"/>
            <ac:spMkLst>
              <pc:docMk/>
              <pc:sldMasterMk cId="4110250613" sldId="2147483664"/>
              <pc:sldLayoutMk cId="2162324830" sldId="2147483663"/>
              <ac:spMk id="2" creationId="{9E6DFA8A-1983-4D46-A369-303FBA37996F}"/>
            </ac:spMkLst>
          </pc:spChg>
          <pc:spChg chg="add del">
            <ac:chgData name="Maximilien Schmidt" userId="934edbb4-d83f-4350-bf75-734323661350" providerId="ADAL" clId="{53FB8DDD-BE2C-F14A-BBE6-6EF6CEE0DD73}" dt="2021-12-15T16:04:23.700" v="1518" actId="11529"/>
            <ac:spMkLst>
              <pc:docMk/>
              <pc:sldMasterMk cId="4110250613" sldId="2147483664"/>
              <pc:sldLayoutMk cId="2162324830" sldId="2147483663"/>
              <ac:spMk id="3" creationId="{C40CD8E6-4B5A-6C48-8955-5B8C509D256C}"/>
            </ac:spMkLst>
          </pc:spChg>
          <pc:spChg chg="add del mod">
            <ac:chgData name="Maximilien Schmidt" userId="934edbb4-d83f-4350-bf75-734323661350" providerId="ADAL" clId="{53FB8DDD-BE2C-F14A-BBE6-6EF6CEE0DD73}" dt="2021-12-15T16:04:28.325" v="1519" actId="478"/>
            <ac:spMkLst>
              <pc:docMk/>
              <pc:sldMasterMk cId="4110250613" sldId="2147483664"/>
              <pc:sldLayoutMk cId="2162324830" sldId="2147483663"/>
              <ac:spMk id="4" creationId="{33630FCF-C755-644A-808A-B557E1AC6066}"/>
            </ac:spMkLst>
          </pc:spChg>
          <pc:spChg chg="add del">
            <ac:chgData name="Maximilien Schmidt" userId="934edbb4-d83f-4350-bf75-734323661350" providerId="ADAL" clId="{53FB8DDD-BE2C-F14A-BBE6-6EF6CEE0DD73}" dt="2021-12-15T16:04:31.162" v="1520" actId="11529"/>
            <ac:spMkLst>
              <pc:docMk/>
              <pc:sldMasterMk cId="4110250613" sldId="2147483664"/>
              <pc:sldLayoutMk cId="2162324830" sldId="2147483663"/>
              <ac:spMk id="5" creationId="{0423EA85-0EF2-BA48-9900-ED00C317FB81}"/>
            </ac:spMkLst>
          </pc:spChg>
          <pc:spChg chg="add del mod">
            <ac:chgData name="Maximilien Schmidt" userId="934edbb4-d83f-4350-bf75-734323661350" providerId="ADAL" clId="{53FB8DDD-BE2C-F14A-BBE6-6EF6CEE0DD73}" dt="2021-12-15T16:05:01.435" v="1524" actId="478"/>
            <ac:spMkLst>
              <pc:docMk/>
              <pc:sldMasterMk cId="4110250613" sldId="2147483664"/>
              <pc:sldLayoutMk cId="2162324830" sldId="2147483663"/>
              <ac:spMk id="6" creationId="{71CFAAA4-302C-8742-ABCD-307CC68AFAE0}"/>
            </ac:spMkLst>
          </pc:spChg>
          <pc:spChg chg="add del">
            <ac:chgData name="Maximilien Schmidt" userId="934edbb4-d83f-4350-bf75-734323661350" providerId="ADAL" clId="{53FB8DDD-BE2C-F14A-BBE6-6EF6CEE0DD73}" dt="2021-12-15T16:08:11.280" v="1525" actId="11529"/>
            <ac:spMkLst>
              <pc:docMk/>
              <pc:sldMasterMk cId="4110250613" sldId="2147483664"/>
              <pc:sldLayoutMk cId="2162324830" sldId="2147483663"/>
              <ac:spMk id="7" creationId="{3DE1C6CE-9DC1-1045-9A2F-A28C1D784BDB}"/>
            </ac:spMkLst>
          </pc:spChg>
          <pc:spChg chg="add del mod">
            <ac:chgData name="Maximilien Schmidt" userId="934edbb4-d83f-4350-bf75-734323661350" providerId="ADAL" clId="{53FB8DDD-BE2C-F14A-BBE6-6EF6CEE0DD73}" dt="2021-12-15T16:08:29.336" v="1529" actId="478"/>
            <ac:spMkLst>
              <pc:docMk/>
              <pc:sldMasterMk cId="4110250613" sldId="2147483664"/>
              <pc:sldLayoutMk cId="2162324830" sldId="2147483663"/>
              <ac:spMk id="8" creationId="{1795BFF4-92F8-AE4D-91C1-B704E14081C3}"/>
            </ac:spMkLst>
          </pc:spChg>
          <pc:spChg chg="add del mod">
            <ac:chgData name="Maximilien Schmidt" userId="934edbb4-d83f-4350-bf75-734323661350" providerId="ADAL" clId="{53FB8DDD-BE2C-F14A-BBE6-6EF6CEE0DD73}" dt="2021-12-10T11:09:19.254" v="1329" actId="478"/>
            <ac:spMkLst>
              <pc:docMk/>
              <pc:sldMasterMk cId="4110250613" sldId="2147483664"/>
              <pc:sldLayoutMk cId="2162324830" sldId="2147483663"/>
              <ac:spMk id="8" creationId="{4FC17E83-6195-A54A-91D6-FCB6E8A4BD1C}"/>
            </ac:spMkLst>
          </pc:spChg>
          <pc:spChg chg="add del mod">
            <ac:chgData name="Maximilien Schmidt" userId="934edbb4-d83f-4350-bf75-734323661350" providerId="ADAL" clId="{53FB8DDD-BE2C-F14A-BBE6-6EF6CEE0DD73}" dt="2021-12-10T11:09:19.254" v="1329" actId="478"/>
            <ac:spMkLst>
              <pc:docMk/>
              <pc:sldMasterMk cId="4110250613" sldId="2147483664"/>
              <pc:sldLayoutMk cId="2162324830" sldId="2147483663"/>
              <ac:spMk id="9" creationId="{0EFC5D44-CEAC-954C-A6EA-1F0831486922}"/>
            </ac:spMkLst>
          </pc:spChg>
          <pc:spChg chg="add del mod">
            <ac:chgData name="Maximilien Schmidt" userId="934edbb4-d83f-4350-bf75-734323661350" providerId="ADAL" clId="{53FB8DDD-BE2C-F14A-BBE6-6EF6CEE0DD73}" dt="2021-12-10T11:09:19.254" v="1329" actId="478"/>
            <ac:spMkLst>
              <pc:docMk/>
              <pc:sldMasterMk cId="4110250613" sldId="2147483664"/>
              <pc:sldLayoutMk cId="2162324830" sldId="2147483663"/>
              <ac:spMk id="10" creationId="{2CAD4DB2-6E3B-4F4B-BB85-3516DD47E4D2}"/>
            </ac:spMkLst>
          </pc:spChg>
          <pc:spChg chg="add del mod">
            <ac:chgData name="Maximilien Schmidt" userId="934edbb4-d83f-4350-bf75-734323661350" providerId="ADAL" clId="{53FB8DDD-BE2C-F14A-BBE6-6EF6CEE0DD73}" dt="2021-12-10T11:09:19.254" v="1329" actId="478"/>
            <ac:spMkLst>
              <pc:docMk/>
              <pc:sldMasterMk cId="4110250613" sldId="2147483664"/>
              <pc:sldLayoutMk cId="2162324830" sldId="2147483663"/>
              <ac:spMk id="11" creationId="{E2FCA2B5-7D5E-C840-BC60-5C678B65916E}"/>
            </ac:spMkLst>
          </pc:spChg>
          <pc:spChg chg="add del mod">
            <ac:chgData name="Maximilien Schmidt" userId="934edbb4-d83f-4350-bf75-734323661350" providerId="ADAL" clId="{53FB8DDD-BE2C-F14A-BBE6-6EF6CEE0DD73}" dt="2021-12-10T11:09:19.254" v="1329" actId="478"/>
            <ac:spMkLst>
              <pc:docMk/>
              <pc:sldMasterMk cId="4110250613" sldId="2147483664"/>
              <pc:sldLayoutMk cId="2162324830" sldId="2147483663"/>
              <ac:spMk id="12" creationId="{D228834B-897D-0249-A0BC-1DA530E36F65}"/>
            </ac:spMkLst>
          </pc:spChg>
          <pc:spChg chg="add del mod">
            <ac:chgData name="Maximilien Schmidt" userId="934edbb4-d83f-4350-bf75-734323661350" providerId="ADAL" clId="{53FB8DDD-BE2C-F14A-BBE6-6EF6CEE0DD73}" dt="2021-12-10T11:09:19.254" v="1329" actId="478"/>
            <ac:spMkLst>
              <pc:docMk/>
              <pc:sldMasterMk cId="4110250613" sldId="2147483664"/>
              <pc:sldLayoutMk cId="2162324830" sldId="2147483663"/>
              <ac:spMk id="13" creationId="{3ADA9CAF-8232-5B4E-A4E0-ECE8DA22B3CE}"/>
            </ac:spMkLst>
          </pc:spChg>
          <pc:spChg chg="add del mod">
            <ac:chgData name="Maximilien Schmidt" userId="934edbb4-d83f-4350-bf75-734323661350" providerId="ADAL" clId="{53FB8DDD-BE2C-F14A-BBE6-6EF6CEE0DD73}" dt="2021-12-10T11:09:19.254" v="1329" actId="478"/>
            <ac:spMkLst>
              <pc:docMk/>
              <pc:sldMasterMk cId="4110250613" sldId="2147483664"/>
              <pc:sldLayoutMk cId="2162324830" sldId="2147483663"/>
              <ac:spMk id="14" creationId="{10AC0448-022F-4547-855D-608C5F1A8006}"/>
            </ac:spMkLst>
          </pc:spChg>
          <pc:spChg chg="add del mod">
            <ac:chgData name="Maximilien Schmidt" userId="934edbb4-d83f-4350-bf75-734323661350" providerId="ADAL" clId="{53FB8DDD-BE2C-F14A-BBE6-6EF6CEE0DD73}" dt="2021-12-10T11:09:19.254" v="1329" actId="478"/>
            <ac:spMkLst>
              <pc:docMk/>
              <pc:sldMasterMk cId="4110250613" sldId="2147483664"/>
              <pc:sldLayoutMk cId="2162324830" sldId="2147483663"/>
              <ac:spMk id="15" creationId="{19B2FA33-4BF4-2B47-B8D1-60ECA9F47AE5}"/>
            </ac:spMkLst>
          </pc:spChg>
          <pc:spChg chg="add del mod">
            <ac:chgData name="Maximilien Schmidt" userId="934edbb4-d83f-4350-bf75-734323661350" providerId="ADAL" clId="{53FB8DDD-BE2C-F14A-BBE6-6EF6CEE0DD73}" dt="2021-12-10T11:09:19.254" v="1329" actId="478"/>
            <ac:spMkLst>
              <pc:docMk/>
              <pc:sldMasterMk cId="4110250613" sldId="2147483664"/>
              <pc:sldLayoutMk cId="2162324830" sldId="2147483663"/>
              <ac:spMk id="16" creationId="{498B5343-B416-364C-8FAD-D11785FC1C17}"/>
            </ac:spMkLst>
          </pc:spChg>
          <pc:spChg chg="add del mod">
            <ac:chgData name="Maximilien Schmidt" userId="934edbb4-d83f-4350-bf75-734323661350" providerId="ADAL" clId="{53FB8DDD-BE2C-F14A-BBE6-6EF6CEE0DD73}" dt="2021-12-10T11:09:19.254" v="1329" actId="478"/>
            <ac:spMkLst>
              <pc:docMk/>
              <pc:sldMasterMk cId="4110250613" sldId="2147483664"/>
              <pc:sldLayoutMk cId="2162324830" sldId="2147483663"/>
              <ac:spMk id="17" creationId="{12455019-20F5-B14F-8353-24325B1C4C69}"/>
            </ac:spMkLst>
          </pc:spChg>
          <pc:spChg chg="add del mod">
            <ac:chgData name="Maximilien Schmidt" userId="934edbb4-d83f-4350-bf75-734323661350" providerId="ADAL" clId="{53FB8DDD-BE2C-F14A-BBE6-6EF6CEE0DD73}" dt="2021-12-10T11:09:19.254" v="1329" actId="478"/>
            <ac:spMkLst>
              <pc:docMk/>
              <pc:sldMasterMk cId="4110250613" sldId="2147483664"/>
              <pc:sldLayoutMk cId="2162324830" sldId="2147483663"/>
              <ac:spMk id="18" creationId="{6932D80C-61DB-984E-98C1-F2BD9379AB1A}"/>
            </ac:spMkLst>
          </pc:spChg>
          <pc:spChg chg="add del mod">
            <ac:chgData name="Maximilien Schmidt" userId="934edbb4-d83f-4350-bf75-734323661350" providerId="ADAL" clId="{53FB8DDD-BE2C-F14A-BBE6-6EF6CEE0DD73}" dt="2021-12-10T11:09:19.254" v="1329" actId="478"/>
            <ac:spMkLst>
              <pc:docMk/>
              <pc:sldMasterMk cId="4110250613" sldId="2147483664"/>
              <pc:sldLayoutMk cId="2162324830" sldId="2147483663"/>
              <ac:spMk id="19" creationId="{8206385B-C843-EA41-80A0-A93EC85DEFCE}"/>
            </ac:spMkLst>
          </pc:spChg>
          <pc:spChg chg="add del mod">
            <ac:chgData name="Maximilien Schmidt" userId="934edbb4-d83f-4350-bf75-734323661350" providerId="ADAL" clId="{53FB8DDD-BE2C-F14A-BBE6-6EF6CEE0DD73}" dt="2021-12-10T11:09:19.254" v="1329" actId="478"/>
            <ac:spMkLst>
              <pc:docMk/>
              <pc:sldMasterMk cId="4110250613" sldId="2147483664"/>
              <pc:sldLayoutMk cId="2162324830" sldId="2147483663"/>
              <ac:spMk id="20" creationId="{4E873625-1E10-B547-871B-B3FA695376EC}"/>
            </ac:spMkLst>
          </pc:spChg>
          <pc:spChg chg="add mod">
            <ac:chgData name="Maximilien Schmidt" userId="934edbb4-d83f-4350-bf75-734323661350" providerId="ADAL" clId="{53FB8DDD-BE2C-F14A-BBE6-6EF6CEE0DD73}" dt="2021-12-15T16:13:56.323" v="1563" actId="2711"/>
            <ac:spMkLst>
              <pc:docMk/>
              <pc:sldMasterMk cId="4110250613" sldId="2147483664"/>
              <pc:sldLayoutMk cId="2162324830" sldId="2147483663"/>
              <ac:spMk id="21" creationId="{ED7568B5-BD91-064D-BB36-B028F13B2605}"/>
            </ac:spMkLst>
          </pc:spChg>
          <pc:spChg chg="add mod">
            <ac:chgData name="Maximilien Schmidt" userId="934edbb4-d83f-4350-bf75-734323661350" providerId="ADAL" clId="{53FB8DDD-BE2C-F14A-BBE6-6EF6CEE0DD73}" dt="2021-12-15T16:14:09.120" v="1572"/>
            <ac:spMkLst>
              <pc:docMk/>
              <pc:sldMasterMk cId="4110250613" sldId="2147483664"/>
              <pc:sldLayoutMk cId="2162324830" sldId="2147483663"/>
              <ac:spMk id="22" creationId="{FC80110F-FFC6-9841-BE8E-4F7C07076B30}"/>
            </ac:spMkLst>
          </pc:spChg>
          <pc:graphicFrameChg chg="add mod">
            <ac:chgData name="Maximilien Schmidt" userId="934edbb4-d83f-4350-bf75-734323661350" providerId="ADAL" clId="{53FB8DDD-BE2C-F14A-BBE6-6EF6CEE0DD73}" dt="2021-12-15T16:14:16.775" v="1573" actId="2711"/>
            <ac:graphicFrameMkLst>
              <pc:docMk/>
              <pc:sldMasterMk cId="4110250613" sldId="2147483664"/>
              <pc:sldLayoutMk cId="2162324830" sldId="2147483663"/>
              <ac:graphicFrameMk id="2" creationId="{56124DDF-2D49-4749-94CB-BF51A3A3DD07}"/>
            </ac:graphicFrameMkLst>
          </pc:graphicFrameChg>
          <pc:graphicFrameChg chg="add mod">
            <ac:chgData name="Maximilien Schmidt" userId="934edbb4-d83f-4350-bf75-734323661350" providerId="ADAL" clId="{53FB8DDD-BE2C-F14A-BBE6-6EF6CEE0DD73}" dt="2021-12-15T16:14:25.078" v="1574" actId="2711"/>
            <ac:graphicFrameMkLst>
              <pc:docMk/>
              <pc:sldMasterMk cId="4110250613" sldId="2147483664"/>
              <pc:sldLayoutMk cId="2162324830" sldId="2147483663"/>
              <ac:graphicFrameMk id="23" creationId="{3319F06D-A42D-4E48-B41B-C45AC6BAC9D3}"/>
            </ac:graphicFrameMkLst>
          </pc:graphicFrameChg>
          <pc:cxnChg chg="add del mod">
            <ac:chgData name="Maximilien Schmidt" userId="934edbb4-d83f-4350-bf75-734323661350" providerId="ADAL" clId="{53FB8DDD-BE2C-F14A-BBE6-6EF6CEE0DD73}" dt="2021-12-10T11:09:19.254" v="1329" actId="478"/>
            <ac:cxnSpMkLst>
              <pc:docMk/>
              <pc:sldMasterMk cId="4110250613" sldId="2147483664"/>
              <pc:sldLayoutMk cId="2162324830" sldId="2147483663"/>
              <ac:cxnSpMk id="3" creationId="{600609E3-B7DE-CB42-9DE9-D4359DA9F0FE}"/>
            </ac:cxnSpMkLst>
          </pc:cxnChg>
          <pc:cxnChg chg="add del mod">
            <ac:chgData name="Maximilien Schmidt" userId="934edbb4-d83f-4350-bf75-734323661350" providerId="ADAL" clId="{53FB8DDD-BE2C-F14A-BBE6-6EF6CEE0DD73}" dt="2021-12-10T11:09:19.254" v="1329" actId="478"/>
            <ac:cxnSpMkLst>
              <pc:docMk/>
              <pc:sldMasterMk cId="4110250613" sldId="2147483664"/>
              <pc:sldLayoutMk cId="2162324830" sldId="2147483663"/>
              <ac:cxnSpMk id="4" creationId="{0F1FB2D0-2B40-C641-B995-1ABF74C00B3E}"/>
            </ac:cxnSpMkLst>
          </pc:cxnChg>
          <pc:cxnChg chg="add del mod">
            <ac:chgData name="Maximilien Schmidt" userId="934edbb4-d83f-4350-bf75-734323661350" providerId="ADAL" clId="{53FB8DDD-BE2C-F14A-BBE6-6EF6CEE0DD73}" dt="2021-12-10T11:09:19.254" v="1329" actId="478"/>
            <ac:cxnSpMkLst>
              <pc:docMk/>
              <pc:sldMasterMk cId="4110250613" sldId="2147483664"/>
              <pc:sldLayoutMk cId="2162324830" sldId="2147483663"/>
              <ac:cxnSpMk id="5" creationId="{38DDC832-A7F9-3744-9F93-40D89B573238}"/>
            </ac:cxnSpMkLst>
          </pc:cxnChg>
          <pc:cxnChg chg="add del mod">
            <ac:chgData name="Maximilien Schmidt" userId="934edbb4-d83f-4350-bf75-734323661350" providerId="ADAL" clId="{53FB8DDD-BE2C-F14A-BBE6-6EF6CEE0DD73}" dt="2021-12-10T11:09:19.254" v="1329" actId="478"/>
            <ac:cxnSpMkLst>
              <pc:docMk/>
              <pc:sldMasterMk cId="4110250613" sldId="2147483664"/>
              <pc:sldLayoutMk cId="2162324830" sldId="2147483663"/>
              <ac:cxnSpMk id="6" creationId="{D776D4AF-1E87-364F-8B19-070B9E8C0939}"/>
            </ac:cxnSpMkLst>
          </pc:cxnChg>
          <pc:cxnChg chg="add del mod">
            <ac:chgData name="Maximilien Schmidt" userId="934edbb4-d83f-4350-bf75-734323661350" providerId="ADAL" clId="{53FB8DDD-BE2C-F14A-BBE6-6EF6CEE0DD73}" dt="2021-12-10T11:09:19.254" v="1329" actId="478"/>
            <ac:cxnSpMkLst>
              <pc:docMk/>
              <pc:sldMasterMk cId="4110250613" sldId="2147483664"/>
              <pc:sldLayoutMk cId="2162324830" sldId="2147483663"/>
              <ac:cxnSpMk id="7" creationId="{91C0A120-FDE5-9444-A2A4-4861AA84288E}"/>
            </ac:cxnSpMkLst>
          </pc:cxnChg>
        </pc:sldLayoutChg>
        <pc:sldLayoutChg chg="new del mod">
          <pc:chgData name="Maximilien Schmidt" userId="934edbb4-d83f-4350-bf75-734323661350" providerId="ADAL" clId="{53FB8DDD-BE2C-F14A-BBE6-6EF6CEE0DD73}" dt="2021-12-07T15:37:22.983" v="1047" actId="11236"/>
          <pc:sldLayoutMkLst>
            <pc:docMk/>
            <pc:sldMasterMk cId="3136449337" sldId="2147483648"/>
            <pc:sldLayoutMk cId="2097842090" sldId="2147483664"/>
          </pc:sldLayoutMkLst>
        </pc:sldLayoutChg>
        <pc:sldLayoutChg chg="addSp delSp modSp add mod replId modTransition">
          <pc:chgData name="Maximilien Schmidt" userId="934edbb4-d83f-4350-bf75-734323661350" providerId="ADAL" clId="{53FB8DDD-BE2C-F14A-BBE6-6EF6CEE0DD73}" dt="2021-12-16T11:11:50.499" v="2136" actId="6014"/>
          <pc:sldLayoutMkLst>
            <pc:docMk/>
            <pc:sldMasterMk cId="3136449337" sldId="2147483648"/>
            <pc:sldLayoutMk cId="2720014579" sldId="2147483665"/>
          </pc:sldLayoutMkLst>
          <pc:spChg chg="del">
            <ac:chgData name="Maximilien Schmidt" userId="934edbb4-d83f-4350-bf75-734323661350" providerId="ADAL" clId="{53FB8DDD-BE2C-F14A-BBE6-6EF6CEE0DD73}" dt="2021-12-09T14:16:44.343" v="1120" actId="478"/>
            <ac:spMkLst>
              <pc:docMk/>
              <pc:sldMasterMk cId="3136449337" sldId="2147483648"/>
              <pc:sldLayoutMk cId="2720014579" sldId="2147483665"/>
              <ac:spMk id="8" creationId="{4FC17E83-6195-A54A-91D6-FCB6E8A4BD1C}"/>
            </ac:spMkLst>
          </pc:spChg>
          <pc:spChg chg="del">
            <ac:chgData name="Maximilien Schmidt" userId="934edbb4-d83f-4350-bf75-734323661350" providerId="ADAL" clId="{53FB8DDD-BE2C-F14A-BBE6-6EF6CEE0DD73}" dt="2021-12-09T14:16:44.343" v="1120" actId="478"/>
            <ac:spMkLst>
              <pc:docMk/>
              <pc:sldMasterMk cId="3136449337" sldId="2147483648"/>
              <pc:sldLayoutMk cId="2720014579" sldId="2147483665"/>
              <ac:spMk id="9" creationId="{0EFC5D44-CEAC-954C-A6EA-1F0831486922}"/>
            </ac:spMkLst>
          </pc:spChg>
          <pc:spChg chg="del">
            <ac:chgData name="Maximilien Schmidt" userId="934edbb4-d83f-4350-bf75-734323661350" providerId="ADAL" clId="{53FB8DDD-BE2C-F14A-BBE6-6EF6CEE0DD73}" dt="2021-12-09T14:16:44.343" v="1120" actId="478"/>
            <ac:spMkLst>
              <pc:docMk/>
              <pc:sldMasterMk cId="3136449337" sldId="2147483648"/>
              <pc:sldLayoutMk cId="2720014579" sldId="2147483665"/>
              <ac:spMk id="10" creationId="{2CAD4DB2-6E3B-4F4B-BB85-3516DD47E4D2}"/>
            </ac:spMkLst>
          </pc:spChg>
          <pc:spChg chg="del">
            <ac:chgData name="Maximilien Schmidt" userId="934edbb4-d83f-4350-bf75-734323661350" providerId="ADAL" clId="{53FB8DDD-BE2C-F14A-BBE6-6EF6CEE0DD73}" dt="2021-12-09T14:16:44.343" v="1120" actId="478"/>
            <ac:spMkLst>
              <pc:docMk/>
              <pc:sldMasterMk cId="3136449337" sldId="2147483648"/>
              <pc:sldLayoutMk cId="2720014579" sldId="2147483665"/>
              <ac:spMk id="11" creationId="{E2FCA2B5-7D5E-C840-BC60-5C678B65916E}"/>
            </ac:spMkLst>
          </pc:spChg>
          <pc:spChg chg="del">
            <ac:chgData name="Maximilien Schmidt" userId="934edbb4-d83f-4350-bf75-734323661350" providerId="ADAL" clId="{53FB8DDD-BE2C-F14A-BBE6-6EF6CEE0DD73}" dt="2021-12-09T14:16:44.343" v="1120" actId="478"/>
            <ac:spMkLst>
              <pc:docMk/>
              <pc:sldMasterMk cId="3136449337" sldId="2147483648"/>
              <pc:sldLayoutMk cId="2720014579" sldId="2147483665"/>
              <ac:spMk id="12" creationId="{D228834B-897D-0249-A0BC-1DA530E36F65}"/>
            </ac:spMkLst>
          </pc:spChg>
          <pc:spChg chg="del">
            <ac:chgData name="Maximilien Schmidt" userId="934edbb4-d83f-4350-bf75-734323661350" providerId="ADAL" clId="{53FB8DDD-BE2C-F14A-BBE6-6EF6CEE0DD73}" dt="2021-12-09T14:16:44.343" v="1120" actId="478"/>
            <ac:spMkLst>
              <pc:docMk/>
              <pc:sldMasterMk cId="3136449337" sldId="2147483648"/>
              <pc:sldLayoutMk cId="2720014579" sldId="2147483665"/>
              <ac:spMk id="13" creationId="{3ADA9CAF-8232-5B4E-A4E0-ECE8DA22B3CE}"/>
            </ac:spMkLst>
          </pc:spChg>
          <pc:spChg chg="del">
            <ac:chgData name="Maximilien Schmidt" userId="934edbb4-d83f-4350-bf75-734323661350" providerId="ADAL" clId="{53FB8DDD-BE2C-F14A-BBE6-6EF6CEE0DD73}" dt="2021-12-09T14:16:44.343" v="1120" actId="478"/>
            <ac:spMkLst>
              <pc:docMk/>
              <pc:sldMasterMk cId="3136449337" sldId="2147483648"/>
              <pc:sldLayoutMk cId="2720014579" sldId="2147483665"/>
              <ac:spMk id="14" creationId="{10AC0448-022F-4547-855D-608C5F1A8006}"/>
            </ac:spMkLst>
          </pc:spChg>
          <pc:spChg chg="del">
            <ac:chgData name="Maximilien Schmidt" userId="934edbb4-d83f-4350-bf75-734323661350" providerId="ADAL" clId="{53FB8DDD-BE2C-F14A-BBE6-6EF6CEE0DD73}" dt="2021-12-09T14:16:44.343" v="1120" actId="478"/>
            <ac:spMkLst>
              <pc:docMk/>
              <pc:sldMasterMk cId="3136449337" sldId="2147483648"/>
              <pc:sldLayoutMk cId="2720014579" sldId="2147483665"/>
              <ac:spMk id="15" creationId="{19B2FA33-4BF4-2B47-B8D1-60ECA9F47AE5}"/>
            </ac:spMkLst>
          </pc:spChg>
          <pc:spChg chg="del">
            <ac:chgData name="Maximilien Schmidt" userId="934edbb4-d83f-4350-bf75-734323661350" providerId="ADAL" clId="{53FB8DDD-BE2C-F14A-BBE6-6EF6CEE0DD73}" dt="2021-12-09T14:16:44.343" v="1120" actId="478"/>
            <ac:spMkLst>
              <pc:docMk/>
              <pc:sldMasterMk cId="3136449337" sldId="2147483648"/>
              <pc:sldLayoutMk cId="2720014579" sldId="2147483665"/>
              <ac:spMk id="16" creationId="{498B5343-B416-364C-8FAD-D11785FC1C17}"/>
            </ac:spMkLst>
          </pc:spChg>
          <pc:spChg chg="del">
            <ac:chgData name="Maximilien Schmidt" userId="934edbb4-d83f-4350-bf75-734323661350" providerId="ADAL" clId="{53FB8DDD-BE2C-F14A-BBE6-6EF6CEE0DD73}" dt="2021-12-09T14:16:44.343" v="1120" actId="478"/>
            <ac:spMkLst>
              <pc:docMk/>
              <pc:sldMasterMk cId="3136449337" sldId="2147483648"/>
              <pc:sldLayoutMk cId="2720014579" sldId="2147483665"/>
              <ac:spMk id="17" creationId="{12455019-20F5-B14F-8353-24325B1C4C69}"/>
            </ac:spMkLst>
          </pc:spChg>
          <pc:spChg chg="del">
            <ac:chgData name="Maximilien Schmidt" userId="934edbb4-d83f-4350-bf75-734323661350" providerId="ADAL" clId="{53FB8DDD-BE2C-F14A-BBE6-6EF6CEE0DD73}" dt="2021-12-09T14:16:44.343" v="1120" actId="478"/>
            <ac:spMkLst>
              <pc:docMk/>
              <pc:sldMasterMk cId="3136449337" sldId="2147483648"/>
              <pc:sldLayoutMk cId="2720014579" sldId="2147483665"/>
              <ac:spMk id="18" creationId="{6932D80C-61DB-984E-98C1-F2BD9379AB1A}"/>
            </ac:spMkLst>
          </pc:spChg>
          <pc:spChg chg="del">
            <ac:chgData name="Maximilien Schmidt" userId="934edbb4-d83f-4350-bf75-734323661350" providerId="ADAL" clId="{53FB8DDD-BE2C-F14A-BBE6-6EF6CEE0DD73}" dt="2021-12-09T14:16:44.343" v="1120" actId="478"/>
            <ac:spMkLst>
              <pc:docMk/>
              <pc:sldMasterMk cId="3136449337" sldId="2147483648"/>
              <pc:sldLayoutMk cId="2720014579" sldId="2147483665"/>
              <ac:spMk id="19" creationId="{8206385B-C843-EA41-80A0-A93EC85DEFCE}"/>
            </ac:spMkLst>
          </pc:spChg>
          <pc:spChg chg="del">
            <ac:chgData name="Maximilien Schmidt" userId="934edbb4-d83f-4350-bf75-734323661350" providerId="ADAL" clId="{53FB8DDD-BE2C-F14A-BBE6-6EF6CEE0DD73}" dt="2021-12-09T14:16:46.965" v="1121" actId="478"/>
            <ac:spMkLst>
              <pc:docMk/>
              <pc:sldMasterMk cId="3136449337" sldId="2147483648"/>
              <pc:sldLayoutMk cId="2720014579" sldId="2147483665"/>
              <ac:spMk id="20" creationId="{4E873625-1E10-B547-871B-B3FA695376EC}"/>
            </ac:spMkLst>
          </pc:spChg>
          <pc:spChg chg="add mod">
            <ac:chgData name="Maximilien Schmidt" userId="934edbb4-d83f-4350-bf75-734323661350" providerId="ADAL" clId="{53FB8DDD-BE2C-F14A-BBE6-6EF6CEE0DD73}" dt="2021-12-15T16:14:35.260" v="1576" actId="2711"/>
            <ac:spMkLst>
              <pc:docMk/>
              <pc:sldMasterMk cId="3136449337" sldId="2147483648"/>
              <pc:sldLayoutMk cId="2720014579" sldId="2147483665"/>
              <ac:spMk id="21" creationId="{A64E322F-C7B1-7F42-9CED-2428B32C5F36}"/>
            </ac:spMkLst>
          </pc:spChg>
          <pc:spChg chg="add mod">
            <ac:chgData name="Maximilien Schmidt" userId="934edbb4-d83f-4350-bf75-734323661350" providerId="ADAL" clId="{53FB8DDD-BE2C-F14A-BBE6-6EF6CEE0DD73}" dt="2021-12-15T16:14:31.433" v="1575" actId="2711"/>
            <ac:spMkLst>
              <pc:docMk/>
              <pc:sldMasterMk cId="3136449337" sldId="2147483648"/>
              <pc:sldLayoutMk cId="2720014579" sldId="2147483665"/>
              <ac:spMk id="22" creationId="{938ADBD0-624C-CA4F-AFB9-534958B5DF03}"/>
            </ac:spMkLst>
          </pc:spChg>
          <pc:spChg chg="add mod">
            <ac:chgData name="Maximilien Schmidt" userId="934edbb4-d83f-4350-bf75-734323661350" providerId="ADAL" clId="{53FB8DDD-BE2C-F14A-BBE6-6EF6CEE0DD73}" dt="2021-12-09T16:46:57.633" v="1301" actId="692"/>
            <ac:spMkLst>
              <pc:docMk/>
              <pc:sldMasterMk cId="3136449337" sldId="2147483648"/>
              <pc:sldLayoutMk cId="2720014579" sldId="2147483665"/>
              <ac:spMk id="23" creationId="{4799D1B3-485F-E244-B1FB-C4D3695EE0DB}"/>
            </ac:spMkLst>
          </pc:spChg>
          <pc:spChg chg="add mod">
            <ac:chgData name="Maximilien Schmidt" userId="934edbb4-d83f-4350-bf75-734323661350" providerId="ADAL" clId="{53FB8DDD-BE2C-F14A-BBE6-6EF6CEE0DD73}" dt="2021-12-09T14:18:49.929" v="1139" actId="1038"/>
            <ac:spMkLst>
              <pc:docMk/>
              <pc:sldMasterMk cId="3136449337" sldId="2147483648"/>
              <pc:sldLayoutMk cId="2720014579" sldId="2147483665"/>
              <ac:spMk id="24" creationId="{F8705255-EFB1-B648-9178-38B3C8A2A3CC}"/>
            </ac:spMkLst>
          </pc:spChg>
          <pc:spChg chg="add mod">
            <ac:chgData name="Maximilien Schmidt" userId="934edbb4-d83f-4350-bf75-734323661350" providerId="ADAL" clId="{53FB8DDD-BE2C-F14A-BBE6-6EF6CEE0DD73}" dt="2021-12-09T16:46:52.522" v="1300" actId="692"/>
            <ac:spMkLst>
              <pc:docMk/>
              <pc:sldMasterMk cId="3136449337" sldId="2147483648"/>
              <pc:sldLayoutMk cId="2720014579" sldId="2147483665"/>
              <ac:spMk id="25" creationId="{0FD77B25-4070-C643-AB69-8F8FD028E508}"/>
            </ac:spMkLst>
          </pc:spChg>
          <pc:spChg chg="add mod">
            <ac:chgData name="Maximilien Schmidt" userId="934edbb4-d83f-4350-bf75-734323661350" providerId="ADAL" clId="{53FB8DDD-BE2C-F14A-BBE6-6EF6CEE0DD73}" dt="2021-12-09T14:18:46.515" v="1136" actId="1037"/>
            <ac:spMkLst>
              <pc:docMk/>
              <pc:sldMasterMk cId="3136449337" sldId="2147483648"/>
              <pc:sldLayoutMk cId="2720014579" sldId="2147483665"/>
              <ac:spMk id="26" creationId="{28B31039-CEBB-FB43-A9F0-499B740E258D}"/>
            </ac:spMkLst>
          </pc:spChg>
          <pc:cxnChg chg="del">
            <ac:chgData name="Maximilien Schmidt" userId="934edbb4-d83f-4350-bf75-734323661350" providerId="ADAL" clId="{53FB8DDD-BE2C-F14A-BBE6-6EF6CEE0DD73}" dt="2021-12-09T14:16:53.637" v="1126" actId="478"/>
            <ac:cxnSpMkLst>
              <pc:docMk/>
              <pc:sldMasterMk cId="3136449337" sldId="2147483648"/>
              <pc:sldLayoutMk cId="2720014579" sldId="2147483665"/>
              <ac:cxnSpMk id="3" creationId="{600609E3-B7DE-CB42-9DE9-D4359DA9F0FE}"/>
            </ac:cxnSpMkLst>
          </pc:cxnChg>
          <pc:cxnChg chg="del">
            <ac:chgData name="Maximilien Schmidt" userId="934edbb4-d83f-4350-bf75-734323661350" providerId="ADAL" clId="{53FB8DDD-BE2C-F14A-BBE6-6EF6CEE0DD73}" dt="2021-12-09T14:16:52.336" v="1125" actId="478"/>
            <ac:cxnSpMkLst>
              <pc:docMk/>
              <pc:sldMasterMk cId="3136449337" sldId="2147483648"/>
              <pc:sldLayoutMk cId="2720014579" sldId="2147483665"/>
              <ac:cxnSpMk id="4" creationId="{0F1FB2D0-2B40-C641-B995-1ABF74C00B3E}"/>
            </ac:cxnSpMkLst>
          </pc:cxnChg>
          <pc:cxnChg chg="del">
            <ac:chgData name="Maximilien Schmidt" userId="934edbb4-d83f-4350-bf75-734323661350" providerId="ADAL" clId="{53FB8DDD-BE2C-F14A-BBE6-6EF6CEE0DD73}" dt="2021-12-09T14:16:50.960" v="1124" actId="478"/>
            <ac:cxnSpMkLst>
              <pc:docMk/>
              <pc:sldMasterMk cId="3136449337" sldId="2147483648"/>
              <pc:sldLayoutMk cId="2720014579" sldId="2147483665"/>
              <ac:cxnSpMk id="5" creationId="{38DDC832-A7F9-3744-9F93-40D89B573238}"/>
            </ac:cxnSpMkLst>
          </pc:cxnChg>
          <pc:cxnChg chg="del">
            <ac:chgData name="Maximilien Schmidt" userId="934edbb4-d83f-4350-bf75-734323661350" providerId="ADAL" clId="{53FB8DDD-BE2C-F14A-BBE6-6EF6CEE0DD73}" dt="2021-12-09T14:16:49.705" v="1123" actId="478"/>
            <ac:cxnSpMkLst>
              <pc:docMk/>
              <pc:sldMasterMk cId="3136449337" sldId="2147483648"/>
              <pc:sldLayoutMk cId="2720014579" sldId="2147483665"/>
              <ac:cxnSpMk id="6" creationId="{D776D4AF-1E87-364F-8B19-070B9E8C0939}"/>
            </ac:cxnSpMkLst>
          </pc:cxnChg>
          <pc:cxnChg chg="del">
            <ac:chgData name="Maximilien Schmidt" userId="934edbb4-d83f-4350-bf75-734323661350" providerId="ADAL" clId="{53FB8DDD-BE2C-F14A-BBE6-6EF6CEE0DD73}" dt="2021-12-09T14:16:48.155" v="1122" actId="478"/>
            <ac:cxnSpMkLst>
              <pc:docMk/>
              <pc:sldMasterMk cId="3136449337" sldId="2147483648"/>
              <pc:sldLayoutMk cId="2720014579" sldId="2147483665"/>
              <ac:cxnSpMk id="7" creationId="{91C0A120-FDE5-9444-A2A4-4861AA84288E}"/>
            </ac:cxnSpMkLst>
          </pc:cxnChg>
        </pc:sldLayoutChg>
        <pc:sldLayoutChg chg="addSp delSp modSp add mod modTransition">
          <pc:chgData name="Maximilien Schmidt" userId="934edbb4-d83f-4350-bf75-734323661350" providerId="ADAL" clId="{53FB8DDD-BE2C-F14A-BBE6-6EF6CEE0DD73}" dt="2021-12-16T11:11:58.295" v="2137" actId="6014"/>
          <pc:sldLayoutMkLst>
            <pc:docMk/>
            <pc:sldMasterMk cId="3136449337" sldId="2147483648"/>
            <pc:sldLayoutMk cId="4275310969" sldId="2147483666"/>
          </pc:sldLayoutMkLst>
          <pc:spChg chg="add del mod">
            <ac:chgData name="Maximilien Schmidt" userId="934edbb4-d83f-4350-bf75-734323661350" providerId="ADAL" clId="{53FB8DDD-BE2C-F14A-BBE6-6EF6CEE0DD73}" dt="2021-12-09T14:24:03.879" v="1170"/>
            <ac:spMkLst>
              <pc:docMk/>
              <pc:sldMasterMk cId="3136449337" sldId="2147483648"/>
              <pc:sldLayoutMk cId="4275310969" sldId="2147483666"/>
              <ac:spMk id="2" creationId="{3B2E35B5-A8AD-8B45-96E4-54933A7C8E35}"/>
            </ac:spMkLst>
          </pc:spChg>
          <pc:spChg chg="add del mod">
            <ac:chgData name="Maximilien Schmidt" userId="934edbb4-d83f-4350-bf75-734323661350" providerId="ADAL" clId="{53FB8DDD-BE2C-F14A-BBE6-6EF6CEE0DD73}" dt="2021-12-09T14:20:53.346" v="1145"/>
            <ac:spMkLst>
              <pc:docMk/>
              <pc:sldMasterMk cId="3136449337" sldId="2147483648"/>
              <pc:sldLayoutMk cId="4275310969" sldId="2147483666"/>
              <ac:spMk id="8" creationId="{BF24CC99-5CB6-5946-8656-11FFEF2C2934}"/>
            </ac:spMkLst>
          </pc:spChg>
          <pc:spChg chg="add del mod">
            <ac:chgData name="Maximilien Schmidt" userId="934edbb4-d83f-4350-bf75-734323661350" providerId="ADAL" clId="{53FB8DDD-BE2C-F14A-BBE6-6EF6CEE0DD73}" dt="2021-12-09T14:20:53.346" v="1145"/>
            <ac:spMkLst>
              <pc:docMk/>
              <pc:sldMasterMk cId="3136449337" sldId="2147483648"/>
              <pc:sldLayoutMk cId="4275310969" sldId="2147483666"/>
              <ac:spMk id="9" creationId="{9B6ED2E1-48C2-EB41-BE77-6D89CD614145}"/>
            </ac:spMkLst>
          </pc:spChg>
          <pc:spChg chg="add del mod">
            <ac:chgData name="Maximilien Schmidt" userId="934edbb4-d83f-4350-bf75-734323661350" providerId="ADAL" clId="{53FB8DDD-BE2C-F14A-BBE6-6EF6CEE0DD73}" dt="2021-12-09T14:20:53.346" v="1145"/>
            <ac:spMkLst>
              <pc:docMk/>
              <pc:sldMasterMk cId="3136449337" sldId="2147483648"/>
              <pc:sldLayoutMk cId="4275310969" sldId="2147483666"/>
              <ac:spMk id="10" creationId="{A2674ACC-364C-FC43-8263-F91085463606}"/>
            </ac:spMkLst>
          </pc:spChg>
          <pc:spChg chg="add del mod">
            <ac:chgData name="Maximilien Schmidt" userId="934edbb4-d83f-4350-bf75-734323661350" providerId="ADAL" clId="{53FB8DDD-BE2C-F14A-BBE6-6EF6CEE0DD73}" dt="2021-12-09T14:20:53.346" v="1145"/>
            <ac:spMkLst>
              <pc:docMk/>
              <pc:sldMasterMk cId="3136449337" sldId="2147483648"/>
              <pc:sldLayoutMk cId="4275310969" sldId="2147483666"/>
              <ac:spMk id="11" creationId="{B54AD324-FC67-2F45-B21E-2594B4F31A2A}"/>
            </ac:spMkLst>
          </pc:spChg>
          <pc:spChg chg="add del mod">
            <ac:chgData name="Maximilien Schmidt" userId="934edbb4-d83f-4350-bf75-734323661350" providerId="ADAL" clId="{53FB8DDD-BE2C-F14A-BBE6-6EF6CEE0DD73}" dt="2021-12-09T14:20:53.346" v="1145"/>
            <ac:spMkLst>
              <pc:docMk/>
              <pc:sldMasterMk cId="3136449337" sldId="2147483648"/>
              <pc:sldLayoutMk cId="4275310969" sldId="2147483666"/>
              <ac:spMk id="12" creationId="{5CA906BE-E593-5841-818C-54368D70A130}"/>
            </ac:spMkLst>
          </pc:spChg>
          <pc:spChg chg="add del mod">
            <ac:chgData name="Maximilien Schmidt" userId="934edbb4-d83f-4350-bf75-734323661350" providerId="ADAL" clId="{53FB8DDD-BE2C-F14A-BBE6-6EF6CEE0DD73}" dt="2021-12-09T14:20:53.346" v="1145"/>
            <ac:spMkLst>
              <pc:docMk/>
              <pc:sldMasterMk cId="3136449337" sldId="2147483648"/>
              <pc:sldLayoutMk cId="4275310969" sldId="2147483666"/>
              <ac:spMk id="13" creationId="{5C45BA4E-286D-364E-8846-DB2D897725E1}"/>
            </ac:spMkLst>
          </pc:spChg>
          <pc:spChg chg="add del mod">
            <ac:chgData name="Maximilien Schmidt" userId="934edbb4-d83f-4350-bf75-734323661350" providerId="ADAL" clId="{53FB8DDD-BE2C-F14A-BBE6-6EF6CEE0DD73}" dt="2021-12-09T14:20:53.346" v="1145"/>
            <ac:spMkLst>
              <pc:docMk/>
              <pc:sldMasterMk cId="3136449337" sldId="2147483648"/>
              <pc:sldLayoutMk cId="4275310969" sldId="2147483666"/>
              <ac:spMk id="14" creationId="{99F48BC1-071B-344B-B22A-B5E8D3BC250D}"/>
            </ac:spMkLst>
          </pc:spChg>
          <pc:spChg chg="add del mod">
            <ac:chgData name="Maximilien Schmidt" userId="934edbb4-d83f-4350-bf75-734323661350" providerId="ADAL" clId="{53FB8DDD-BE2C-F14A-BBE6-6EF6CEE0DD73}" dt="2021-12-09T14:20:53.346" v="1145"/>
            <ac:spMkLst>
              <pc:docMk/>
              <pc:sldMasterMk cId="3136449337" sldId="2147483648"/>
              <pc:sldLayoutMk cId="4275310969" sldId="2147483666"/>
              <ac:spMk id="15" creationId="{3AC58CC1-2FA5-944A-96FE-A9B77DC95BDE}"/>
            </ac:spMkLst>
          </pc:spChg>
          <pc:spChg chg="add del mod">
            <ac:chgData name="Maximilien Schmidt" userId="934edbb4-d83f-4350-bf75-734323661350" providerId="ADAL" clId="{53FB8DDD-BE2C-F14A-BBE6-6EF6CEE0DD73}" dt="2021-12-09T14:20:53.346" v="1145"/>
            <ac:spMkLst>
              <pc:docMk/>
              <pc:sldMasterMk cId="3136449337" sldId="2147483648"/>
              <pc:sldLayoutMk cId="4275310969" sldId="2147483666"/>
              <ac:spMk id="16" creationId="{824C98DA-4151-D342-9676-02E4BDBAC744}"/>
            </ac:spMkLst>
          </pc:spChg>
          <pc:spChg chg="add del mod">
            <ac:chgData name="Maximilien Schmidt" userId="934edbb4-d83f-4350-bf75-734323661350" providerId="ADAL" clId="{53FB8DDD-BE2C-F14A-BBE6-6EF6CEE0DD73}" dt="2021-12-09T14:20:53.346" v="1145"/>
            <ac:spMkLst>
              <pc:docMk/>
              <pc:sldMasterMk cId="3136449337" sldId="2147483648"/>
              <pc:sldLayoutMk cId="4275310969" sldId="2147483666"/>
              <ac:spMk id="17" creationId="{83258408-7203-AF4D-AD10-420F7BC684A5}"/>
            </ac:spMkLst>
          </pc:spChg>
          <pc:spChg chg="add mod">
            <ac:chgData name="Maximilien Schmidt" userId="934edbb4-d83f-4350-bf75-734323661350" providerId="ADAL" clId="{53FB8DDD-BE2C-F14A-BBE6-6EF6CEE0DD73}" dt="2021-12-09T14:21:45.230" v="1150" actId="1076"/>
            <ac:spMkLst>
              <pc:docMk/>
              <pc:sldMasterMk cId="3136449337" sldId="2147483648"/>
              <pc:sldLayoutMk cId="4275310969" sldId="2147483666"/>
              <ac:spMk id="18" creationId="{45F60A15-B652-FD40-B410-B25F2562A2C8}"/>
            </ac:spMkLst>
          </pc:spChg>
          <pc:spChg chg="add mod">
            <ac:chgData name="Maximilien Schmidt" userId="934edbb4-d83f-4350-bf75-734323661350" providerId="ADAL" clId="{53FB8DDD-BE2C-F14A-BBE6-6EF6CEE0DD73}" dt="2021-12-09T16:47:05.086" v="1302" actId="692"/>
            <ac:spMkLst>
              <pc:docMk/>
              <pc:sldMasterMk cId="3136449337" sldId="2147483648"/>
              <pc:sldLayoutMk cId="4275310969" sldId="2147483666"/>
              <ac:spMk id="19" creationId="{7ECD96DE-ED74-AE4B-8810-1D8AC4688A4A}"/>
            </ac:spMkLst>
          </pc:spChg>
          <pc:spChg chg="add del mod">
            <ac:chgData name="Maximilien Schmidt" userId="934edbb4-d83f-4350-bf75-734323661350" providerId="ADAL" clId="{53FB8DDD-BE2C-F14A-BBE6-6EF6CEE0DD73}" dt="2021-12-16T11:04:14.020" v="2095" actId="21"/>
            <ac:spMkLst>
              <pc:docMk/>
              <pc:sldMasterMk cId="3136449337" sldId="2147483648"/>
              <pc:sldLayoutMk cId="4275310969" sldId="2147483666"/>
              <ac:spMk id="20" creationId="{7BA45A5B-F3D8-FF46-8D4C-919B100F905F}"/>
            </ac:spMkLst>
          </pc:spChg>
          <pc:spChg chg="del">
            <ac:chgData name="Maximilien Schmidt" userId="934edbb4-d83f-4350-bf75-734323661350" providerId="ADAL" clId="{53FB8DDD-BE2C-F14A-BBE6-6EF6CEE0DD73}" dt="2021-12-09T14:20:41.498" v="1141" actId="478"/>
            <ac:spMkLst>
              <pc:docMk/>
              <pc:sldMasterMk cId="3136449337" sldId="2147483648"/>
              <pc:sldLayoutMk cId="4275310969" sldId="2147483666"/>
              <ac:spMk id="21" creationId="{A64E322F-C7B1-7F42-9CED-2428B32C5F36}"/>
            </ac:spMkLst>
          </pc:spChg>
          <pc:spChg chg="del">
            <ac:chgData name="Maximilien Schmidt" userId="934edbb4-d83f-4350-bf75-734323661350" providerId="ADAL" clId="{53FB8DDD-BE2C-F14A-BBE6-6EF6CEE0DD73}" dt="2021-12-09T14:20:41.498" v="1141" actId="478"/>
            <ac:spMkLst>
              <pc:docMk/>
              <pc:sldMasterMk cId="3136449337" sldId="2147483648"/>
              <pc:sldLayoutMk cId="4275310969" sldId="2147483666"/>
              <ac:spMk id="22" creationId="{938ADBD0-624C-CA4F-AFB9-534958B5DF03}"/>
            </ac:spMkLst>
          </pc:spChg>
          <pc:spChg chg="del">
            <ac:chgData name="Maximilien Schmidt" userId="934edbb4-d83f-4350-bf75-734323661350" providerId="ADAL" clId="{53FB8DDD-BE2C-F14A-BBE6-6EF6CEE0DD73}" dt="2021-12-09T14:20:41.498" v="1141" actId="478"/>
            <ac:spMkLst>
              <pc:docMk/>
              <pc:sldMasterMk cId="3136449337" sldId="2147483648"/>
              <pc:sldLayoutMk cId="4275310969" sldId="2147483666"/>
              <ac:spMk id="23" creationId="{4799D1B3-485F-E244-B1FB-C4D3695EE0DB}"/>
            </ac:spMkLst>
          </pc:spChg>
          <pc:spChg chg="del">
            <ac:chgData name="Maximilien Schmidt" userId="934edbb4-d83f-4350-bf75-734323661350" providerId="ADAL" clId="{53FB8DDD-BE2C-F14A-BBE6-6EF6CEE0DD73}" dt="2021-12-09T14:20:41.498" v="1141" actId="478"/>
            <ac:spMkLst>
              <pc:docMk/>
              <pc:sldMasterMk cId="3136449337" sldId="2147483648"/>
              <pc:sldLayoutMk cId="4275310969" sldId="2147483666"/>
              <ac:spMk id="24" creationId="{F8705255-EFB1-B648-9178-38B3C8A2A3CC}"/>
            </ac:spMkLst>
          </pc:spChg>
          <pc:spChg chg="del">
            <ac:chgData name="Maximilien Schmidt" userId="934edbb4-d83f-4350-bf75-734323661350" providerId="ADAL" clId="{53FB8DDD-BE2C-F14A-BBE6-6EF6CEE0DD73}" dt="2021-12-09T14:20:41.498" v="1141" actId="478"/>
            <ac:spMkLst>
              <pc:docMk/>
              <pc:sldMasterMk cId="3136449337" sldId="2147483648"/>
              <pc:sldLayoutMk cId="4275310969" sldId="2147483666"/>
              <ac:spMk id="25" creationId="{0FD77B25-4070-C643-AB69-8F8FD028E508}"/>
            </ac:spMkLst>
          </pc:spChg>
          <pc:spChg chg="del">
            <ac:chgData name="Maximilien Schmidt" userId="934edbb4-d83f-4350-bf75-734323661350" providerId="ADAL" clId="{53FB8DDD-BE2C-F14A-BBE6-6EF6CEE0DD73}" dt="2021-12-09T14:20:41.498" v="1141" actId="478"/>
            <ac:spMkLst>
              <pc:docMk/>
              <pc:sldMasterMk cId="3136449337" sldId="2147483648"/>
              <pc:sldLayoutMk cId="4275310969" sldId="2147483666"/>
              <ac:spMk id="26" creationId="{28B31039-CEBB-FB43-A9F0-499B740E258D}"/>
            </ac:spMkLst>
          </pc:spChg>
          <pc:spChg chg="add del mod">
            <ac:chgData name="Maximilien Schmidt" userId="934edbb4-d83f-4350-bf75-734323661350" providerId="ADAL" clId="{53FB8DDD-BE2C-F14A-BBE6-6EF6CEE0DD73}" dt="2021-12-09T14:23:33.308" v="1156" actId="478"/>
            <ac:spMkLst>
              <pc:docMk/>
              <pc:sldMasterMk cId="3136449337" sldId="2147483648"/>
              <pc:sldLayoutMk cId="4275310969" sldId="2147483666"/>
              <ac:spMk id="27" creationId="{435042DD-A95E-5344-A1E2-C4F5886F0DE2}"/>
            </ac:spMkLst>
          </pc:spChg>
          <pc:spChg chg="add mod">
            <ac:chgData name="Maximilien Schmidt" userId="934edbb4-d83f-4350-bf75-734323661350" providerId="ADAL" clId="{53FB8DDD-BE2C-F14A-BBE6-6EF6CEE0DD73}" dt="2021-12-15T16:16:47.781" v="1579" actId="2711"/>
            <ac:spMkLst>
              <pc:docMk/>
              <pc:sldMasterMk cId="3136449337" sldId="2147483648"/>
              <pc:sldLayoutMk cId="4275310969" sldId="2147483666"/>
              <ac:spMk id="28" creationId="{381D78AC-C166-8440-94E9-2B2F8ADD0458}"/>
            </ac:spMkLst>
          </pc:spChg>
          <pc:spChg chg="add mod">
            <ac:chgData name="Maximilien Schmidt" userId="934edbb4-d83f-4350-bf75-734323661350" providerId="ADAL" clId="{53FB8DDD-BE2C-F14A-BBE6-6EF6CEE0DD73}" dt="2021-12-15T16:16:47.781" v="1579" actId="2711"/>
            <ac:spMkLst>
              <pc:docMk/>
              <pc:sldMasterMk cId="3136449337" sldId="2147483648"/>
              <pc:sldLayoutMk cId="4275310969" sldId="2147483666"/>
              <ac:spMk id="29" creationId="{C4A2CF55-28C9-2A4A-9054-59699BD2E57B}"/>
            </ac:spMkLst>
          </pc:spChg>
          <pc:spChg chg="add mod">
            <ac:chgData name="Maximilien Schmidt" userId="934edbb4-d83f-4350-bf75-734323661350" providerId="ADAL" clId="{53FB8DDD-BE2C-F14A-BBE6-6EF6CEE0DD73}" dt="2021-12-15T16:16:47.781" v="1579" actId="2711"/>
            <ac:spMkLst>
              <pc:docMk/>
              <pc:sldMasterMk cId="3136449337" sldId="2147483648"/>
              <pc:sldLayoutMk cId="4275310969" sldId="2147483666"/>
              <ac:spMk id="30" creationId="{48D57842-C586-0145-A66C-2F3E781F8BC8}"/>
            </ac:spMkLst>
          </pc:spChg>
          <pc:spChg chg="add mod">
            <ac:chgData name="Maximilien Schmidt" userId="934edbb4-d83f-4350-bf75-734323661350" providerId="ADAL" clId="{53FB8DDD-BE2C-F14A-BBE6-6EF6CEE0DD73}" dt="2021-12-15T16:16:47.781" v="1579" actId="2711"/>
            <ac:spMkLst>
              <pc:docMk/>
              <pc:sldMasterMk cId="3136449337" sldId="2147483648"/>
              <pc:sldLayoutMk cId="4275310969" sldId="2147483666"/>
              <ac:spMk id="31" creationId="{4F41E484-6D9B-784C-B7DD-4EEB42D7F049}"/>
            </ac:spMkLst>
          </pc:spChg>
          <pc:spChg chg="add mod">
            <ac:chgData name="Maximilien Schmidt" userId="934edbb4-d83f-4350-bf75-734323661350" providerId="ADAL" clId="{53FB8DDD-BE2C-F14A-BBE6-6EF6CEE0DD73}" dt="2021-12-15T16:16:47.781" v="1579" actId="2711"/>
            <ac:spMkLst>
              <pc:docMk/>
              <pc:sldMasterMk cId="3136449337" sldId="2147483648"/>
              <pc:sldLayoutMk cId="4275310969" sldId="2147483666"/>
              <ac:spMk id="32" creationId="{687226A6-A589-5B46-9A79-F63FACAC2B57}"/>
            </ac:spMkLst>
          </pc:spChg>
          <pc:spChg chg="add mod">
            <ac:chgData name="Maximilien Schmidt" userId="934edbb4-d83f-4350-bf75-734323661350" providerId="ADAL" clId="{53FB8DDD-BE2C-F14A-BBE6-6EF6CEE0DD73}" dt="2021-12-15T16:16:47.781" v="1579" actId="2711"/>
            <ac:spMkLst>
              <pc:docMk/>
              <pc:sldMasterMk cId="3136449337" sldId="2147483648"/>
              <pc:sldLayoutMk cId="4275310969" sldId="2147483666"/>
              <ac:spMk id="33" creationId="{ADD5C818-0E54-F743-A53C-69CCF28E4C5C}"/>
            </ac:spMkLst>
          </pc:spChg>
          <pc:spChg chg="add del mod">
            <ac:chgData name="Maximilien Schmidt" userId="934edbb4-d83f-4350-bf75-734323661350" providerId="ADAL" clId="{53FB8DDD-BE2C-F14A-BBE6-6EF6CEE0DD73}" dt="2021-12-09T14:29:23.030" v="1181" actId="478"/>
            <ac:spMkLst>
              <pc:docMk/>
              <pc:sldMasterMk cId="3136449337" sldId="2147483648"/>
              <pc:sldLayoutMk cId="4275310969" sldId="2147483666"/>
              <ac:spMk id="34" creationId="{F120DB64-E5F8-4347-A3E9-FBEF304E2ADB}"/>
            </ac:spMkLst>
          </pc:spChg>
          <pc:spChg chg="add del mod">
            <ac:chgData name="Maximilien Schmidt" userId="934edbb4-d83f-4350-bf75-734323661350" providerId="ADAL" clId="{53FB8DDD-BE2C-F14A-BBE6-6EF6CEE0DD73}" dt="2021-12-09T14:24:03.627" v="1168"/>
            <ac:spMkLst>
              <pc:docMk/>
              <pc:sldMasterMk cId="3136449337" sldId="2147483648"/>
              <pc:sldLayoutMk cId="4275310969" sldId="2147483666"/>
              <ac:spMk id="35" creationId="{E8E03DF0-AB05-6F47-B42A-6AE149565366}"/>
            </ac:spMkLst>
          </pc:spChg>
          <pc:spChg chg="add del mod">
            <ac:chgData name="Maximilien Schmidt" userId="934edbb4-d83f-4350-bf75-734323661350" providerId="ADAL" clId="{53FB8DDD-BE2C-F14A-BBE6-6EF6CEE0DD73}" dt="2021-12-09T14:29:55.048" v="1190" actId="478"/>
            <ac:spMkLst>
              <pc:docMk/>
              <pc:sldMasterMk cId="3136449337" sldId="2147483648"/>
              <pc:sldLayoutMk cId="4275310969" sldId="2147483666"/>
              <ac:spMk id="36" creationId="{401E1E1C-C03A-1346-89FB-02627DB6CE3B}"/>
            </ac:spMkLst>
          </pc:spChg>
          <pc:spChg chg="add del mod">
            <ac:chgData name="Maximilien Schmidt" userId="934edbb4-d83f-4350-bf75-734323661350" providerId="ADAL" clId="{53FB8DDD-BE2C-F14A-BBE6-6EF6CEE0DD73}" dt="2021-12-09T14:30:02.709" v="1192" actId="478"/>
            <ac:spMkLst>
              <pc:docMk/>
              <pc:sldMasterMk cId="3136449337" sldId="2147483648"/>
              <pc:sldLayoutMk cId="4275310969" sldId="2147483666"/>
              <ac:spMk id="37" creationId="{F0435375-B30A-3F42-9F05-380429A49ACC}"/>
            </ac:spMkLst>
          </pc:spChg>
          <pc:spChg chg="add del mod">
            <ac:chgData name="Maximilien Schmidt" userId="934edbb4-d83f-4350-bf75-734323661350" providerId="ADAL" clId="{53FB8DDD-BE2C-F14A-BBE6-6EF6CEE0DD73}" dt="2021-12-09T14:30:01.245" v="1191" actId="478"/>
            <ac:spMkLst>
              <pc:docMk/>
              <pc:sldMasterMk cId="3136449337" sldId="2147483648"/>
              <pc:sldLayoutMk cId="4275310969" sldId="2147483666"/>
              <ac:spMk id="38" creationId="{8573FBA9-0A76-EE45-80F3-54ED885771D8}"/>
            </ac:spMkLst>
          </pc:spChg>
          <pc:spChg chg="add mod">
            <ac:chgData name="Maximilien Schmidt" userId="934edbb4-d83f-4350-bf75-734323661350" providerId="ADAL" clId="{53FB8DDD-BE2C-F14A-BBE6-6EF6CEE0DD73}" dt="2021-12-15T16:14:48.255" v="1577" actId="2711"/>
            <ac:spMkLst>
              <pc:docMk/>
              <pc:sldMasterMk cId="3136449337" sldId="2147483648"/>
              <pc:sldLayoutMk cId="4275310969" sldId="2147483666"/>
              <ac:spMk id="39" creationId="{2D9A0614-D1A7-D94D-83FF-EFAED9E9F6AF}"/>
            </ac:spMkLst>
          </pc:spChg>
          <pc:spChg chg="add del mod">
            <ac:chgData name="Maximilien Schmidt" userId="934edbb4-d83f-4350-bf75-734323661350" providerId="ADAL" clId="{53FB8DDD-BE2C-F14A-BBE6-6EF6CEE0DD73}" dt="2021-12-09T14:30:08.038" v="1194" actId="478"/>
            <ac:spMkLst>
              <pc:docMk/>
              <pc:sldMasterMk cId="3136449337" sldId="2147483648"/>
              <pc:sldLayoutMk cId="4275310969" sldId="2147483666"/>
              <ac:spMk id="40" creationId="{12123ABB-482A-BC4F-A4BE-ADC536D68D89}"/>
            </ac:spMkLst>
          </pc:spChg>
          <pc:spChg chg="add mod">
            <ac:chgData name="Maximilien Schmidt" userId="934edbb4-d83f-4350-bf75-734323661350" providerId="ADAL" clId="{53FB8DDD-BE2C-F14A-BBE6-6EF6CEE0DD73}" dt="2021-12-15T16:14:48.255" v="1577" actId="2711"/>
            <ac:spMkLst>
              <pc:docMk/>
              <pc:sldMasterMk cId="3136449337" sldId="2147483648"/>
              <pc:sldLayoutMk cId="4275310969" sldId="2147483666"/>
              <ac:spMk id="41" creationId="{C8F62961-C4A6-D142-92E3-E3197E72E2DB}"/>
            </ac:spMkLst>
          </pc:spChg>
          <pc:spChg chg="add mod">
            <ac:chgData name="Maximilien Schmidt" userId="934edbb4-d83f-4350-bf75-734323661350" providerId="ADAL" clId="{53FB8DDD-BE2C-F14A-BBE6-6EF6CEE0DD73}" dt="2021-12-15T16:14:48.255" v="1577" actId="2711"/>
            <ac:spMkLst>
              <pc:docMk/>
              <pc:sldMasterMk cId="3136449337" sldId="2147483648"/>
              <pc:sldLayoutMk cId="4275310969" sldId="2147483666"/>
              <ac:spMk id="42" creationId="{CAEC239F-215C-BA47-9E30-103F92FA1C19}"/>
            </ac:spMkLst>
          </pc:spChg>
          <pc:spChg chg="add mod">
            <ac:chgData name="Maximilien Schmidt" userId="934edbb4-d83f-4350-bf75-734323661350" providerId="ADAL" clId="{53FB8DDD-BE2C-F14A-BBE6-6EF6CEE0DD73}" dt="2021-12-15T16:14:48.255" v="1577" actId="2711"/>
            <ac:spMkLst>
              <pc:docMk/>
              <pc:sldMasterMk cId="3136449337" sldId="2147483648"/>
              <pc:sldLayoutMk cId="4275310969" sldId="2147483666"/>
              <ac:spMk id="43" creationId="{72CCC025-90A9-EE49-9FA1-4DD6C04A7048}"/>
            </ac:spMkLst>
          </pc:spChg>
          <pc:spChg chg="add mod">
            <ac:chgData name="Maximilien Schmidt" userId="934edbb4-d83f-4350-bf75-734323661350" providerId="ADAL" clId="{53FB8DDD-BE2C-F14A-BBE6-6EF6CEE0DD73}" dt="2021-12-15T16:14:48.255" v="1577" actId="2711"/>
            <ac:spMkLst>
              <pc:docMk/>
              <pc:sldMasterMk cId="3136449337" sldId="2147483648"/>
              <pc:sldLayoutMk cId="4275310969" sldId="2147483666"/>
              <ac:spMk id="44" creationId="{2CC86391-6907-AA48-842D-911C8E272051}"/>
            </ac:spMkLst>
          </pc:spChg>
          <pc:spChg chg="add mod">
            <ac:chgData name="Maximilien Schmidt" userId="934edbb4-d83f-4350-bf75-734323661350" providerId="ADAL" clId="{53FB8DDD-BE2C-F14A-BBE6-6EF6CEE0DD73}" dt="2021-12-15T16:14:48.255" v="1577" actId="2711"/>
            <ac:spMkLst>
              <pc:docMk/>
              <pc:sldMasterMk cId="3136449337" sldId="2147483648"/>
              <pc:sldLayoutMk cId="4275310969" sldId="2147483666"/>
              <ac:spMk id="45" creationId="{7C6A7DA3-B590-124A-BD2B-756C7366AE94}"/>
            </ac:spMkLst>
          </pc:spChg>
        </pc:sldLayoutChg>
        <pc:sldLayoutChg chg="addSp delSp modSp add mod modTransition">
          <pc:chgData name="Maximilien Schmidt" userId="934edbb4-d83f-4350-bf75-734323661350" providerId="ADAL" clId="{53FB8DDD-BE2C-F14A-BBE6-6EF6CEE0DD73}" dt="2021-12-16T11:12:13.980" v="2139" actId="6014"/>
          <pc:sldLayoutMkLst>
            <pc:docMk/>
            <pc:sldMasterMk cId="3136449337" sldId="2147483648"/>
            <pc:sldLayoutMk cId="2547422851" sldId="2147483667"/>
          </pc:sldLayoutMkLst>
          <pc:spChg chg="add mod">
            <ac:chgData name="Maximilien Schmidt" userId="934edbb4-d83f-4350-bf75-734323661350" providerId="ADAL" clId="{53FB8DDD-BE2C-F14A-BBE6-6EF6CEE0DD73}" dt="2021-12-09T14:41:45.462" v="1214" actId="207"/>
            <ac:spMkLst>
              <pc:docMk/>
              <pc:sldMasterMk cId="3136449337" sldId="2147483648"/>
              <pc:sldLayoutMk cId="2547422851" sldId="2147483667"/>
              <ac:spMk id="17" creationId="{160934C3-0E8F-9240-AFCE-380042304698}"/>
            </ac:spMkLst>
          </pc:spChg>
          <pc:spChg chg="del">
            <ac:chgData name="Maximilien Schmidt" userId="934edbb4-d83f-4350-bf75-734323661350" providerId="ADAL" clId="{53FB8DDD-BE2C-F14A-BBE6-6EF6CEE0DD73}" dt="2021-12-09T14:41:01.722" v="1210" actId="478"/>
            <ac:spMkLst>
              <pc:docMk/>
              <pc:sldMasterMk cId="3136449337" sldId="2147483648"/>
              <pc:sldLayoutMk cId="2547422851" sldId="2147483667"/>
              <ac:spMk id="18" creationId="{45F60A15-B652-FD40-B410-B25F2562A2C8}"/>
            </ac:spMkLst>
          </pc:spChg>
          <pc:spChg chg="del">
            <ac:chgData name="Maximilien Schmidt" userId="934edbb4-d83f-4350-bf75-734323661350" providerId="ADAL" clId="{53FB8DDD-BE2C-F14A-BBE6-6EF6CEE0DD73}" dt="2021-12-09T14:41:03.164" v="1211" actId="478"/>
            <ac:spMkLst>
              <pc:docMk/>
              <pc:sldMasterMk cId="3136449337" sldId="2147483648"/>
              <pc:sldLayoutMk cId="2547422851" sldId="2147483667"/>
              <ac:spMk id="19" creationId="{7ECD96DE-ED74-AE4B-8810-1D8AC4688A4A}"/>
            </ac:spMkLst>
          </pc:spChg>
          <pc:spChg chg="del">
            <ac:chgData name="Maximilien Schmidt" userId="934edbb4-d83f-4350-bf75-734323661350" providerId="ADAL" clId="{53FB8DDD-BE2C-F14A-BBE6-6EF6CEE0DD73}" dt="2021-12-09T14:41:00.531" v="1209" actId="478"/>
            <ac:spMkLst>
              <pc:docMk/>
              <pc:sldMasterMk cId="3136449337" sldId="2147483648"/>
              <pc:sldLayoutMk cId="2547422851" sldId="2147483667"/>
              <ac:spMk id="20" creationId="{7BA45A5B-F3D8-FF46-8D4C-919B100F905F}"/>
            </ac:spMkLst>
          </pc:spChg>
          <pc:spChg chg="add mod">
            <ac:chgData name="Maximilien Schmidt" userId="934edbb4-d83f-4350-bf75-734323661350" providerId="ADAL" clId="{53FB8DDD-BE2C-F14A-BBE6-6EF6CEE0DD73}" dt="2021-12-09T14:41:48.303" v="1215" actId="207"/>
            <ac:spMkLst>
              <pc:docMk/>
              <pc:sldMasterMk cId="3136449337" sldId="2147483648"/>
              <pc:sldLayoutMk cId="2547422851" sldId="2147483667"/>
              <ac:spMk id="21" creationId="{F647A494-4892-C140-8C7D-605F5380AD1D}"/>
            </ac:spMkLst>
          </pc:spChg>
          <pc:spChg chg="add mod">
            <ac:chgData name="Maximilien Schmidt" userId="934edbb4-d83f-4350-bf75-734323661350" providerId="ADAL" clId="{53FB8DDD-BE2C-F14A-BBE6-6EF6CEE0DD73}" dt="2021-12-09T14:41:51.219" v="1216" actId="207"/>
            <ac:spMkLst>
              <pc:docMk/>
              <pc:sldMasterMk cId="3136449337" sldId="2147483648"/>
              <pc:sldLayoutMk cId="2547422851" sldId="2147483667"/>
              <ac:spMk id="22" creationId="{EBE23A3D-0B3E-ED46-B693-D80EA3AE0D74}"/>
            </ac:spMkLst>
          </pc:spChg>
          <pc:spChg chg="add mod">
            <ac:chgData name="Maximilien Schmidt" userId="934edbb4-d83f-4350-bf75-734323661350" providerId="ADAL" clId="{53FB8DDD-BE2C-F14A-BBE6-6EF6CEE0DD73}" dt="2021-12-09T14:41:54.804" v="1217" actId="207"/>
            <ac:spMkLst>
              <pc:docMk/>
              <pc:sldMasterMk cId="3136449337" sldId="2147483648"/>
              <pc:sldLayoutMk cId="2547422851" sldId="2147483667"/>
              <ac:spMk id="23" creationId="{1F75E7BE-E672-C745-BE72-0761057526F1}"/>
            </ac:spMkLst>
          </pc:spChg>
          <pc:spChg chg="add mod">
            <ac:chgData name="Maximilien Schmidt" userId="934edbb4-d83f-4350-bf75-734323661350" providerId="ADAL" clId="{53FB8DDD-BE2C-F14A-BBE6-6EF6CEE0DD73}" dt="2021-12-15T10:16:44.782" v="1494" actId="1076"/>
            <ac:spMkLst>
              <pc:docMk/>
              <pc:sldMasterMk cId="3136449337" sldId="2147483648"/>
              <pc:sldLayoutMk cId="2547422851" sldId="2147483667"/>
              <ac:spMk id="24" creationId="{9A4E34F0-0680-6F48-8267-B9200135CF95}"/>
            </ac:spMkLst>
          </pc:spChg>
          <pc:spChg chg="add mod">
            <ac:chgData name="Maximilien Schmidt" userId="934edbb4-d83f-4350-bf75-734323661350" providerId="ADAL" clId="{53FB8DDD-BE2C-F14A-BBE6-6EF6CEE0DD73}" dt="2021-12-15T10:16:48.666" v="1495" actId="1076"/>
            <ac:spMkLst>
              <pc:docMk/>
              <pc:sldMasterMk cId="3136449337" sldId="2147483648"/>
              <pc:sldLayoutMk cId="2547422851" sldId="2147483667"/>
              <ac:spMk id="25" creationId="{405BE016-66C8-1E43-A3BE-F8B647AA546B}"/>
            </ac:spMkLst>
          </pc:spChg>
          <pc:spChg chg="add mod">
            <ac:chgData name="Maximilien Schmidt" userId="934edbb4-d83f-4350-bf75-734323661350" providerId="ADAL" clId="{53FB8DDD-BE2C-F14A-BBE6-6EF6CEE0DD73}" dt="2021-12-15T10:16:50.883" v="1496" actId="1076"/>
            <ac:spMkLst>
              <pc:docMk/>
              <pc:sldMasterMk cId="3136449337" sldId="2147483648"/>
              <pc:sldLayoutMk cId="2547422851" sldId="2147483667"/>
              <ac:spMk id="26" creationId="{3925C538-24CD-3742-87B6-AE04AB17C099}"/>
            </ac:spMkLst>
          </pc:spChg>
          <pc:spChg chg="add mod">
            <ac:chgData name="Maximilien Schmidt" userId="934edbb4-d83f-4350-bf75-734323661350" providerId="ADAL" clId="{53FB8DDD-BE2C-F14A-BBE6-6EF6CEE0DD73}" dt="2021-12-15T10:16:52.865" v="1497" actId="1076"/>
            <ac:spMkLst>
              <pc:docMk/>
              <pc:sldMasterMk cId="3136449337" sldId="2147483648"/>
              <pc:sldLayoutMk cId="2547422851" sldId="2147483667"/>
              <ac:spMk id="27" creationId="{38E39B26-8BCF-1745-9336-E46D2DB6A479}"/>
            </ac:spMkLst>
          </pc:spChg>
          <pc:spChg chg="del">
            <ac:chgData name="Maximilien Schmidt" userId="934edbb4-d83f-4350-bf75-734323661350" providerId="ADAL" clId="{53FB8DDD-BE2C-F14A-BBE6-6EF6CEE0DD73}" dt="2021-12-09T14:40:58.007" v="1207" actId="478"/>
            <ac:spMkLst>
              <pc:docMk/>
              <pc:sldMasterMk cId="3136449337" sldId="2147483648"/>
              <pc:sldLayoutMk cId="2547422851" sldId="2147483667"/>
              <ac:spMk id="28" creationId="{381D78AC-C166-8440-94E9-2B2F8ADD0458}"/>
            </ac:spMkLst>
          </pc:spChg>
          <pc:spChg chg="del">
            <ac:chgData name="Maximilien Schmidt" userId="934edbb4-d83f-4350-bf75-734323661350" providerId="ADAL" clId="{53FB8DDD-BE2C-F14A-BBE6-6EF6CEE0DD73}" dt="2021-12-09T14:40:58.007" v="1207" actId="478"/>
            <ac:spMkLst>
              <pc:docMk/>
              <pc:sldMasterMk cId="3136449337" sldId="2147483648"/>
              <pc:sldLayoutMk cId="2547422851" sldId="2147483667"/>
              <ac:spMk id="29" creationId="{C4A2CF55-28C9-2A4A-9054-59699BD2E57B}"/>
            </ac:spMkLst>
          </pc:spChg>
          <pc:spChg chg="del">
            <ac:chgData name="Maximilien Schmidt" userId="934edbb4-d83f-4350-bf75-734323661350" providerId="ADAL" clId="{53FB8DDD-BE2C-F14A-BBE6-6EF6CEE0DD73}" dt="2021-12-09T14:41:00.531" v="1209" actId="478"/>
            <ac:spMkLst>
              <pc:docMk/>
              <pc:sldMasterMk cId="3136449337" sldId="2147483648"/>
              <pc:sldLayoutMk cId="2547422851" sldId="2147483667"/>
              <ac:spMk id="30" creationId="{48D57842-C586-0145-A66C-2F3E781F8BC8}"/>
            </ac:spMkLst>
          </pc:spChg>
          <pc:spChg chg="del">
            <ac:chgData name="Maximilien Schmidt" userId="934edbb4-d83f-4350-bf75-734323661350" providerId="ADAL" clId="{53FB8DDD-BE2C-F14A-BBE6-6EF6CEE0DD73}" dt="2021-12-09T14:40:58.007" v="1207" actId="478"/>
            <ac:spMkLst>
              <pc:docMk/>
              <pc:sldMasterMk cId="3136449337" sldId="2147483648"/>
              <pc:sldLayoutMk cId="2547422851" sldId="2147483667"/>
              <ac:spMk id="31" creationId="{4F41E484-6D9B-784C-B7DD-4EEB42D7F049}"/>
            </ac:spMkLst>
          </pc:spChg>
          <pc:spChg chg="del">
            <ac:chgData name="Maximilien Schmidt" userId="934edbb4-d83f-4350-bf75-734323661350" providerId="ADAL" clId="{53FB8DDD-BE2C-F14A-BBE6-6EF6CEE0DD73}" dt="2021-12-09T14:40:58.007" v="1207" actId="478"/>
            <ac:spMkLst>
              <pc:docMk/>
              <pc:sldMasterMk cId="3136449337" sldId="2147483648"/>
              <pc:sldLayoutMk cId="2547422851" sldId="2147483667"/>
              <ac:spMk id="32" creationId="{687226A6-A589-5B46-9A79-F63FACAC2B57}"/>
            </ac:spMkLst>
          </pc:spChg>
          <pc:spChg chg="del">
            <ac:chgData name="Maximilien Schmidt" userId="934edbb4-d83f-4350-bf75-734323661350" providerId="ADAL" clId="{53FB8DDD-BE2C-F14A-BBE6-6EF6CEE0DD73}" dt="2021-12-09T14:41:00.531" v="1209" actId="478"/>
            <ac:spMkLst>
              <pc:docMk/>
              <pc:sldMasterMk cId="3136449337" sldId="2147483648"/>
              <pc:sldLayoutMk cId="2547422851" sldId="2147483667"/>
              <ac:spMk id="33" creationId="{ADD5C818-0E54-F743-A53C-69CCF28E4C5C}"/>
            </ac:spMkLst>
          </pc:spChg>
          <pc:spChg chg="add mod">
            <ac:chgData name="Maximilien Schmidt" userId="934edbb4-d83f-4350-bf75-734323661350" providerId="ADAL" clId="{53FB8DDD-BE2C-F14A-BBE6-6EF6CEE0DD73}" dt="2021-12-16T10:14:59.631" v="1742" actId="1076"/>
            <ac:spMkLst>
              <pc:docMk/>
              <pc:sldMasterMk cId="3136449337" sldId="2147483648"/>
              <pc:sldLayoutMk cId="2547422851" sldId="2147483667"/>
              <ac:spMk id="34" creationId="{85A5DED1-8093-7E47-ACC4-49B4784A8AA1}"/>
            </ac:spMkLst>
          </pc:spChg>
          <pc:spChg chg="add mod">
            <ac:chgData name="Maximilien Schmidt" userId="934edbb4-d83f-4350-bf75-734323661350" providerId="ADAL" clId="{53FB8DDD-BE2C-F14A-BBE6-6EF6CEE0DD73}" dt="2021-12-16T10:14:59.631" v="1742" actId="1076"/>
            <ac:spMkLst>
              <pc:docMk/>
              <pc:sldMasterMk cId="3136449337" sldId="2147483648"/>
              <pc:sldLayoutMk cId="2547422851" sldId="2147483667"/>
              <ac:spMk id="35" creationId="{2DF86F06-F83E-FF4B-AAA8-E5C766615B62}"/>
            </ac:spMkLst>
          </pc:spChg>
          <pc:spChg chg="del">
            <ac:chgData name="Maximilien Schmidt" userId="934edbb4-d83f-4350-bf75-734323661350" providerId="ADAL" clId="{53FB8DDD-BE2C-F14A-BBE6-6EF6CEE0DD73}" dt="2021-12-09T14:40:58.007" v="1207" actId="478"/>
            <ac:spMkLst>
              <pc:docMk/>
              <pc:sldMasterMk cId="3136449337" sldId="2147483648"/>
              <pc:sldLayoutMk cId="2547422851" sldId="2147483667"/>
              <ac:spMk id="39" creationId="{2D9A0614-D1A7-D94D-83FF-EFAED9E9F6AF}"/>
            </ac:spMkLst>
          </pc:spChg>
          <pc:spChg chg="del">
            <ac:chgData name="Maximilien Schmidt" userId="934edbb4-d83f-4350-bf75-734323661350" providerId="ADAL" clId="{53FB8DDD-BE2C-F14A-BBE6-6EF6CEE0DD73}" dt="2021-12-09T14:40:58.007" v="1207" actId="478"/>
            <ac:spMkLst>
              <pc:docMk/>
              <pc:sldMasterMk cId="3136449337" sldId="2147483648"/>
              <pc:sldLayoutMk cId="2547422851" sldId="2147483667"/>
              <ac:spMk id="41" creationId="{C8F62961-C4A6-D142-92E3-E3197E72E2DB}"/>
            </ac:spMkLst>
          </pc:spChg>
          <pc:spChg chg="del">
            <ac:chgData name="Maximilien Schmidt" userId="934edbb4-d83f-4350-bf75-734323661350" providerId="ADAL" clId="{53FB8DDD-BE2C-F14A-BBE6-6EF6CEE0DD73}" dt="2021-12-09T14:40:59.144" v="1208" actId="478"/>
            <ac:spMkLst>
              <pc:docMk/>
              <pc:sldMasterMk cId="3136449337" sldId="2147483648"/>
              <pc:sldLayoutMk cId="2547422851" sldId="2147483667"/>
              <ac:spMk id="42" creationId="{CAEC239F-215C-BA47-9E30-103F92FA1C19}"/>
            </ac:spMkLst>
          </pc:spChg>
          <pc:spChg chg="del">
            <ac:chgData name="Maximilien Schmidt" userId="934edbb4-d83f-4350-bf75-734323661350" providerId="ADAL" clId="{53FB8DDD-BE2C-F14A-BBE6-6EF6CEE0DD73}" dt="2021-12-09T14:40:58.007" v="1207" actId="478"/>
            <ac:spMkLst>
              <pc:docMk/>
              <pc:sldMasterMk cId="3136449337" sldId="2147483648"/>
              <pc:sldLayoutMk cId="2547422851" sldId="2147483667"/>
              <ac:spMk id="43" creationId="{72CCC025-90A9-EE49-9FA1-4DD6C04A7048}"/>
            </ac:spMkLst>
          </pc:spChg>
          <pc:spChg chg="del">
            <ac:chgData name="Maximilien Schmidt" userId="934edbb4-d83f-4350-bf75-734323661350" providerId="ADAL" clId="{53FB8DDD-BE2C-F14A-BBE6-6EF6CEE0DD73}" dt="2021-12-09T14:40:58.007" v="1207" actId="478"/>
            <ac:spMkLst>
              <pc:docMk/>
              <pc:sldMasterMk cId="3136449337" sldId="2147483648"/>
              <pc:sldLayoutMk cId="2547422851" sldId="2147483667"/>
              <ac:spMk id="44" creationId="{2CC86391-6907-AA48-842D-911C8E272051}"/>
            </ac:spMkLst>
          </pc:spChg>
          <pc:spChg chg="del">
            <ac:chgData name="Maximilien Schmidt" userId="934edbb4-d83f-4350-bf75-734323661350" providerId="ADAL" clId="{53FB8DDD-BE2C-F14A-BBE6-6EF6CEE0DD73}" dt="2021-12-09T14:41:00.531" v="1209" actId="478"/>
            <ac:spMkLst>
              <pc:docMk/>
              <pc:sldMasterMk cId="3136449337" sldId="2147483648"/>
              <pc:sldLayoutMk cId="2547422851" sldId="2147483667"/>
              <ac:spMk id="45" creationId="{7C6A7DA3-B590-124A-BD2B-756C7366AE94}"/>
            </ac:spMkLst>
          </pc:spChg>
        </pc:sldLayoutChg>
        <pc:sldLayoutChg chg="addSp delSp modSp add mod modTransition">
          <pc:chgData name="Maximilien Schmidt" userId="934edbb4-d83f-4350-bf75-734323661350" providerId="ADAL" clId="{53FB8DDD-BE2C-F14A-BBE6-6EF6CEE0DD73}" dt="2021-12-16T11:12:04.758" v="2138" actId="6014"/>
          <pc:sldLayoutMkLst>
            <pc:docMk/>
            <pc:sldMasterMk cId="3136449337" sldId="2147483648"/>
            <pc:sldLayoutMk cId="3594626820" sldId="2147483668"/>
          </pc:sldLayoutMkLst>
          <pc:spChg chg="add del mod">
            <ac:chgData name="Maximilien Schmidt" userId="934edbb4-d83f-4350-bf75-734323661350" providerId="ADAL" clId="{53FB8DDD-BE2C-F14A-BBE6-6EF6CEE0DD73}" dt="2021-12-16T10:14:29.642" v="1737"/>
            <ac:spMkLst>
              <pc:docMk/>
              <pc:sldMasterMk cId="3136449337" sldId="2147483648"/>
              <pc:sldLayoutMk cId="3594626820" sldId="2147483668"/>
              <ac:spMk id="13" creationId="{218BACC3-B2B3-0649-924F-AF1C74A600E7}"/>
            </ac:spMkLst>
          </pc:spChg>
          <pc:spChg chg="add del mod">
            <ac:chgData name="Maximilien Schmidt" userId="934edbb4-d83f-4350-bf75-734323661350" providerId="ADAL" clId="{53FB8DDD-BE2C-F14A-BBE6-6EF6CEE0DD73}" dt="2021-12-16T10:14:29.642" v="1737"/>
            <ac:spMkLst>
              <pc:docMk/>
              <pc:sldMasterMk cId="3136449337" sldId="2147483648"/>
              <pc:sldLayoutMk cId="3594626820" sldId="2147483668"/>
              <ac:spMk id="14" creationId="{D98F7554-3E6B-EE41-9657-07AE92BEAF00}"/>
            </ac:spMkLst>
          </pc:spChg>
          <pc:spChg chg="add del mod">
            <ac:chgData name="Maximilien Schmidt" userId="934edbb4-d83f-4350-bf75-734323661350" providerId="ADAL" clId="{53FB8DDD-BE2C-F14A-BBE6-6EF6CEE0DD73}" dt="2021-12-16T10:14:29.642" v="1737"/>
            <ac:spMkLst>
              <pc:docMk/>
              <pc:sldMasterMk cId="3136449337" sldId="2147483648"/>
              <pc:sldLayoutMk cId="3594626820" sldId="2147483668"/>
              <ac:spMk id="15" creationId="{A19DB6BA-C616-DF4D-8F7C-B2A7ED7F2B1F}"/>
            </ac:spMkLst>
          </pc:spChg>
          <pc:spChg chg="add del mod">
            <ac:chgData name="Maximilien Schmidt" userId="934edbb4-d83f-4350-bf75-734323661350" providerId="ADAL" clId="{53FB8DDD-BE2C-F14A-BBE6-6EF6CEE0DD73}" dt="2021-12-16T10:14:29.642" v="1737"/>
            <ac:spMkLst>
              <pc:docMk/>
              <pc:sldMasterMk cId="3136449337" sldId="2147483648"/>
              <pc:sldLayoutMk cId="3594626820" sldId="2147483668"/>
              <ac:spMk id="16" creationId="{277916BB-1D9D-3A49-B4CE-B52397919134}"/>
            </ac:spMkLst>
          </pc:spChg>
          <pc:spChg chg="add mod">
            <ac:chgData name="Maximilien Schmidt" userId="934edbb4-d83f-4350-bf75-734323661350" providerId="ADAL" clId="{53FB8DDD-BE2C-F14A-BBE6-6EF6CEE0DD73}" dt="2021-12-15T16:16:57.389" v="1580" actId="2711"/>
            <ac:spMkLst>
              <pc:docMk/>
              <pc:sldMasterMk cId="3136449337" sldId="2147483648"/>
              <pc:sldLayoutMk cId="3594626820" sldId="2147483668"/>
              <ac:spMk id="17" creationId="{D02481D0-1C41-CC4E-8808-72A87338C62F}"/>
            </ac:spMkLst>
          </pc:spChg>
          <pc:spChg chg="del">
            <ac:chgData name="Maximilien Schmidt" userId="934edbb4-d83f-4350-bf75-734323661350" providerId="ADAL" clId="{53FB8DDD-BE2C-F14A-BBE6-6EF6CEE0DD73}" dt="2021-12-09T14:52:25.551" v="1238" actId="478"/>
            <ac:spMkLst>
              <pc:docMk/>
              <pc:sldMasterMk cId="3136449337" sldId="2147483648"/>
              <pc:sldLayoutMk cId="3594626820" sldId="2147483668"/>
              <ac:spMk id="20" creationId="{7BA45A5B-F3D8-FF46-8D4C-919B100F905F}"/>
            </ac:spMkLst>
          </pc:spChg>
          <pc:spChg chg="add del mod">
            <ac:chgData name="Maximilien Schmidt" userId="934edbb4-d83f-4350-bf75-734323661350" providerId="ADAL" clId="{53FB8DDD-BE2C-F14A-BBE6-6EF6CEE0DD73}" dt="2021-12-16T10:14:29.642" v="1737"/>
            <ac:spMkLst>
              <pc:docMk/>
              <pc:sldMasterMk cId="3136449337" sldId="2147483648"/>
              <pc:sldLayoutMk cId="3594626820" sldId="2147483668"/>
              <ac:spMk id="20" creationId="{A76EBB7F-EC1D-7741-88E3-BCC0EA476C51}"/>
            </ac:spMkLst>
          </pc:spChg>
          <pc:spChg chg="add del mod">
            <ac:chgData name="Maximilien Schmidt" userId="934edbb4-d83f-4350-bf75-734323661350" providerId="ADAL" clId="{53FB8DDD-BE2C-F14A-BBE6-6EF6CEE0DD73}" dt="2021-12-16T10:14:29.642" v="1737"/>
            <ac:spMkLst>
              <pc:docMk/>
              <pc:sldMasterMk cId="3136449337" sldId="2147483648"/>
              <pc:sldLayoutMk cId="3594626820" sldId="2147483668"/>
              <ac:spMk id="21" creationId="{5921279E-BA15-694B-8EDB-ACE543DD2677}"/>
            </ac:spMkLst>
          </pc:spChg>
          <pc:spChg chg="add del mod">
            <ac:chgData name="Maximilien Schmidt" userId="934edbb4-d83f-4350-bf75-734323661350" providerId="ADAL" clId="{53FB8DDD-BE2C-F14A-BBE6-6EF6CEE0DD73}" dt="2021-12-09T14:58:56.125" v="1262" actId="478"/>
            <ac:spMkLst>
              <pc:docMk/>
              <pc:sldMasterMk cId="3136449337" sldId="2147483648"/>
              <pc:sldLayoutMk cId="3594626820" sldId="2147483668"/>
              <ac:spMk id="21" creationId="{C5B0272E-784E-354B-AEE6-A1ECD8891F42}"/>
            </ac:spMkLst>
          </pc:spChg>
          <pc:spChg chg="add del mod">
            <ac:chgData name="Maximilien Schmidt" userId="934edbb4-d83f-4350-bf75-734323661350" providerId="ADAL" clId="{53FB8DDD-BE2C-F14A-BBE6-6EF6CEE0DD73}" dt="2021-12-16T10:14:29.642" v="1737"/>
            <ac:spMkLst>
              <pc:docMk/>
              <pc:sldMasterMk cId="3136449337" sldId="2147483648"/>
              <pc:sldLayoutMk cId="3594626820" sldId="2147483668"/>
              <ac:spMk id="22" creationId="{0554121C-A70D-2846-9862-2162AA6671EA}"/>
            </ac:spMkLst>
          </pc:spChg>
          <pc:spChg chg="add del mod">
            <ac:chgData name="Maximilien Schmidt" userId="934edbb4-d83f-4350-bf75-734323661350" providerId="ADAL" clId="{53FB8DDD-BE2C-F14A-BBE6-6EF6CEE0DD73}" dt="2021-12-09T14:58:57.892" v="1263" actId="478"/>
            <ac:spMkLst>
              <pc:docMk/>
              <pc:sldMasterMk cId="3136449337" sldId="2147483648"/>
              <pc:sldLayoutMk cId="3594626820" sldId="2147483668"/>
              <ac:spMk id="22" creationId="{E94CD953-47EC-F64D-B472-16A8963C3339}"/>
            </ac:spMkLst>
          </pc:spChg>
          <pc:spChg chg="add mod">
            <ac:chgData name="Maximilien Schmidt" userId="934edbb4-d83f-4350-bf75-734323661350" providerId="ADAL" clId="{53FB8DDD-BE2C-F14A-BBE6-6EF6CEE0DD73}" dt="2021-12-09T15:46:58.927" v="1291" actId="1076"/>
            <ac:spMkLst>
              <pc:docMk/>
              <pc:sldMasterMk cId="3136449337" sldId="2147483648"/>
              <pc:sldLayoutMk cId="3594626820" sldId="2147483668"/>
              <ac:spMk id="23" creationId="{FC751BB8-32A0-784D-BCE9-185232187276}"/>
            </ac:spMkLst>
          </pc:spChg>
          <pc:spChg chg="add mod">
            <ac:chgData name="Maximilien Schmidt" userId="934edbb4-d83f-4350-bf75-734323661350" providerId="ADAL" clId="{53FB8DDD-BE2C-F14A-BBE6-6EF6CEE0DD73}" dt="2021-12-09T15:46:58.927" v="1291" actId="1076"/>
            <ac:spMkLst>
              <pc:docMk/>
              <pc:sldMasterMk cId="3136449337" sldId="2147483648"/>
              <pc:sldLayoutMk cId="3594626820" sldId="2147483668"/>
              <ac:spMk id="24" creationId="{9DA3BAE3-005D-6B43-993F-6F90DAB13AB7}"/>
            </ac:spMkLst>
          </pc:spChg>
          <pc:spChg chg="add mod">
            <ac:chgData name="Maximilien Schmidt" userId="934edbb4-d83f-4350-bf75-734323661350" providerId="ADAL" clId="{53FB8DDD-BE2C-F14A-BBE6-6EF6CEE0DD73}" dt="2021-12-10T11:20:12.160" v="1358" actId="14100"/>
            <ac:spMkLst>
              <pc:docMk/>
              <pc:sldMasterMk cId="3136449337" sldId="2147483648"/>
              <pc:sldLayoutMk cId="3594626820" sldId="2147483668"/>
              <ac:spMk id="25" creationId="{C5C6F6DF-31EE-DF4A-BA1F-AB3A56B07389}"/>
            </ac:spMkLst>
          </pc:spChg>
          <pc:spChg chg="add mod">
            <ac:chgData name="Maximilien Schmidt" userId="934edbb4-d83f-4350-bf75-734323661350" providerId="ADAL" clId="{53FB8DDD-BE2C-F14A-BBE6-6EF6CEE0DD73}" dt="2021-12-09T15:46:58.927" v="1291" actId="1076"/>
            <ac:spMkLst>
              <pc:docMk/>
              <pc:sldMasterMk cId="3136449337" sldId="2147483648"/>
              <pc:sldLayoutMk cId="3594626820" sldId="2147483668"/>
              <ac:spMk id="26" creationId="{9F5AFD52-36F8-5D4B-91A3-1E55A987D32F}"/>
            </ac:spMkLst>
          </pc:spChg>
          <pc:spChg chg="add mod">
            <ac:chgData name="Maximilien Schmidt" userId="934edbb4-d83f-4350-bf75-734323661350" providerId="ADAL" clId="{53FB8DDD-BE2C-F14A-BBE6-6EF6CEE0DD73}" dt="2021-12-10T11:20:05.030" v="1357" actId="14100"/>
            <ac:spMkLst>
              <pc:docMk/>
              <pc:sldMasterMk cId="3136449337" sldId="2147483648"/>
              <pc:sldLayoutMk cId="3594626820" sldId="2147483668"/>
              <ac:spMk id="27" creationId="{6E0AD3AD-95B5-244E-A18F-55C613B44680}"/>
            </ac:spMkLst>
          </pc:spChg>
          <pc:spChg chg="del">
            <ac:chgData name="Maximilien Schmidt" userId="934edbb4-d83f-4350-bf75-734323661350" providerId="ADAL" clId="{53FB8DDD-BE2C-F14A-BBE6-6EF6CEE0DD73}" dt="2021-12-09T14:52:25.551" v="1238" actId="478"/>
            <ac:spMkLst>
              <pc:docMk/>
              <pc:sldMasterMk cId="3136449337" sldId="2147483648"/>
              <pc:sldLayoutMk cId="3594626820" sldId="2147483668"/>
              <ac:spMk id="28" creationId="{381D78AC-C166-8440-94E9-2B2F8ADD0458}"/>
            </ac:spMkLst>
          </pc:spChg>
          <pc:spChg chg="add del mod">
            <ac:chgData name="Maximilien Schmidt" userId="934edbb4-d83f-4350-bf75-734323661350" providerId="ADAL" clId="{53FB8DDD-BE2C-F14A-BBE6-6EF6CEE0DD73}" dt="2021-12-16T10:14:29.642" v="1737"/>
            <ac:spMkLst>
              <pc:docMk/>
              <pc:sldMasterMk cId="3136449337" sldId="2147483648"/>
              <pc:sldLayoutMk cId="3594626820" sldId="2147483668"/>
              <ac:spMk id="28" creationId="{EFC65A3B-AEAC-F247-8DEC-5E5F9FA93F7D}"/>
            </ac:spMkLst>
          </pc:spChg>
          <pc:spChg chg="add del mod">
            <ac:chgData name="Maximilien Schmidt" userId="934edbb4-d83f-4350-bf75-734323661350" providerId="ADAL" clId="{53FB8DDD-BE2C-F14A-BBE6-6EF6CEE0DD73}" dt="2021-12-16T10:14:29.642" v="1737"/>
            <ac:spMkLst>
              <pc:docMk/>
              <pc:sldMasterMk cId="3136449337" sldId="2147483648"/>
              <pc:sldLayoutMk cId="3594626820" sldId="2147483668"/>
              <ac:spMk id="29" creationId="{ADF1EF46-FA1E-A044-866A-0564878E1A05}"/>
            </ac:spMkLst>
          </pc:spChg>
          <pc:spChg chg="del">
            <ac:chgData name="Maximilien Schmidt" userId="934edbb4-d83f-4350-bf75-734323661350" providerId="ADAL" clId="{53FB8DDD-BE2C-F14A-BBE6-6EF6CEE0DD73}" dt="2021-12-09T14:52:25.551" v="1238" actId="478"/>
            <ac:spMkLst>
              <pc:docMk/>
              <pc:sldMasterMk cId="3136449337" sldId="2147483648"/>
              <pc:sldLayoutMk cId="3594626820" sldId="2147483668"/>
              <ac:spMk id="29" creationId="{C4A2CF55-28C9-2A4A-9054-59699BD2E57B}"/>
            </ac:spMkLst>
          </pc:spChg>
          <pc:spChg chg="del">
            <ac:chgData name="Maximilien Schmidt" userId="934edbb4-d83f-4350-bf75-734323661350" providerId="ADAL" clId="{53FB8DDD-BE2C-F14A-BBE6-6EF6CEE0DD73}" dt="2021-12-09T14:52:25.551" v="1238" actId="478"/>
            <ac:spMkLst>
              <pc:docMk/>
              <pc:sldMasterMk cId="3136449337" sldId="2147483648"/>
              <pc:sldLayoutMk cId="3594626820" sldId="2147483668"/>
              <ac:spMk id="30" creationId="{48D57842-C586-0145-A66C-2F3E781F8BC8}"/>
            </ac:spMkLst>
          </pc:spChg>
          <pc:spChg chg="add del mod">
            <ac:chgData name="Maximilien Schmidt" userId="934edbb4-d83f-4350-bf75-734323661350" providerId="ADAL" clId="{53FB8DDD-BE2C-F14A-BBE6-6EF6CEE0DD73}" dt="2021-12-16T10:14:29.642" v="1737"/>
            <ac:spMkLst>
              <pc:docMk/>
              <pc:sldMasterMk cId="3136449337" sldId="2147483648"/>
              <pc:sldLayoutMk cId="3594626820" sldId="2147483668"/>
              <ac:spMk id="30" creationId="{A1CCE71A-5582-F744-AA79-B09A51BB6E3D}"/>
            </ac:spMkLst>
          </pc:spChg>
          <pc:spChg chg="del">
            <ac:chgData name="Maximilien Schmidt" userId="934edbb4-d83f-4350-bf75-734323661350" providerId="ADAL" clId="{53FB8DDD-BE2C-F14A-BBE6-6EF6CEE0DD73}" dt="2021-12-09T14:52:25.551" v="1238" actId="478"/>
            <ac:spMkLst>
              <pc:docMk/>
              <pc:sldMasterMk cId="3136449337" sldId="2147483648"/>
              <pc:sldLayoutMk cId="3594626820" sldId="2147483668"/>
              <ac:spMk id="31" creationId="{4F41E484-6D9B-784C-B7DD-4EEB42D7F049}"/>
            </ac:spMkLst>
          </pc:spChg>
          <pc:spChg chg="add del mod">
            <ac:chgData name="Maximilien Schmidt" userId="934edbb4-d83f-4350-bf75-734323661350" providerId="ADAL" clId="{53FB8DDD-BE2C-F14A-BBE6-6EF6CEE0DD73}" dt="2021-12-16T10:14:29.642" v="1737"/>
            <ac:spMkLst>
              <pc:docMk/>
              <pc:sldMasterMk cId="3136449337" sldId="2147483648"/>
              <pc:sldLayoutMk cId="3594626820" sldId="2147483668"/>
              <ac:spMk id="31" creationId="{A7DA6A23-F419-F143-BE63-A4E9EE4B9F47}"/>
            </ac:spMkLst>
          </pc:spChg>
          <pc:spChg chg="del">
            <ac:chgData name="Maximilien Schmidt" userId="934edbb4-d83f-4350-bf75-734323661350" providerId="ADAL" clId="{53FB8DDD-BE2C-F14A-BBE6-6EF6CEE0DD73}" dt="2021-12-09T14:52:25.551" v="1238" actId="478"/>
            <ac:spMkLst>
              <pc:docMk/>
              <pc:sldMasterMk cId="3136449337" sldId="2147483648"/>
              <pc:sldLayoutMk cId="3594626820" sldId="2147483668"/>
              <ac:spMk id="32" creationId="{687226A6-A589-5B46-9A79-F63FACAC2B57}"/>
            </ac:spMkLst>
          </pc:spChg>
          <pc:spChg chg="del">
            <ac:chgData name="Maximilien Schmidt" userId="934edbb4-d83f-4350-bf75-734323661350" providerId="ADAL" clId="{53FB8DDD-BE2C-F14A-BBE6-6EF6CEE0DD73}" dt="2021-12-09T14:52:25.551" v="1238" actId="478"/>
            <ac:spMkLst>
              <pc:docMk/>
              <pc:sldMasterMk cId="3136449337" sldId="2147483648"/>
              <pc:sldLayoutMk cId="3594626820" sldId="2147483668"/>
              <ac:spMk id="33" creationId="{ADD5C818-0E54-F743-A53C-69CCF28E4C5C}"/>
            </ac:spMkLst>
          </pc:spChg>
          <pc:spChg chg="add mod">
            <ac:chgData name="Maximilien Schmidt" userId="934edbb4-d83f-4350-bf75-734323661350" providerId="ADAL" clId="{53FB8DDD-BE2C-F14A-BBE6-6EF6CEE0DD73}" dt="2021-12-15T08:44:50.690" v="1453" actId="14100"/>
            <ac:spMkLst>
              <pc:docMk/>
              <pc:sldMasterMk cId="3136449337" sldId="2147483648"/>
              <pc:sldLayoutMk cId="3594626820" sldId="2147483668"/>
              <ac:spMk id="34" creationId="{37494C66-FDE5-A240-870F-CB2B9D57C9B6}"/>
            </ac:spMkLst>
          </pc:spChg>
          <pc:spChg chg="add mod">
            <ac:chgData name="Maximilien Schmidt" userId="934edbb4-d83f-4350-bf75-734323661350" providerId="ADAL" clId="{53FB8DDD-BE2C-F14A-BBE6-6EF6CEE0DD73}" dt="2021-12-15T16:16:57.389" v="1580" actId="2711"/>
            <ac:spMkLst>
              <pc:docMk/>
              <pc:sldMasterMk cId="3136449337" sldId="2147483648"/>
              <pc:sldLayoutMk cId="3594626820" sldId="2147483668"/>
              <ac:spMk id="35" creationId="{6CC6A2F1-7EC7-9845-B09D-475285455014}"/>
            </ac:spMkLst>
          </pc:spChg>
          <pc:spChg chg="add mod">
            <ac:chgData name="Maximilien Schmidt" userId="934edbb4-d83f-4350-bf75-734323661350" providerId="ADAL" clId="{53FB8DDD-BE2C-F14A-BBE6-6EF6CEE0DD73}" dt="2021-12-15T16:16:57.389" v="1580" actId="2711"/>
            <ac:spMkLst>
              <pc:docMk/>
              <pc:sldMasterMk cId="3136449337" sldId="2147483648"/>
              <pc:sldLayoutMk cId="3594626820" sldId="2147483668"/>
              <ac:spMk id="36" creationId="{81040E24-51CB-EC4D-ABED-54D0E12A1827}"/>
            </ac:spMkLst>
          </pc:spChg>
          <pc:spChg chg="del">
            <ac:chgData name="Maximilien Schmidt" userId="934edbb4-d83f-4350-bf75-734323661350" providerId="ADAL" clId="{53FB8DDD-BE2C-F14A-BBE6-6EF6CEE0DD73}" dt="2021-12-09T14:52:25.551" v="1238" actId="478"/>
            <ac:spMkLst>
              <pc:docMk/>
              <pc:sldMasterMk cId="3136449337" sldId="2147483648"/>
              <pc:sldLayoutMk cId="3594626820" sldId="2147483668"/>
              <ac:spMk id="39" creationId="{2D9A0614-D1A7-D94D-83FF-EFAED9E9F6AF}"/>
            </ac:spMkLst>
          </pc:spChg>
          <pc:spChg chg="del">
            <ac:chgData name="Maximilien Schmidt" userId="934edbb4-d83f-4350-bf75-734323661350" providerId="ADAL" clId="{53FB8DDD-BE2C-F14A-BBE6-6EF6CEE0DD73}" dt="2021-12-09T14:52:25.551" v="1238" actId="478"/>
            <ac:spMkLst>
              <pc:docMk/>
              <pc:sldMasterMk cId="3136449337" sldId="2147483648"/>
              <pc:sldLayoutMk cId="3594626820" sldId="2147483668"/>
              <ac:spMk id="41" creationId="{C8F62961-C4A6-D142-92E3-E3197E72E2DB}"/>
            </ac:spMkLst>
          </pc:spChg>
          <pc:spChg chg="del">
            <ac:chgData name="Maximilien Schmidt" userId="934edbb4-d83f-4350-bf75-734323661350" providerId="ADAL" clId="{53FB8DDD-BE2C-F14A-BBE6-6EF6CEE0DD73}" dt="2021-12-09T14:52:25.551" v="1238" actId="478"/>
            <ac:spMkLst>
              <pc:docMk/>
              <pc:sldMasterMk cId="3136449337" sldId="2147483648"/>
              <pc:sldLayoutMk cId="3594626820" sldId="2147483668"/>
              <ac:spMk id="42" creationId="{CAEC239F-215C-BA47-9E30-103F92FA1C19}"/>
            </ac:spMkLst>
          </pc:spChg>
          <pc:spChg chg="del">
            <ac:chgData name="Maximilien Schmidt" userId="934edbb4-d83f-4350-bf75-734323661350" providerId="ADAL" clId="{53FB8DDD-BE2C-F14A-BBE6-6EF6CEE0DD73}" dt="2021-12-09T14:52:25.551" v="1238" actId="478"/>
            <ac:spMkLst>
              <pc:docMk/>
              <pc:sldMasterMk cId="3136449337" sldId="2147483648"/>
              <pc:sldLayoutMk cId="3594626820" sldId="2147483668"/>
              <ac:spMk id="43" creationId="{72CCC025-90A9-EE49-9FA1-4DD6C04A7048}"/>
            </ac:spMkLst>
          </pc:spChg>
          <pc:spChg chg="del">
            <ac:chgData name="Maximilien Schmidt" userId="934edbb4-d83f-4350-bf75-734323661350" providerId="ADAL" clId="{53FB8DDD-BE2C-F14A-BBE6-6EF6CEE0DD73}" dt="2021-12-09T14:52:25.551" v="1238" actId="478"/>
            <ac:spMkLst>
              <pc:docMk/>
              <pc:sldMasterMk cId="3136449337" sldId="2147483648"/>
              <pc:sldLayoutMk cId="3594626820" sldId="2147483668"/>
              <ac:spMk id="44" creationId="{2CC86391-6907-AA48-842D-911C8E272051}"/>
            </ac:spMkLst>
          </pc:spChg>
          <pc:spChg chg="del">
            <ac:chgData name="Maximilien Schmidt" userId="934edbb4-d83f-4350-bf75-734323661350" providerId="ADAL" clId="{53FB8DDD-BE2C-F14A-BBE6-6EF6CEE0DD73}" dt="2021-12-09T14:52:25.551" v="1238" actId="478"/>
            <ac:spMkLst>
              <pc:docMk/>
              <pc:sldMasterMk cId="3136449337" sldId="2147483648"/>
              <pc:sldLayoutMk cId="3594626820" sldId="2147483668"/>
              <ac:spMk id="45" creationId="{7C6A7DA3-B590-124A-BD2B-756C7366AE94}"/>
            </ac:spMkLst>
          </pc:spChg>
        </pc:sldLayoutChg>
        <pc:sldLayoutChg chg="addSp delSp modSp add mod modTransition">
          <pc:chgData name="Maximilien Schmidt" userId="934edbb4-d83f-4350-bf75-734323661350" providerId="ADAL" clId="{53FB8DDD-BE2C-F14A-BBE6-6EF6CEE0DD73}" dt="2021-12-16T11:20:00.175" v="2157" actId="6014"/>
          <pc:sldLayoutMkLst>
            <pc:docMk/>
            <pc:sldMasterMk cId="3136449337" sldId="2147483648"/>
            <pc:sldLayoutMk cId="3988067972" sldId="2147483669"/>
          </pc:sldLayoutMkLst>
          <pc:spChg chg="del">
            <ac:chgData name="Maximilien Schmidt" userId="934edbb4-d83f-4350-bf75-734323661350" providerId="ADAL" clId="{53FB8DDD-BE2C-F14A-BBE6-6EF6CEE0DD73}" dt="2021-12-09T15:13:09.256" v="1276" actId="478"/>
            <ac:spMkLst>
              <pc:docMk/>
              <pc:sldMasterMk cId="3136449337" sldId="2147483648"/>
              <pc:sldLayoutMk cId="3988067972" sldId="2147483669"/>
              <ac:spMk id="2" creationId="{4C2B69A2-B63A-0242-8DBD-0CB25DBC640E}"/>
            </ac:spMkLst>
          </pc:spChg>
          <pc:spChg chg="del">
            <ac:chgData name="Maximilien Schmidt" userId="934edbb4-d83f-4350-bf75-734323661350" providerId="ADAL" clId="{53FB8DDD-BE2C-F14A-BBE6-6EF6CEE0DD73}" dt="2021-12-09T15:13:05.765" v="1273" actId="478"/>
            <ac:spMkLst>
              <pc:docMk/>
              <pc:sldMasterMk cId="3136449337" sldId="2147483648"/>
              <pc:sldLayoutMk cId="3988067972" sldId="2147483669"/>
              <ac:spMk id="3" creationId="{3A380748-EA0F-A84E-B57B-8F72725697D7}"/>
            </ac:spMkLst>
          </pc:spChg>
          <pc:spChg chg="del">
            <ac:chgData name="Maximilien Schmidt" userId="934edbb4-d83f-4350-bf75-734323661350" providerId="ADAL" clId="{53FB8DDD-BE2C-F14A-BBE6-6EF6CEE0DD73}" dt="2021-12-09T15:13:08.018" v="1275" actId="478"/>
            <ac:spMkLst>
              <pc:docMk/>
              <pc:sldMasterMk cId="3136449337" sldId="2147483648"/>
              <pc:sldLayoutMk cId="3988067972" sldId="2147483669"/>
              <ac:spMk id="4" creationId="{57C74248-AA8A-EE49-8A5F-C60264DEFE22}"/>
            </ac:spMkLst>
          </pc:spChg>
          <pc:spChg chg="del">
            <ac:chgData name="Maximilien Schmidt" userId="934edbb4-d83f-4350-bf75-734323661350" providerId="ADAL" clId="{53FB8DDD-BE2C-F14A-BBE6-6EF6CEE0DD73}" dt="2021-12-09T15:13:07.050" v="1274" actId="478"/>
            <ac:spMkLst>
              <pc:docMk/>
              <pc:sldMasterMk cId="3136449337" sldId="2147483648"/>
              <pc:sldLayoutMk cId="3988067972" sldId="2147483669"/>
              <ac:spMk id="6" creationId="{9482B627-1C97-3144-B41C-094FDAC07BB7}"/>
            </ac:spMkLst>
          </pc:spChg>
          <pc:spChg chg="mod">
            <ac:chgData name="Maximilien Schmidt" userId="934edbb4-d83f-4350-bf75-734323661350" providerId="ADAL" clId="{53FB8DDD-BE2C-F14A-BBE6-6EF6CEE0DD73}" dt="2021-12-09T15:50:46.006" v="1295" actId="207"/>
            <ac:spMkLst>
              <pc:docMk/>
              <pc:sldMasterMk cId="3136449337" sldId="2147483648"/>
              <pc:sldLayoutMk cId="3988067972" sldId="2147483669"/>
              <ac:spMk id="8" creationId="{7C1F19F6-B84F-FF4D-98D6-D8D60F220EC2}"/>
            </ac:spMkLst>
          </pc:spChg>
          <pc:spChg chg="mod">
            <ac:chgData name="Maximilien Schmidt" userId="934edbb4-d83f-4350-bf75-734323661350" providerId="ADAL" clId="{53FB8DDD-BE2C-F14A-BBE6-6EF6CEE0DD73}" dt="2021-12-09T15:50:49.446" v="1296" actId="692"/>
            <ac:spMkLst>
              <pc:docMk/>
              <pc:sldMasterMk cId="3136449337" sldId="2147483648"/>
              <pc:sldLayoutMk cId="3988067972" sldId="2147483669"/>
              <ac:spMk id="9" creationId="{89FFB58F-DBE3-7F46-876F-65673C280E56}"/>
            </ac:spMkLst>
          </pc:spChg>
          <pc:spChg chg="add mod">
            <ac:chgData name="Maximilien Schmidt" userId="934edbb4-d83f-4350-bf75-734323661350" providerId="ADAL" clId="{53FB8DDD-BE2C-F14A-BBE6-6EF6CEE0DD73}" dt="2021-12-09T15:50:53.168" v="1297" actId="207"/>
            <ac:spMkLst>
              <pc:docMk/>
              <pc:sldMasterMk cId="3136449337" sldId="2147483648"/>
              <pc:sldLayoutMk cId="3988067972" sldId="2147483669"/>
              <ac:spMk id="10" creationId="{80E874E1-F819-B646-8F64-EE5C436C4051}"/>
            </ac:spMkLst>
          </pc:spChg>
          <pc:spChg chg="add mod">
            <ac:chgData name="Maximilien Schmidt" userId="934edbb4-d83f-4350-bf75-734323661350" providerId="ADAL" clId="{53FB8DDD-BE2C-F14A-BBE6-6EF6CEE0DD73}" dt="2021-12-09T15:51:19.361" v="1299" actId="1076"/>
            <ac:spMkLst>
              <pc:docMk/>
              <pc:sldMasterMk cId="3136449337" sldId="2147483648"/>
              <pc:sldLayoutMk cId="3988067972" sldId="2147483669"/>
              <ac:spMk id="11" creationId="{4F21201F-B466-7444-956A-B8E8E3162E72}"/>
            </ac:spMkLst>
          </pc:spChg>
          <pc:spChg chg="add mod">
            <ac:chgData name="Maximilien Schmidt" userId="934edbb4-d83f-4350-bf75-734323661350" providerId="ADAL" clId="{53FB8DDD-BE2C-F14A-BBE6-6EF6CEE0DD73}" dt="2021-12-15T16:17:05.804" v="1581" actId="2711"/>
            <ac:spMkLst>
              <pc:docMk/>
              <pc:sldMasterMk cId="3136449337" sldId="2147483648"/>
              <pc:sldLayoutMk cId="3988067972" sldId="2147483669"/>
              <ac:spMk id="12" creationId="{60DC0CBF-88EE-0146-B6CA-85D4A035C59D}"/>
            </ac:spMkLst>
          </pc:spChg>
          <pc:spChg chg="add mod">
            <ac:chgData name="Maximilien Schmidt" userId="934edbb4-d83f-4350-bf75-734323661350" providerId="ADAL" clId="{53FB8DDD-BE2C-F14A-BBE6-6EF6CEE0DD73}" dt="2021-12-15T16:17:08.995" v="1582" actId="2711"/>
            <ac:spMkLst>
              <pc:docMk/>
              <pc:sldMasterMk cId="3136449337" sldId="2147483648"/>
              <pc:sldLayoutMk cId="3988067972" sldId="2147483669"/>
              <ac:spMk id="13" creationId="{B6D756E2-1CE1-F147-875C-5344FD0254A0}"/>
            </ac:spMkLst>
          </pc:spChg>
          <pc:grpChg chg="add mod">
            <ac:chgData name="Maximilien Schmidt" userId="934edbb4-d83f-4350-bf75-734323661350" providerId="ADAL" clId="{53FB8DDD-BE2C-F14A-BBE6-6EF6CEE0DD73}" dt="2021-12-09T15:51:07.753" v="1298" actId="1076"/>
            <ac:grpSpMkLst>
              <pc:docMk/>
              <pc:sldMasterMk cId="3136449337" sldId="2147483648"/>
              <pc:sldLayoutMk cId="3988067972" sldId="2147483669"/>
              <ac:grpSpMk id="7" creationId="{8E05ED1E-24DA-254C-BBB3-99EFD6C9F5F5}"/>
            </ac:grpSpMkLst>
          </pc:grpChg>
        </pc:sldLayoutChg>
        <pc:sldLayoutChg chg="new del mod">
          <pc:chgData name="Maximilien Schmidt" userId="934edbb4-d83f-4350-bf75-734323661350" providerId="ADAL" clId="{53FB8DDD-BE2C-F14A-BBE6-6EF6CEE0DD73}" dt="2021-12-10T11:04:23.878" v="1305" actId="11236"/>
          <pc:sldLayoutMkLst>
            <pc:docMk/>
            <pc:sldMasterMk cId="3136449337" sldId="2147483648"/>
            <pc:sldLayoutMk cId="3954104835" sldId="2147483670"/>
          </pc:sldLayoutMkLst>
        </pc:sldLayoutChg>
        <pc:sldLayoutChg chg="add mod replId modTransition setBg">
          <pc:chgData name="Maximilien Schmidt" userId="934edbb4-d83f-4350-bf75-734323661350" providerId="ADAL" clId="{53FB8DDD-BE2C-F14A-BBE6-6EF6CEE0DD73}" dt="2021-12-15T12:52:45.198" v="1516" actId="6014"/>
          <pc:sldLayoutMkLst>
            <pc:docMk/>
            <pc:sldMasterMk cId="4110250613" sldId="2147483664"/>
            <pc:sldLayoutMk cId="4167633421" sldId="2147483671"/>
          </pc:sldLayoutMkLst>
        </pc:sldLayoutChg>
        <pc:sldLayoutChg chg="addSp modSp add mod ord replId modTransition">
          <pc:chgData name="Maximilien Schmidt" userId="934edbb4-d83f-4350-bf75-734323661350" providerId="ADAL" clId="{53FB8DDD-BE2C-F14A-BBE6-6EF6CEE0DD73}" dt="2021-12-16T11:08:47.498" v="2135" actId="20578"/>
          <pc:sldLayoutMkLst>
            <pc:docMk/>
            <pc:sldMasterMk cId="3136449337" sldId="2147483648"/>
            <pc:sldLayoutMk cId="757195590" sldId="2147483687"/>
          </pc:sldLayoutMkLst>
          <pc:spChg chg="add mod">
            <ac:chgData name="Maximilien Schmidt" userId="934edbb4-d83f-4350-bf75-734323661350" providerId="ADAL" clId="{53FB8DDD-BE2C-F14A-BBE6-6EF6CEE0DD73}" dt="2021-12-16T11:04:28.842" v="2117" actId="20577"/>
            <ac:spMkLst>
              <pc:docMk/>
              <pc:sldMasterMk cId="3136449337" sldId="2147483648"/>
              <pc:sldLayoutMk cId="757195590" sldId="2147483687"/>
              <ac:spMk id="2" creationId="{FF0630BE-2C5B-734D-8C61-4F9050D44A81}"/>
            </ac:spMkLst>
          </pc:spChg>
        </pc:sldLayoutChg>
      </pc:sldMasterChg>
      <pc:sldMasterChg chg="addSp delSp modSp new add del mod setBg addSldLayout delSldLayout modSldLayout sldLayoutOrd">
        <pc:chgData name="Maximilien Schmidt" userId="934edbb4-d83f-4350-bf75-734323661350" providerId="ADAL" clId="{53FB8DDD-BE2C-F14A-BBE6-6EF6CEE0DD73}" dt="2021-12-16T11:40:50.003" v="2162" actId="1076"/>
        <pc:sldMasterMkLst>
          <pc:docMk/>
          <pc:sldMasterMk cId="4110250613" sldId="2147483664"/>
        </pc:sldMasterMkLst>
        <pc:spChg chg="del">
          <ac:chgData name="Maximilien Schmidt" userId="934edbb4-d83f-4350-bf75-734323661350" providerId="ADAL" clId="{53FB8DDD-BE2C-F14A-BBE6-6EF6CEE0DD73}" dt="2021-12-09T10:52:30.808" v="1071" actId="478"/>
          <ac:spMkLst>
            <pc:docMk/>
            <pc:sldMasterMk cId="4110250613" sldId="2147483664"/>
            <ac:spMk id="2" creationId="{AD1A3D3D-2EBA-8047-B004-61EE187087F1}"/>
          </ac:spMkLst>
        </pc:spChg>
        <pc:spChg chg="add mod">
          <ac:chgData name="Maximilien Schmidt" userId="934edbb4-d83f-4350-bf75-734323661350" providerId="ADAL" clId="{53FB8DDD-BE2C-F14A-BBE6-6EF6CEE0DD73}" dt="2021-12-16T10:37:36.713" v="1806" actId="207"/>
          <ac:spMkLst>
            <pc:docMk/>
            <pc:sldMasterMk cId="4110250613" sldId="2147483664"/>
            <ac:spMk id="2" creationId="{ED89CB56-241A-9F4F-8430-0B88998784B3}"/>
          </ac:spMkLst>
        </pc:spChg>
        <pc:spChg chg="del">
          <ac:chgData name="Maximilien Schmidt" userId="934edbb4-d83f-4350-bf75-734323661350" providerId="ADAL" clId="{53FB8DDD-BE2C-F14A-BBE6-6EF6CEE0DD73}" dt="2021-12-09T10:52:33.160" v="1072" actId="478"/>
          <ac:spMkLst>
            <pc:docMk/>
            <pc:sldMasterMk cId="4110250613" sldId="2147483664"/>
            <ac:spMk id="3" creationId="{54CE6C30-C878-E04C-A598-A5FC4190EE73}"/>
          </ac:spMkLst>
        </pc:spChg>
        <pc:spChg chg="add mod">
          <ac:chgData name="Maximilien Schmidt" userId="934edbb4-d83f-4350-bf75-734323661350" providerId="ADAL" clId="{53FB8DDD-BE2C-F14A-BBE6-6EF6CEE0DD73}" dt="2021-12-16T10:37:33.059" v="1805" actId="207"/>
          <ac:spMkLst>
            <pc:docMk/>
            <pc:sldMasterMk cId="4110250613" sldId="2147483664"/>
            <ac:spMk id="3" creationId="{D1D075D6-62DE-B046-89F5-AE941D4F617C}"/>
          </ac:spMkLst>
        </pc:spChg>
        <pc:spChg chg="del">
          <ac:chgData name="Maximilien Schmidt" userId="934edbb4-d83f-4350-bf75-734323661350" providerId="ADAL" clId="{53FB8DDD-BE2C-F14A-BBE6-6EF6CEE0DD73}" dt="2021-12-09T10:52:38.095" v="1073" actId="478"/>
          <ac:spMkLst>
            <pc:docMk/>
            <pc:sldMasterMk cId="4110250613" sldId="2147483664"/>
            <ac:spMk id="4" creationId="{1F398B2B-D61D-D546-B478-C33033F8BE58}"/>
          </ac:spMkLst>
        </pc:spChg>
        <pc:spChg chg="del">
          <ac:chgData name="Maximilien Schmidt" userId="934edbb4-d83f-4350-bf75-734323661350" providerId="ADAL" clId="{53FB8DDD-BE2C-F14A-BBE6-6EF6CEE0DD73}" dt="2021-12-09T10:52:39.379" v="1074" actId="478"/>
          <ac:spMkLst>
            <pc:docMk/>
            <pc:sldMasterMk cId="4110250613" sldId="2147483664"/>
            <ac:spMk id="5" creationId="{C161D374-912D-8943-A54C-789D2F62B726}"/>
          </ac:spMkLst>
        </pc:spChg>
        <pc:spChg chg="del">
          <ac:chgData name="Maximilien Schmidt" userId="934edbb4-d83f-4350-bf75-734323661350" providerId="ADAL" clId="{53FB8DDD-BE2C-F14A-BBE6-6EF6CEE0DD73}" dt="2021-12-09T10:52:41.443" v="1075" actId="478"/>
          <ac:spMkLst>
            <pc:docMk/>
            <pc:sldMasterMk cId="4110250613" sldId="2147483664"/>
            <ac:spMk id="6" creationId="{C8448DCC-0D78-B14A-B872-310ABBBB6AE3}"/>
          </ac:spMkLst>
        </pc:spChg>
        <pc:picChg chg="add mod">
          <ac:chgData name="Maximilien Schmidt" userId="934edbb4-d83f-4350-bf75-734323661350" providerId="ADAL" clId="{53FB8DDD-BE2C-F14A-BBE6-6EF6CEE0DD73}" dt="2021-12-16T10:40:18.038" v="1812" actId="1076"/>
          <ac:picMkLst>
            <pc:docMk/>
            <pc:sldMasterMk cId="4110250613" sldId="2147483664"/>
            <ac:picMk id="5" creationId="{89B46752-C7E3-4C45-AADF-D1B3A189063C}"/>
          </ac:picMkLst>
        </pc:picChg>
        <pc:sldLayoutChg chg="modSp mod ord">
          <pc:chgData name="Maximilien Schmidt" userId="934edbb4-d83f-4350-bf75-734323661350" providerId="ADAL" clId="{53FB8DDD-BE2C-F14A-BBE6-6EF6CEE0DD73}" dt="2021-12-16T11:13:06.372" v="2143" actId="6014"/>
          <pc:sldLayoutMkLst>
            <pc:docMk/>
            <pc:sldMasterMk cId="4110250613" sldId="2147483664"/>
            <pc:sldLayoutMk cId="2162324830" sldId="2147483663"/>
          </pc:sldLayoutMkLst>
          <pc:spChg chg="mod">
            <ac:chgData name="Maximilien Schmidt" userId="934edbb4-d83f-4350-bf75-734323661350" providerId="ADAL" clId="{53FB8DDD-BE2C-F14A-BBE6-6EF6CEE0DD73}" dt="2021-12-15T17:03:00.065" v="1595" actId="20578"/>
            <ac:spMkLst>
              <pc:docMk/>
              <pc:sldMasterMk cId="4110250613" sldId="2147483664"/>
              <pc:sldLayoutMk cId="2162324830" sldId="2147483663"/>
              <ac:spMk id="21" creationId="{ED7568B5-BD91-064D-BB36-B028F13B2605}"/>
            </ac:spMkLst>
          </pc:spChg>
          <pc:spChg chg="mod">
            <ac:chgData name="Maximilien Schmidt" userId="934edbb4-d83f-4350-bf75-734323661350" providerId="ADAL" clId="{53FB8DDD-BE2C-F14A-BBE6-6EF6CEE0DD73}" dt="2021-12-15T17:03:00.065" v="1595" actId="20578"/>
            <ac:spMkLst>
              <pc:docMk/>
              <pc:sldMasterMk cId="4110250613" sldId="2147483664"/>
              <pc:sldLayoutMk cId="2162324830" sldId="2147483663"/>
              <ac:spMk id="22" creationId="{FC80110F-FFC6-9841-BE8E-4F7C07076B30}"/>
            </ac:spMkLst>
          </pc:spChg>
        </pc:sldLayoutChg>
        <pc:sldLayoutChg chg="new del replId">
          <pc:chgData name="Maximilien Schmidt" userId="934edbb4-d83f-4350-bf75-734323661350" providerId="ADAL" clId="{53FB8DDD-BE2C-F14A-BBE6-6EF6CEE0DD73}" dt="2021-12-07T15:38:36.675" v="1050" actId="2696"/>
          <pc:sldLayoutMkLst>
            <pc:docMk/>
            <pc:sldMasterMk cId="4110250613" sldId="2147483664"/>
            <pc:sldLayoutMk cId="1066419223" sldId="2147483665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7T15:38:37.111" v="1051" actId="2696"/>
          <pc:sldLayoutMkLst>
            <pc:docMk/>
            <pc:sldMasterMk cId="4110250613" sldId="2147483664"/>
            <pc:sldLayoutMk cId="351242597" sldId="2147483666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7T15:38:37.289" v="1052" actId="2696"/>
          <pc:sldLayoutMkLst>
            <pc:docMk/>
            <pc:sldMasterMk cId="4110250613" sldId="2147483664"/>
            <pc:sldLayoutMk cId="2455906809" sldId="2147483667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7T15:38:37.448" v="1053" actId="2696"/>
          <pc:sldLayoutMkLst>
            <pc:docMk/>
            <pc:sldMasterMk cId="4110250613" sldId="2147483664"/>
            <pc:sldLayoutMk cId="3475791499" sldId="2147483668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7T15:38:37.581" v="1054" actId="2696"/>
          <pc:sldLayoutMkLst>
            <pc:docMk/>
            <pc:sldMasterMk cId="4110250613" sldId="2147483664"/>
            <pc:sldLayoutMk cId="3516240935" sldId="2147483669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7T15:38:37.753" v="1055" actId="2696"/>
          <pc:sldLayoutMkLst>
            <pc:docMk/>
            <pc:sldMasterMk cId="4110250613" sldId="2147483664"/>
            <pc:sldLayoutMk cId="2771453409" sldId="2147483670"/>
          </pc:sldLayoutMkLst>
        </pc:sldLayoutChg>
        <pc:sldLayoutChg chg="addSp delSp modSp mod">
          <pc:chgData name="Maximilien Schmidt" userId="934edbb4-d83f-4350-bf75-734323661350" providerId="ADAL" clId="{53FB8DDD-BE2C-F14A-BBE6-6EF6CEE0DD73}" dt="2021-12-16T11:13:31.791" v="2144" actId="6014"/>
          <pc:sldLayoutMkLst>
            <pc:docMk/>
            <pc:sldMasterMk cId="4110250613" sldId="2147483664"/>
            <pc:sldLayoutMk cId="2836601576" sldId="2147483670"/>
          </pc:sldLayoutMkLst>
          <pc:spChg chg="del">
            <ac:chgData name="Maximilien Schmidt" userId="934edbb4-d83f-4350-bf75-734323661350" providerId="ADAL" clId="{53FB8DDD-BE2C-F14A-BBE6-6EF6CEE0DD73}" dt="2021-12-16T09:24:46.382" v="1598" actId="478"/>
            <ac:spMkLst>
              <pc:docMk/>
              <pc:sldMasterMk cId="4110250613" sldId="2147483664"/>
              <pc:sldLayoutMk cId="2836601576" sldId="2147483670"/>
              <ac:spMk id="2" creationId="{91A098D5-3911-474F-AA67-3C3DEDED0723}"/>
            </ac:spMkLst>
          </pc:spChg>
          <pc:spChg chg="del">
            <ac:chgData name="Maximilien Schmidt" userId="934edbb4-d83f-4350-bf75-734323661350" providerId="ADAL" clId="{53FB8DDD-BE2C-F14A-BBE6-6EF6CEE0DD73}" dt="2021-12-16T09:24:44.346" v="1597" actId="478"/>
            <ac:spMkLst>
              <pc:docMk/>
              <pc:sldMasterMk cId="4110250613" sldId="2147483664"/>
              <pc:sldLayoutMk cId="2836601576" sldId="2147483670"/>
              <ac:spMk id="3" creationId="{1551CF5F-51A2-4326-95D8-7A0B5D02BEBB}"/>
            </ac:spMkLst>
          </pc:spChg>
          <pc:spChg chg="add mod">
            <ac:chgData name="Maximilien Schmidt" userId="934edbb4-d83f-4350-bf75-734323661350" providerId="ADAL" clId="{53FB8DDD-BE2C-F14A-BBE6-6EF6CEE0DD73}" dt="2021-12-16T09:38:46.732" v="1614" actId="207"/>
            <ac:spMkLst>
              <pc:docMk/>
              <pc:sldMasterMk cId="4110250613" sldId="2147483664"/>
              <pc:sldLayoutMk cId="2836601576" sldId="2147483670"/>
              <ac:spMk id="5" creationId="{D7CA0A19-D9A8-B244-A198-1828E8DC1CFB}"/>
            </ac:spMkLst>
          </pc:spChg>
          <pc:spChg chg="add mod">
            <ac:chgData name="Maximilien Schmidt" userId="934edbb4-d83f-4350-bf75-734323661350" providerId="ADAL" clId="{53FB8DDD-BE2C-F14A-BBE6-6EF6CEE0DD73}" dt="2021-12-16T09:38:42.035" v="1612" actId="207"/>
            <ac:spMkLst>
              <pc:docMk/>
              <pc:sldMasterMk cId="4110250613" sldId="2147483664"/>
              <pc:sldLayoutMk cId="2836601576" sldId="2147483670"/>
              <ac:spMk id="6" creationId="{00FED4BE-15A5-A04F-89DE-D56FEA3F9500}"/>
            </ac:spMkLst>
          </pc:spChg>
          <pc:spChg chg="add del mod">
            <ac:chgData name="Maximilien Schmidt" userId="934edbb4-d83f-4350-bf75-734323661350" providerId="ADAL" clId="{53FB8DDD-BE2C-F14A-BBE6-6EF6CEE0DD73}" dt="2021-12-16T09:40:29.064" v="1617"/>
            <ac:spMkLst>
              <pc:docMk/>
              <pc:sldMasterMk cId="4110250613" sldId="2147483664"/>
              <pc:sldLayoutMk cId="2836601576" sldId="2147483670"/>
              <ac:spMk id="8" creationId="{CCD2DAD2-CEFF-684C-A34C-651311F4F8AF}"/>
            </ac:spMkLst>
          </pc:spChg>
          <pc:graphicFrameChg chg="add del mod">
            <ac:chgData name="Maximilien Schmidt" userId="934edbb4-d83f-4350-bf75-734323661350" providerId="ADAL" clId="{53FB8DDD-BE2C-F14A-BBE6-6EF6CEE0DD73}" dt="2021-12-16T09:36:58.352" v="1610" actId="478"/>
            <ac:graphicFrameMkLst>
              <pc:docMk/>
              <pc:sldMasterMk cId="4110250613" sldId="2147483664"/>
              <pc:sldLayoutMk cId="2836601576" sldId="2147483670"/>
              <ac:graphicFrameMk id="4" creationId="{60B7501D-0DF8-304C-A4E5-D8A5DE5D78B1}"/>
            </ac:graphicFrameMkLst>
          </pc:graphicFrameChg>
          <pc:graphicFrameChg chg="add mod">
            <ac:chgData name="Maximilien Schmidt" userId="934edbb4-d83f-4350-bf75-734323661350" providerId="ADAL" clId="{53FB8DDD-BE2C-F14A-BBE6-6EF6CEE0DD73}" dt="2021-12-16T09:38:06.831" v="1611"/>
            <ac:graphicFrameMkLst>
              <pc:docMk/>
              <pc:sldMasterMk cId="4110250613" sldId="2147483664"/>
              <pc:sldLayoutMk cId="2836601576" sldId="2147483670"/>
              <ac:graphicFrameMk id="7" creationId="{8DB65188-685D-5941-8790-99ED2299D514}"/>
            </ac:graphicFrameMkLst>
          </pc:graphicFrameChg>
        </pc:sldLayoutChg>
        <pc:sldLayoutChg chg="new del replId">
          <pc:chgData name="Maximilien Schmidt" userId="934edbb4-d83f-4350-bf75-734323661350" providerId="ADAL" clId="{53FB8DDD-BE2C-F14A-BBE6-6EF6CEE0DD73}" dt="2021-12-07T15:38:37.890" v="1056" actId="2696"/>
          <pc:sldLayoutMkLst>
            <pc:docMk/>
            <pc:sldMasterMk cId="4110250613" sldId="2147483664"/>
            <pc:sldLayoutMk cId="3304758232" sldId="2147483671"/>
          </pc:sldLayoutMkLst>
        </pc:sldLayoutChg>
        <pc:sldLayoutChg chg="mod ord">
          <pc:chgData name="Maximilien Schmidt" userId="934edbb4-d83f-4350-bf75-734323661350" providerId="ADAL" clId="{53FB8DDD-BE2C-F14A-BBE6-6EF6CEE0DD73}" dt="2021-12-16T10:36:46.983" v="1798" actId="20578"/>
          <pc:sldLayoutMkLst>
            <pc:docMk/>
            <pc:sldMasterMk cId="4110250613" sldId="2147483664"/>
            <pc:sldLayoutMk cId="4167633421" sldId="2147483671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7T15:38:40.261" v="1057" actId="2696"/>
          <pc:sldLayoutMkLst>
            <pc:docMk/>
            <pc:sldMasterMk cId="4110250613" sldId="2147483664"/>
            <pc:sldLayoutMk cId="2273352699" sldId="2147483672"/>
          </pc:sldLayoutMkLst>
        </pc:sldLayoutChg>
        <pc:sldLayoutChg chg="addSp delSp modSp add mod replId modTransition">
          <pc:chgData name="Maximilien Schmidt" userId="934edbb4-d83f-4350-bf75-734323661350" providerId="ADAL" clId="{53FB8DDD-BE2C-F14A-BBE6-6EF6CEE0DD73}" dt="2021-12-16T11:13:50.890" v="2145" actId="6014"/>
          <pc:sldLayoutMkLst>
            <pc:docMk/>
            <pc:sldMasterMk cId="4110250613" sldId="2147483664"/>
            <pc:sldLayoutMk cId="2962091368" sldId="2147483672"/>
          </pc:sldLayoutMkLst>
          <pc:spChg chg="add mod">
            <ac:chgData name="Maximilien Schmidt" userId="934edbb4-d83f-4350-bf75-734323661350" providerId="ADAL" clId="{53FB8DDD-BE2C-F14A-BBE6-6EF6CEE0DD73}" dt="2021-12-16T09:33:05.165" v="1603"/>
            <ac:spMkLst>
              <pc:docMk/>
              <pc:sldMasterMk cId="4110250613" sldId="2147483664"/>
              <pc:sldLayoutMk cId="2962091368" sldId="2147483672"/>
              <ac:spMk id="8" creationId="{9D7DDE27-B8F9-984D-906C-D45033791916}"/>
            </ac:spMkLst>
          </pc:spChg>
          <pc:spChg chg="add mod">
            <ac:chgData name="Maximilien Schmidt" userId="934edbb4-d83f-4350-bf75-734323661350" providerId="ADAL" clId="{53FB8DDD-BE2C-F14A-BBE6-6EF6CEE0DD73}" dt="2021-12-16T09:33:05.165" v="1603"/>
            <ac:spMkLst>
              <pc:docMk/>
              <pc:sldMasterMk cId="4110250613" sldId="2147483664"/>
              <pc:sldLayoutMk cId="2962091368" sldId="2147483672"/>
              <ac:spMk id="9" creationId="{2FC2E391-2765-F74F-B86D-4A74C435DE2E}"/>
            </ac:spMkLst>
          </pc:spChg>
          <pc:spChg chg="add mod">
            <ac:chgData name="Maximilien Schmidt" userId="934edbb4-d83f-4350-bf75-734323661350" providerId="ADAL" clId="{53FB8DDD-BE2C-F14A-BBE6-6EF6CEE0DD73}" dt="2021-12-16T09:33:05.165" v="1603"/>
            <ac:spMkLst>
              <pc:docMk/>
              <pc:sldMasterMk cId="4110250613" sldId="2147483664"/>
              <pc:sldLayoutMk cId="2962091368" sldId="2147483672"/>
              <ac:spMk id="10" creationId="{462A0EC0-572D-B748-B534-0FC86D9D0F5A}"/>
            </ac:spMkLst>
          </pc:spChg>
          <pc:spChg chg="add mod">
            <ac:chgData name="Maximilien Schmidt" userId="934edbb4-d83f-4350-bf75-734323661350" providerId="ADAL" clId="{53FB8DDD-BE2C-F14A-BBE6-6EF6CEE0DD73}" dt="2021-12-16T09:33:05.165" v="1603"/>
            <ac:spMkLst>
              <pc:docMk/>
              <pc:sldMasterMk cId="4110250613" sldId="2147483664"/>
              <pc:sldLayoutMk cId="2962091368" sldId="2147483672"/>
              <ac:spMk id="11" creationId="{9DEAB1C1-69FD-7644-9814-27BE2DE8893C}"/>
            </ac:spMkLst>
          </pc:spChg>
          <pc:spChg chg="add mod">
            <ac:chgData name="Maximilien Schmidt" userId="934edbb4-d83f-4350-bf75-734323661350" providerId="ADAL" clId="{53FB8DDD-BE2C-F14A-BBE6-6EF6CEE0DD73}" dt="2021-12-16T09:33:05.165" v="1603"/>
            <ac:spMkLst>
              <pc:docMk/>
              <pc:sldMasterMk cId="4110250613" sldId="2147483664"/>
              <pc:sldLayoutMk cId="2962091368" sldId="2147483672"/>
              <ac:spMk id="12" creationId="{D2CA27C4-D5F7-CE41-AFC8-A3216DD3E41C}"/>
            </ac:spMkLst>
          </pc:spChg>
          <pc:graphicFrameChg chg="del">
            <ac:chgData name="Maximilien Schmidt" userId="934edbb4-d83f-4350-bf75-734323661350" providerId="ADAL" clId="{53FB8DDD-BE2C-F14A-BBE6-6EF6CEE0DD73}" dt="2021-12-16T09:31:30.050" v="1600" actId="478"/>
            <ac:graphicFrameMkLst>
              <pc:docMk/>
              <pc:sldMasterMk cId="4110250613" sldId="2147483664"/>
              <pc:sldLayoutMk cId="2962091368" sldId="2147483672"/>
              <ac:graphicFrameMk id="4" creationId="{60B7501D-0DF8-304C-A4E5-D8A5DE5D78B1}"/>
            </ac:graphicFrameMkLst>
          </pc:graphicFrameChg>
          <pc:picChg chg="add mod">
            <ac:chgData name="Maximilien Schmidt" userId="934edbb4-d83f-4350-bf75-734323661350" providerId="ADAL" clId="{53FB8DDD-BE2C-F14A-BBE6-6EF6CEE0DD73}" dt="2021-12-16T09:33:05.165" v="1603"/>
            <ac:picMkLst>
              <pc:docMk/>
              <pc:sldMasterMk cId="4110250613" sldId="2147483664"/>
              <pc:sldLayoutMk cId="2962091368" sldId="2147483672"/>
              <ac:picMk id="3" creationId="{5A55AA55-66F7-A74B-B0B7-A4A8D5E91F7B}"/>
            </ac:picMkLst>
          </pc:picChg>
          <pc:picChg chg="add mod">
            <ac:chgData name="Maximilien Schmidt" userId="934edbb4-d83f-4350-bf75-734323661350" providerId="ADAL" clId="{53FB8DDD-BE2C-F14A-BBE6-6EF6CEE0DD73}" dt="2021-12-16T09:33:05.165" v="1603"/>
            <ac:picMkLst>
              <pc:docMk/>
              <pc:sldMasterMk cId="4110250613" sldId="2147483664"/>
              <pc:sldLayoutMk cId="2962091368" sldId="2147483672"/>
              <ac:picMk id="5" creationId="{D2F5AB50-1A2E-F044-8B2C-A35354E0F053}"/>
            </ac:picMkLst>
          </pc:picChg>
          <pc:picChg chg="add mod">
            <ac:chgData name="Maximilien Schmidt" userId="934edbb4-d83f-4350-bf75-734323661350" providerId="ADAL" clId="{53FB8DDD-BE2C-F14A-BBE6-6EF6CEE0DD73}" dt="2021-12-16T09:33:05.165" v="1603"/>
            <ac:picMkLst>
              <pc:docMk/>
              <pc:sldMasterMk cId="4110250613" sldId="2147483664"/>
              <pc:sldLayoutMk cId="2962091368" sldId="2147483672"/>
              <ac:picMk id="6" creationId="{DFF5E6D6-8502-EB43-9190-132A4615110D}"/>
            </ac:picMkLst>
          </pc:picChg>
          <pc:picChg chg="add mod">
            <ac:chgData name="Maximilien Schmidt" userId="934edbb4-d83f-4350-bf75-734323661350" providerId="ADAL" clId="{53FB8DDD-BE2C-F14A-BBE6-6EF6CEE0DD73}" dt="2021-12-16T09:33:05.165" v="1603"/>
            <ac:picMkLst>
              <pc:docMk/>
              <pc:sldMasterMk cId="4110250613" sldId="2147483664"/>
              <pc:sldLayoutMk cId="2962091368" sldId="2147483672"/>
              <ac:picMk id="7" creationId="{D0B548B8-F59A-EE45-B72A-F742C922EF27}"/>
            </ac:picMkLst>
          </pc:picChg>
        </pc:sldLayoutChg>
        <pc:sldLayoutChg chg="new del replId">
          <pc:chgData name="Maximilien Schmidt" userId="934edbb4-d83f-4350-bf75-734323661350" providerId="ADAL" clId="{53FB8DDD-BE2C-F14A-BBE6-6EF6CEE0DD73}" dt="2021-12-07T15:38:40.707" v="1058" actId="2696"/>
          <pc:sldLayoutMkLst>
            <pc:docMk/>
            <pc:sldMasterMk cId="4110250613" sldId="2147483664"/>
            <pc:sldLayoutMk cId="1773276050" sldId="2147483673"/>
          </pc:sldLayoutMkLst>
        </pc:sldLayoutChg>
        <pc:sldLayoutChg chg="addSp delSp modSp add mod modTransition">
          <pc:chgData name="Maximilien Schmidt" userId="934edbb4-d83f-4350-bf75-734323661350" providerId="ADAL" clId="{53FB8DDD-BE2C-F14A-BBE6-6EF6CEE0DD73}" dt="2021-12-16T11:14:08.762" v="2146" actId="6014"/>
          <pc:sldLayoutMkLst>
            <pc:docMk/>
            <pc:sldMasterMk cId="4110250613" sldId="2147483664"/>
            <pc:sldLayoutMk cId="2152125396" sldId="2147483673"/>
          </pc:sldLayoutMkLst>
          <pc:spChg chg="del">
            <ac:chgData name="Maximilien Schmidt" userId="934edbb4-d83f-4350-bf75-734323661350" providerId="ADAL" clId="{53FB8DDD-BE2C-F14A-BBE6-6EF6CEE0DD73}" dt="2021-12-16T09:35:32.931" v="1607" actId="478"/>
            <ac:spMkLst>
              <pc:docMk/>
              <pc:sldMasterMk cId="4110250613" sldId="2147483664"/>
              <pc:sldLayoutMk cId="2152125396" sldId="2147483673"/>
              <ac:spMk id="8" creationId="{9D7DDE27-B8F9-984D-906C-D45033791916}"/>
            </ac:spMkLst>
          </pc:spChg>
          <pc:spChg chg="del">
            <ac:chgData name="Maximilien Schmidt" userId="934edbb4-d83f-4350-bf75-734323661350" providerId="ADAL" clId="{53FB8DDD-BE2C-F14A-BBE6-6EF6CEE0DD73}" dt="2021-12-16T09:35:30.920" v="1606" actId="478"/>
            <ac:spMkLst>
              <pc:docMk/>
              <pc:sldMasterMk cId="4110250613" sldId="2147483664"/>
              <pc:sldLayoutMk cId="2152125396" sldId="2147483673"/>
              <ac:spMk id="9" creationId="{2FC2E391-2765-F74F-B86D-4A74C435DE2E}"/>
            </ac:spMkLst>
          </pc:spChg>
          <pc:spChg chg="del">
            <ac:chgData name="Maximilien Schmidt" userId="934edbb4-d83f-4350-bf75-734323661350" providerId="ADAL" clId="{53FB8DDD-BE2C-F14A-BBE6-6EF6CEE0DD73}" dt="2021-12-16T09:35:30.920" v="1606" actId="478"/>
            <ac:spMkLst>
              <pc:docMk/>
              <pc:sldMasterMk cId="4110250613" sldId="2147483664"/>
              <pc:sldLayoutMk cId="2152125396" sldId="2147483673"/>
              <ac:spMk id="10" creationId="{462A0EC0-572D-B748-B534-0FC86D9D0F5A}"/>
            </ac:spMkLst>
          </pc:spChg>
          <pc:spChg chg="del">
            <ac:chgData name="Maximilien Schmidt" userId="934edbb4-d83f-4350-bf75-734323661350" providerId="ADAL" clId="{53FB8DDD-BE2C-F14A-BBE6-6EF6CEE0DD73}" dt="2021-12-16T09:35:30.920" v="1606" actId="478"/>
            <ac:spMkLst>
              <pc:docMk/>
              <pc:sldMasterMk cId="4110250613" sldId="2147483664"/>
              <pc:sldLayoutMk cId="2152125396" sldId="2147483673"/>
              <ac:spMk id="11" creationId="{9DEAB1C1-69FD-7644-9814-27BE2DE8893C}"/>
            </ac:spMkLst>
          </pc:spChg>
          <pc:spChg chg="del">
            <ac:chgData name="Maximilien Schmidt" userId="934edbb4-d83f-4350-bf75-734323661350" providerId="ADAL" clId="{53FB8DDD-BE2C-F14A-BBE6-6EF6CEE0DD73}" dt="2021-12-16T09:35:48.098" v="1608" actId="478"/>
            <ac:spMkLst>
              <pc:docMk/>
              <pc:sldMasterMk cId="4110250613" sldId="2147483664"/>
              <pc:sldLayoutMk cId="2152125396" sldId="2147483673"/>
              <ac:spMk id="12" creationId="{D2CA27C4-D5F7-CE41-AFC8-A3216DD3E41C}"/>
            </ac:spMkLst>
          </pc:spChg>
          <pc:spChg chg="add mod">
            <ac:chgData name="Maximilien Schmidt" userId="934edbb4-d83f-4350-bf75-734323661350" providerId="ADAL" clId="{53FB8DDD-BE2C-F14A-BBE6-6EF6CEE0DD73}" dt="2021-12-16T09:35:50.361" v="1609"/>
            <ac:spMkLst>
              <pc:docMk/>
              <pc:sldMasterMk cId="4110250613" sldId="2147483664"/>
              <pc:sldLayoutMk cId="2152125396" sldId="2147483673"/>
              <ac:spMk id="13" creationId="{41453E34-522F-3F4D-BB46-898829C21254}"/>
            </ac:spMkLst>
          </pc:spChg>
          <pc:spChg chg="add mod">
            <ac:chgData name="Maximilien Schmidt" userId="934edbb4-d83f-4350-bf75-734323661350" providerId="ADAL" clId="{53FB8DDD-BE2C-F14A-BBE6-6EF6CEE0DD73}" dt="2021-12-16T09:35:50.361" v="1609"/>
            <ac:spMkLst>
              <pc:docMk/>
              <pc:sldMasterMk cId="4110250613" sldId="2147483664"/>
              <pc:sldLayoutMk cId="2152125396" sldId="2147483673"/>
              <ac:spMk id="14" creationId="{431CEE2C-FAC3-954C-A35C-FBA0D4C7263E}"/>
            </ac:spMkLst>
          </pc:spChg>
          <pc:spChg chg="add mod">
            <ac:chgData name="Maximilien Schmidt" userId="934edbb4-d83f-4350-bf75-734323661350" providerId="ADAL" clId="{53FB8DDD-BE2C-F14A-BBE6-6EF6CEE0DD73}" dt="2021-12-16T09:35:50.361" v="1609"/>
            <ac:spMkLst>
              <pc:docMk/>
              <pc:sldMasterMk cId="4110250613" sldId="2147483664"/>
              <pc:sldLayoutMk cId="2152125396" sldId="2147483673"/>
              <ac:spMk id="15" creationId="{BB4322DC-8C5A-D347-86E8-49E4B05C1C29}"/>
            </ac:spMkLst>
          </pc:spChg>
          <pc:spChg chg="add mod">
            <ac:chgData name="Maximilien Schmidt" userId="934edbb4-d83f-4350-bf75-734323661350" providerId="ADAL" clId="{53FB8DDD-BE2C-F14A-BBE6-6EF6CEE0DD73}" dt="2021-12-16T09:35:50.361" v="1609"/>
            <ac:spMkLst>
              <pc:docMk/>
              <pc:sldMasterMk cId="4110250613" sldId="2147483664"/>
              <pc:sldLayoutMk cId="2152125396" sldId="2147483673"/>
              <ac:spMk id="16" creationId="{0854994B-E784-5B47-8C3D-9957944FF153}"/>
            </ac:spMkLst>
          </pc:spChg>
          <pc:spChg chg="add mod">
            <ac:chgData name="Maximilien Schmidt" userId="934edbb4-d83f-4350-bf75-734323661350" providerId="ADAL" clId="{53FB8DDD-BE2C-F14A-BBE6-6EF6CEE0DD73}" dt="2021-12-16T09:35:50.361" v="1609"/>
            <ac:spMkLst>
              <pc:docMk/>
              <pc:sldMasterMk cId="4110250613" sldId="2147483664"/>
              <pc:sldLayoutMk cId="2152125396" sldId="2147483673"/>
              <ac:spMk id="17" creationId="{547D5983-9CBC-C241-8408-A011C51D783B}"/>
            </ac:spMkLst>
          </pc:spChg>
          <pc:spChg chg="add mod">
            <ac:chgData name="Maximilien Schmidt" userId="934edbb4-d83f-4350-bf75-734323661350" providerId="ADAL" clId="{53FB8DDD-BE2C-F14A-BBE6-6EF6CEE0DD73}" dt="2021-12-16T09:35:50.361" v="1609"/>
            <ac:spMkLst>
              <pc:docMk/>
              <pc:sldMasterMk cId="4110250613" sldId="2147483664"/>
              <pc:sldLayoutMk cId="2152125396" sldId="2147483673"/>
              <ac:spMk id="18" creationId="{33FF2840-43F4-0748-BFFA-5BED0A20F7E4}"/>
            </ac:spMkLst>
          </pc:spChg>
          <pc:spChg chg="add mod">
            <ac:chgData name="Maximilien Schmidt" userId="934edbb4-d83f-4350-bf75-734323661350" providerId="ADAL" clId="{53FB8DDD-BE2C-F14A-BBE6-6EF6CEE0DD73}" dt="2021-12-16T09:35:50.361" v="1609"/>
            <ac:spMkLst>
              <pc:docMk/>
              <pc:sldMasterMk cId="4110250613" sldId="2147483664"/>
              <pc:sldLayoutMk cId="2152125396" sldId="2147483673"/>
              <ac:spMk id="19" creationId="{6C32D0DE-9013-6F43-B69A-4C41E1EC4A4D}"/>
            </ac:spMkLst>
          </pc:spChg>
          <pc:spChg chg="add mod">
            <ac:chgData name="Maximilien Schmidt" userId="934edbb4-d83f-4350-bf75-734323661350" providerId="ADAL" clId="{53FB8DDD-BE2C-F14A-BBE6-6EF6CEE0DD73}" dt="2021-12-16T09:35:50.361" v="1609"/>
            <ac:spMkLst>
              <pc:docMk/>
              <pc:sldMasterMk cId="4110250613" sldId="2147483664"/>
              <pc:sldLayoutMk cId="2152125396" sldId="2147483673"/>
              <ac:spMk id="20" creationId="{DD753B74-17B0-A24B-9D61-F4FDB0DD405B}"/>
            </ac:spMkLst>
          </pc:spChg>
          <pc:spChg chg="add mod">
            <ac:chgData name="Maximilien Schmidt" userId="934edbb4-d83f-4350-bf75-734323661350" providerId="ADAL" clId="{53FB8DDD-BE2C-F14A-BBE6-6EF6CEE0DD73}" dt="2021-12-16T09:35:50.361" v="1609"/>
            <ac:spMkLst>
              <pc:docMk/>
              <pc:sldMasterMk cId="4110250613" sldId="2147483664"/>
              <pc:sldLayoutMk cId="2152125396" sldId="2147483673"/>
              <ac:spMk id="21" creationId="{665AB049-8207-F64B-B792-9146ED5E44FA}"/>
            </ac:spMkLst>
          </pc:spChg>
          <pc:picChg chg="del">
            <ac:chgData name="Maximilien Schmidt" userId="934edbb4-d83f-4350-bf75-734323661350" providerId="ADAL" clId="{53FB8DDD-BE2C-F14A-BBE6-6EF6CEE0DD73}" dt="2021-12-16T09:35:32.931" v="1607" actId="478"/>
            <ac:picMkLst>
              <pc:docMk/>
              <pc:sldMasterMk cId="4110250613" sldId="2147483664"/>
              <pc:sldLayoutMk cId="2152125396" sldId="2147483673"/>
              <ac:picMk id="3" creationId="{5A55AA55-66F7-A74B-B0B7-A4A8D5E91F7B}"/>
            </ac:picMkLst>
          </pc:picChg>
          <pc:picChg chg="del">
            <ac:chgData name="Maximilien Schmidt" userId="934edbb4-d83f-4350-bf75-734323661350" providerId="ADAL" clId="{53FB8DDD-BE2C-F14A-BBE6-6EF6CEE0DD73}" dt="2021-12-16T09:35:30.920" v="1606" actId="478"/>
            <ac:picMkLst>
              <pc:docMk/>
              <pc:sldMasterMk cId="4110250613" sldId="2147483664"/>
              <pc:sldLayoutMk cId="2152125396" sldId="2147483673"/>
              <ac:picMk id="5" creationId="{D2F5AB50-1A2E-F044-8B2C-A35354E0F053}"/>
            </ac:picMkLst>
          </pc:picChg>
          <pc:picChg chg="del">
            <ac:chgData name="Maximilien Schmidt" userId="934edbb4-d83f-4350-bf75-734323661350" providerId="ADAL" clId="{53FB8DDD-BE2C-F14A-BBE6-6EF6CEE0DD73}" dt="2021-12-16T09:35:30.920" v="1606" actId="478"/>
            <ac:picMkLst>
              <pc:docMk/>
              <pc:sldMasterMk cId="4110250613" sldId="2147483664"/>
              <pc:sldLayoutMk cId="2152125396" sldId="2147483673"/>
              <ac:picMk id="6" creationId="{DFF5E6D6-8502-EB43-9190-132A4615110D}"/>
            </ac:picMkLst>
          </pc:picChg>
          <pc:picChg chg="del">
            <ac:chgData name="Maximilien Schmidt" userId="934edbb4-d83f-4350-bf75-734323661350" providerId="ADAL" clId="{53FB8DDD-BE2C-F14A-BBE6-6EF6CEE0DD73}" dt="2021-12-16T09:35:30.920" v="1606" actId="478"/>
            <ac:picMkLst>
              <pc:docMk/>
              <pc:sldMasterMk cId="4110250613" sldId="2147483664"/>
              <pc:sldLayoutMk cId="2152125396" sldId="2147483673"/>
              <ac:picMk id="7" creationId="{D0B548B8-F59A-EE45-B72A-F742C922EF27}"/>
            </ac:picMkLst>
          </pc:picChg>
        </pc:sldLayoutChg>
        <pc:sldLayoutChg chg="new del replId">
          <pc:chgData name="Maximilien Schmidt" userId="934edbb4-d83f-4350-bf75-734323661350" providerId="ADAL" clId="{53FB8DDD-BE2C-F14A-BBE6-6EF6CEE0DD73}" dt="2021-12-07T15:38:41.631" v="1059" actId="2696"/>
          <pc:sldLayoutMkLst>
            <pc:docMk/>
            <pc:sldMasterMk cId="4110250613" sldId="2147483664"/>
            <pc:sldLayoutMk cId="1971185925" sldId="2147483674"/>
          </pc:sldLayoutMkLst>
        </pc:sldLayoutChg>
        <pc:sldLayoutChg chg="addSp delSp modSp add mod modTransition">
          <pc:chgData name="Maximilien Schmidt" userId="934edbb4-d83f-4350-bf75-734323661350" providerId="ADAL" clId="{53FB8DDD-BE2C-F14A-BBE6-6EF6CEE0DD73}" dt="2021-12-16T11:14:26.378" v="2147" actId="6014"/>
          <pc:sldLayoutMkLst>
            <pc:docMk/>
            <pc:sldMasterMk cId="4110250613" sldId="2147483664"/>
            <pc:sldLayoutMk cId="2395606960" sldId="2147483674"/>
          </pc:sldLayoutMkLst>
          <pc:spChg chg="add mod">
            <ac:chgData name="Maximilien Schmidt" userId="934edbb4-d83f-4350-bf75-734323661350" providerId="ADAL" clId="{53FB8DDD-BE2C-F14A-BBE6-6EF6CEE0DD73}" dt="2021-12-16T09:43:10.643" v="1635" actId="207"/>
            <ac:spMkLst>
              <pc:docMk/>
              <pc:sldMasterMk cId="4110250613" sldId="2147483664"/>
              <pc:sldLayoutMk cId="2395606960" sldId="2147483674"/>
              <ac:spMk id="11" creationId="{0E302C40-2C02-A546-9F04-97CE9C29ED14}"/>
            </ac:spMkLst>
          </pc:spChg>
          <pc:spChg chg="add mod">
            <ac:chgData name="Maximilien Schmidt" userId="934edbb4-d83f-4350-bf75-734323661350" providerId="ADAL" clId="{53FB8DDD-BE2C-F14A-BBE6-6EF6CEE0DD73}" dt="2021-12-16T09:43:08.327" v="1634" actId="207"/>
            <ac:spMkLst>
              <pc:docMk/>
              <pc:sldMasterMk cId="4110250613" sldId="2147483664"/>
              <pc:sldLayoutMk cId="2395606960" sldId="2147483674"/>
              <ac:spMk id="12" creationId="{D5129484-A235-1F4D-B765-4540647FFD7F}"/>
            </ac:spMkLst>
          </pc:spChg>
          <pc:spChg chg="del">
            <ac:chgData name="Maximilien Schmidt" userId="934edbb4-d83f-4350-bf75-734323661350" providerId="ADAL" clId="{53FB8DDD-BE2C-F14A-BBE6-6EF6CEE0DD73}" dt="2021-12-16T09:41:08.648" v="1632" actId="478"/>
            <ac:spMkLst>
              <pc:docMk/>
              <pc:sldMasterMk cId="4110250613" sldId="2147483664"/>
              <pc:sldLayoutMk cId="2395606960" sldId="2147483674"/>
              <ac:spMk id="13" creationId="{41453E34-522F-3F4D-BB46-898829C21254}"/>
            </ac:spMkLst>
          </pc:spChg>
          <pc:spChg chg="del">
            <ac:chgData name="Maximilien Schmidt" userId="934edbb4-d83f-4350-bf75-734323661350" providerId="ADAL" clId="{53FB8DDD-BE2C-F14A-BBE6-6EF6CEE0DD73}" dt="2021-12-16T09:41:07.603" v="1631" actId="478"/>
            <ac:spMkLst>
              <pc:docMk/>
              <pc:sldMasterMk cId="4110250613" sldId="2147483664"/>
              <pc:sldLayoutMk cId="2395606960" sldId="2147483674"/>
              <ac:spMk id="14" creationId="{431CEE2C-FAC3-954C-A35C-FBA0D4C7263E}"/>
            </ac:spMkLst>
          </pc:spChg>
          <pc:spChg chg="del">
            <ac:chgData name="Maximilien Schmidt" userId="934edbb4-d83f-4350-bf75-734323661350" providerId="ADAL" clId="{53FB8DDD-BE2C-F14A-BBE6-6EF6CEE0DD73}" dt="2021-12-16T09:41:07.603" v="1631" actId="478"/>
            <ac:spMkLst>
              <pc:docMk/>
              <pc:sldMasterMk cId="4110250613" sldId="2147483664"/>
              <pc:sldLayoutMk cId="2395606960" sldId="2147483674"/>
              <ac:spMk id="15" creationId="{BB4322DC-8C5A-D347-86E8-49E4B05C1C29}"/>
            </ac:spMkLst>
          </pc:spChg>
          <pc:spChg chg="del">
            <ac:chgData name="Maximilien Schmidt" userId="934edbb4-d83f-4350-bf75-734323661350" providerId="ADAL" clId="{53FB8DDD-BE2C-F14A-BBE6-6EF6CEE0DD73}" dt="2021-12-16T09:41:07.603" v="1631" actId="478"/>
            <ac:spMkLst>
              <pc:docMk/>
              <pc:sldMasterMk cId="4110250613" sldId="2147483664"/>
              <pc:sldLayoutMk cId="2395606960" sldId="2147483674"/>
              <ac:spMk id="16" creationId="{0854994B-E784-5B47-8C3D-9957944FF153}"/>
            </ac:spMkLst>
          </pc:spChg>
          <pc:spChg chg="del">
            <ac:chgData name="Maximilien Schmidt" userId="934edbb4-d83f-4350-bf75-734323661350" providerId="ADAL" clId="{53FB8DDD-BE2C-F14A-BBE6-6EF6CEE0DD73}" dt="2021-12-16T09:41:07.603" v="1631" actId="478"/>
            <ac:spMkLst>
              <pc:docMk/>
              <pc:sldMasterMk cId="4110250613" sldId="2147483664"/>
              <pc:sldLayoutMk cId="2395606960" sldId="2147483674"/>
              <ac:spMk id="17" creationId="{547D5983-9CBC-C241-8408-A011C51D783B}"/>
            </ac:spMkLst>
          </pc:spChg>
          <pc:spChg chg="del">
            <ac:chgData name="Maximilien Schmidt" userId="934edbb4-d83f-4350-bf75-734323661350" providerId="ADAL" clId="{53FB8DDD-BE2C-F14A-BBE6-6EF6CEE0DD73}" dt="2021-12-16T09:41:07.603" v="1631" actId="478"/>
            <ac:spMkLst>
              <pc:docMk/>
              <pc:sldMasterMk cId="4110250613" sldId="2147483664"/>
              <pc:sldLayoutMk cId="2395606960" sldId="2147483674"/>
              <ac:spMk id="18" creationId="{33FF2840-43F4-0748-BFFA-5BED0A20F7E4}"/>
            </ac:spMkLst>
          </pc:spChg>
          <pc:spChg chg="del">
            <ac:chgData name="Maximilien Schmidt" userId="934edbb4-d83f-4350-bf75-734323661350" providerId="ADAL" clId="{53FB8DDD-BE2C-F14A-BBE6-6EF6CEE0DD73}" dt="2021-12-16T09:41:07.603" v="1631" actId="478"/>
            <ac:spMkLst>
              <pc:docMk/>
              <pc:sldMasterMk cId="4110250613" sldId="2147483664"/>
              <pc:sldLayoutMk cId="2395606960" sldId="2147483674"/>
              <ac:spMk id="19" creationId="{6C32D0DE-9013-6F43-B69A-4C41E1EC4A4D}"/>
            </ac:spMkLst>
          </pc:spChg>
          <pc:spChg chg="del">
            <ac:chgData name="Maximilien Schmidt" userId="934edbb4-d83f-4350-bf75-734323661350" providerId="ADAL" clId="{53FB8DDD-BE2C-F14A-BBE6-6EF6CEE0DD73}" dt="2021-12-16T09:41:07.603" v="1631" actId="478"/>
            <ac:spMkLst>
              <pc:docMk/>
              <pc:sldMasterMk cId="4110250613" sldId="2147483664"/>
              <pc:sldLayoutMk cId="2395606960" sldId="2147483674"/>
              <ac:spMk id="20" creationId="{DD753B74-17B0-A24B-9D61-F4FDB0DD405B}"/>
            </ac:spMkLst>
          </pc:spChg>
          <pc:spChg chg="del">
            <ac:chgData name="Maximilien Schmidt" userId="934edbb4-d83f-4350-bf75-734323661350" providerId="ADAL" clId="{53FB8DDD-BE2C-F14A-BBE6-6EF6CEE0DD73}" dt="2021-12-16T09:41:07.603" v="1631" actId="478"/>
            <ac:spMkLst>
              <pc:docMk/>
              <pc:sldMasterMk cId="4110250613" sldId="2147483664"/>
              <pc:sldLayoutMk cId="2395606960" sldId="2147483674"/>
              <ac:spMk id="21" creationId="{665AB049-8207-F64B-B792-9146ED5E44FA}"/>
            </ac:spMkLst>
          </pc:spChg>
          <pc:graphicFrameChg chg="add mod">
            <ac:chgData name="Maximilien Schmidt" userId="934edbb4-d83f-4350-bf75-734323661350" providerId="ADAL" clId="{53FB8DDD-BE2C-F14A-BBE6-6EF6CEE0DD73}" dt="2021-12-16T09:42:59.920" v="1633"/>
            <ac:graphicFrameMkLst>
              <pc:docMk/>
              <pc:sldMasterMk cId="4110250613" sldId="2147483664"/>
              <pc:sldLayoutMk cId="2395606960" sldId="2147483674"/>
              <ac:graphicFrameMk id="22" creationId="{7C954274-4579-4C40-8570-BECA9D86134C}"/>
            </ac:graphicFrameMkLst>
          </pc:graphicFrameChg>
        </pc:sldLayoutChg>
        <pc:sldLayoutChg chg="new del replId">
          <pc:chgData name="Maximilien Schmidt" userId="934edbb4-d83f-4350-bf75-734323661350" providerId="ADAL" clId="{53FB8DDD-BE2C-F14A-BBE6-6EF6CEE0DD73}" dt="2021-12-07T15:38:42.022" v="1060" actId="2696"/>
          <pc:sldLayoutMkLst>
            <pc:docMk/>
            <pc:sldMasterMk cId="4110250613" sldId="2147483664"/>
            <pc:sldLayoutMk cId="1588668052" sldId="2147483675"/>
          </pc:sldLayoutMkLst>
        </pc:sldLayoutChg>
        <pc:sldLayoutChg chg="addSp delSp modSp add mod modTransition">
          <pc:chgData name="Maximilien Schmidt" userId="934edbb4-d83f-4350-bf75-734323661350" providerId="ADAL" clId="{53FB8DDD-BE2C-F14A-BBE6-6EF6CEE0DD73}" dt="2021-12-16T11:14:40.621" v="2148" actId="6014"/>
          <pc:sldLayoutMkLst>
            <pc:docMk/>
            <pc:sldMasterMk cId="4110250613" sldId="2147483664"/>
            <pc:sldLayoutMk cId="2898467010" sldId="2147483675"/>
          </pc:sldLayoutMkLst>
          <pc:spChg chg="add mod">
            <ac:chgData name="Maximilien Schmidt" userId="934edbb4-d83f-4350-bf75-734323661350" providerId="ADAL" clId="{53FB8DDD-BE2C-F14A-BBE6-6EF6CEE0DD73}" dt="2021-12-16T09:44:21.739" v="1636"/>
            <ac:spMkLst>
              <pc:docMk/>
              <pc:sldMasterMk cId="4110250613" sldId="2147483664"/>
              <pc:sldLayoutMk cId="2898467010" sldId="2147483675"/>
              <ac:spMk id="11" creationId="{3760B3BF-1746-7D41-93B2-7FF2AC87D94A}"/>
            </ac:spMkLst>
          </pc:spChg>
          <pc:spChg chg="add mod">
            <ac:chgData name="Maximilien Schmidt" userId="934edbb4-d83f-4350-bf75-734323661350" providerId="ADAL" clId="{53FB8DDD-BE2C-F14A-BBE6-6EF6CEE0DD73}" dt="2021-12-16T09:44:21.739" v="1636"/>
            <ac:spMkLst>
              <pc:docMk/>
              <pc:sldMasterMk cId="4110250613" sldId="2147483664"/>
              <pc:sldLayoutMk cId="2898467010" sldId="2147483675"/>
              <ac:spMk id="12" creationId="{3953B26F-C1B6-754F-AF82-2D4C4A60B66C}"/>
            </ac:spMkLst>
          </pc:spChg>
          <pc:spChg chg="del">
            <ac:chgData name="Maximilien Schmidt" userId="934edbb4-d83f-4350-bf75-734323661350" providerId="ADAL" clId="{53FB8DDD-BE2C-F14A-BBE6-6EF6CEE0DD73}" dt="2021-12-16T09:40:46.597" v="1624" actId="478"/>
            <ac:spMkLst>
              <pc:docMk/>
              <pc:sldMasterMk cId="4110250613" sldId="2147483664"/>
              <pc:sldLayoutMk cId="2898467010" sldId="2147483675"/>
              <ac:spMk id="13" creationId="{41453E34-522F-3F4D-BB46-898829C21254}"/>
            </ac:spMkLst>
          </pc:spChg>
          <pc:spChg chg="del mod">
            <ac:chgData name="Maximilien Schmidt" userId="934edbb4-d83f-4350-bf75-734323661350" providerId="ADAL" clId="{53FB8DDD-BE2C-F14A-BBE6-6EF6CEE0DD73}" dt="2021-12-16T09:40:55.732" v="1629" actId="478"/>
            <ac:spMkLst>
              <pc:docMk/>
              <pc:sldMasterMk cId="4110250613" sldId="2147483664"/>
              <pc:sldLayoutMk cId="2898467010" sldId="2147483675"/>
              <ac:spMk id="14" creationId="{431CEE2C-FAC3-954C-A35C-FBA0D4C7263E}"/>
            </ac:spMkLst>
          </pc:spChg>
          <pc:spChg chg="del">
            <ac:chgData name="Maximilien Schmidt" userId="934edbb4-d83f-4350-bf75-734323661350" providerId="ADAL" clId="{53FB8DDD-BE2C-F14A-BBE6-6EF6CEE0DD73}" dt="2021-12-16T09:40:56.905" v="1630" actId="478"/>
            <ac:spMkLst>
              <pc:docMk/>
              <pc:sldMasterMk cId="4110250613" sldId="2147483664"/>
              <pc:sldLayoutMk cId="2898467010" sldId="2147483675"/>
              <ac:spMk id="15" creationId="{BB4322DC-8C5A-D347-86E8-49E4B05C1C29}"/>
            </ac:spMkLst>
          </pc:spChg>
          <pc:spChg chg="del">
            <ac:chgData name="Maximilien Schmidt" userId="934edbb4-d83f-4350-bf75-734323661350" providerId="ADAL" clId="{53FB8DDD-BE2C-F14A-BBE6-6EF6CEE0DD73}" dt="2021-12-16T09:40:38.767" v="1620" actId="478"/>
            <ac:spMkLst>
              <pc:docMk/>
              <pc:sldMasterMk cId="4110250613" sldId="2147483664"/>
              <pc:sldLayoutMk cId="2898467010" sldId="2147483675"/>
              <ac:spMk id="16" creationId="{0854994B-E784-5B47-8C3D-9957944FF153}"/>
            </ac:spMkLst>
          </pc:spChg>
          <pc:spChg chg="del">
            <ac:chgData name="Maximilien Schmidt" userId="934edbb4-d83f-4350-bf75-734323661350" providerId="ADAL" clId="{53FB8DDD-BE2C-F14A-BBE6-6EF6CEE0DD73}" dt="2021-12-16T09:40:40.287" v="1621" actId="478"/>
            <ac:spMkLst>
              <pc:docMk/>
              <pc:sldMasterMk cId="4110250613" sldId="2147483664"/>
              <pc:sldLayoutMk cId="2898467010" sldId="2147483675"/>
              <ac:spMk id="17" creationId="{547D5983-9CBC-C241-8408-A011C51D783B}"/>
            </ac:spMkLst>
          </pc:spChg>
          <pc:spChg chg="del">
            <ac:chgData name="Maximilien Schmidt" userId="934edbb4-d83f-4350-bf75-734323661350" providerId="ADAL" clId="{53FB8DDD-BE2C-F14A-BBE6-6EF6CEE0DD73}" dt="2021-12-16T09:40:54.252" v="1628" actId="478"/>
            <ac:spMkLst>
              <pc:docMk/>
              <pc:sldMasterMk cId="4110250613" sldId="2147483664"/>
              <pc:sldLayoutMk cId="2898467010" sldId="2147483675"/>
              <ac:spMk id="18" creationId="{33FF2840-43F4-0748-BFFA-5BED0A20F7E4}"/>
            </ac:spMkLst>
          </pc:spChg>
          <pc:spChg chg="del mod">
            <ac:chgData name="Maximilien Schmidt" userId="934edbb4-d83f-4350-bf75-734323661350" providerId="ADAL" clId="{53FB8DDD-BE2C-F14A-BBE6-6EF6CEE0DD73}" dt="2021-12-16T09:40:52.306" v="1627" actId="478"/>
            <ac:spMkLst>
              <pc:docMk/>
              <pc:sldMasterMk cId="4110250613" sldId="2147483664"/>
              <pc:sldLayoutMk cId="2898467010" sldId="2147483675"/>
              <ac:spMk id="19" creationId="{6C32D0DE-9013-6F43-B69A-4C41E1EC4A4D}"/>
            </ac:spMkLst>
          </pc:spChg>
          <pc:spChg chg="del mod">
            <ac:chgData name="Maximilien Schmidt" userId="934edbb4-d83f-4350-bf75-734323661350" providerId="ADAL" clId="{53FB8DDD-BE2C-F14A-BBE6-6EF6CEE0DD73}" dt="2021-12-16T09:40:47.947" v="1625" actId="478"/>
            <ac:spMkLst>
              <pc:docMk/>
              <pc:sldMasterMk cId="4110250613" sldId="2147483664"/>
              <pc:sldLayoutMk cId="2898467010" sldId="2147483675"/>
              <ac:spMk id="20" creationId="{DD753B74-17B0-A24B-9D61-F4FDB0DD405B}"/>
            </ac:spMkLst>
          </pc:spChg>
          <pc:spChg chg="del">
            <ac:chgData name="Maximilien Schmidt" userId="934edbb4-d83f-4350-bf75-734323661350" providerId="ADAL" clId="{53FB8DDD-BE2C-F14A-BBE6-6EF6CEE0DD73}" dt="2021-12-16T09:40:41.910" v="1622" actId="478"/>
            <ac:spMkLst>
              <pc:docMk/>
              <pc:sldMasterMk cId="4110250613" sldId="2147483664"/>
              <pc:sldLayoutMk cId="2898467010" sldId="2147483675"/>
              <ac:spMk id="21" creationId="{665AB049-8207-F64B-B792-9146ED5E44FA}"/>
            </ac:spMkLst>
          </pc:spChg>
          <pc:spChg chg="add mod">
            <ac:chgData name="Maximilien Schmidt" userId="934edbb4-d83f-4350-bf75-734323661350" providerId="ADAL" clId="{53FB8DDD-BE2C-F14A-BBE6-6EF6CEE0DD73}" dt="2021-12-16T09:44:21.739" v="1636"/>
            <ac:spMkLst>
              <pc:docMk/>
              <pc:sldMasterMk cId="4110250613" sldId="2147483664"/>
              <pc:sldLayoutMk cId="2898467010" sldId="2147483675"/>
              <ac:spMk id="22" creationId="{A1CE2AD4-C093-1549-8626-2C5E3CB2BF4B}"/>
            </ac:spMkLst>
          </pc:spChg>
        </pc:sldLayoutChg>
        <pc:sldLayoutChg chg="addSp delSp modSp add mod modTransition">
          <pc:chgData name="Maximilien Schmidt" userId="934edbb4-d83f-4350-bf75-734323661350" providerId="ADAL" clId="{53FB8DDD-BE2C-F14A-BBE6-6EF6CEE0DD73}" dt="2021-12-16T11:14:57.665" v="2149" actId="6014"/>
          <pc:sldLayoutMkLst>
            <pc:docMk/>
            <pc:sldMasterMk cId="4110250613" sldId="2147483664"/>
            <pc:sldLayoutMk cId="2017372872" sldId="2147483676"/>
          </pc:sldLayoutMkLst>
          <pc:spChg chg="mod">
            <ac:chgData name="Maximilien Schmidt" userId="934edbb4-d83f-4350-bf75-734323661350" providerId="ADAL" clId="{53FB8DDD-BE2C-F14A-BBE6-6EF6CEE0DD73}" dt="2021-12-16T09:46:58.761" v="1651"/>
            <ac:spMkLst>
              <pc:docMk/>
              <pc:sldMasterMk cId="4110250613" sldId="2147483664"/>
              <pc:sldLayoutMk cId="2017372872" sldId="2147483676"/>
              <ac:spMk id="6" creationId="{ADB215C1-7382-D44B-9FA3-4D214FFEFA4C}"/>
            </ac:spMkLst>
          </pc:spChg>
          <pc:spChg chg="mod">
            <ac:chgData name="Maximilien Schmidt" userId="934edbb4-d83f-4350-bf75-734323661350" providerId="ADAL" clId="{53FB8DDD-BE2C-F14A-BBE6-6EF6CEE0DD73}" dt="2021-12-16T09:46:58.761" v="1651"/>
            <ac:spMkLst>
              <pc:docMk/>
              <pc:sldMasterMk cId="4110250613" sldId="2147483664"/>
              <pc:sldLayoutMk cId="2017372872" sldId="2147483676"/>
              <ac:spMk id="7" creationId="{9461F449-A0A7-F447-9229-A6FD82C22D0C}"/>
            </ac:spMkLst>
          </pc:spChg>
          <pc:spChg chg="mod">
            <ac:chgData name="Maximilien Schmidt" userId="934edbb4-d83f-4350-bf75-734323661350" providerId="ADAL" clId="{53FB8DDD-BE2C-F14A-BBE6-6EF6CEE0DD73}" dt="2021-12-16T09:46:58.761" v="1651"/>
            <ac:spMkLst>
              <pc:docMk/>
              <pc:sldMasterMk cId="4110250613" sldId="2147483664"/>
              <pc:sldLayoutMk cId="2017372872" sldId="2147483676"/>
              <ac:spMk id="8" creationId="{80864FA7-F1AB-8E44-BEB3-969473BEE224}"/>
            </ac:spMkLst>
          </pc:spChg>
          <pc:spChg chg="mod">
            <ac:chgData name="Maximilien Schmidt" userId="934edbb4-d83f-4350-bf75-734323661350" providerId="ADAL" clId="{53FB8DDD-BE2C-F14A-BBE6-6EF6CEE0DD73}" dt="2021-12-16T09:46:58.761" v="1651"/>
            <ac:spMkLst>
              <pc:docMk/>
              <pc:sldMasterMk cId="4110250613" sldId="2147483664"/>
              <pc:sldLayoutMk cId="2017372872" sldId="2147483676"/>
              <ac:spMk id="9" creationId="{DFCB68AF-3F3E-1441-96F1-2F22FFE708A6}"/>
            </ac:spMkLst>
          </pc:spChg>
          <pc:spChg chg="add mod">
            <ac:chgData name="Maximilien Schmidt" userId="934edbb4-d83f-4350-bf75-734323661350" providerId="ADAL" clId="{53FB8DDD-BE2C-F14A-BBE6-6EF6CEE0DD73}" dt="2021-12-16T09:48:42.606" v="1653" actId="207"/>
            <ac:spMkLst>
              <pc:docMk/>
              <pc:sldMasterMk cId="4110250613" sldId="2147483664"/>
              <pc:sldLayoutMk cId="2017372872" sldId="2147483676"/>
              <ac:spMk id="10" creationId="{F7707EAB-45BA-7B42-8D70-8611C6DB3D45}"/>
            </ac:spMkLst>
          </pc:spChg>
          <pc:spChg chg="del">
            <ac:chgData name="Maximilien Schmidt" userId="934edbb4-d83f-4350-bf75-734323661350" providerId="ADAL" clId="{53FB8DDD-BE2C-F14A-BBE6-6EF6CEE0DD73}" dt="2021-12-16T09:44:51.264" v="1648" actId="478"/>
            <ac:spMkLst>
              <pc:docMk/>
              <pc:sldMasterMk cId="4110250613" sldId="2147483664"/>
              <pc:sldLayoutMk cId="2017372872" sldId="2147483676"/>
              <ac:spMk id="11" creationId="{3760B3BF-1746-7D41-93B2-7FF2AC87D94A}"/>
            </ac:spMkLst>
          </pc:spChg>
          <pc:spChg chg="del">
            <ac:chgData name="Maximilien Schmidt" userId="934edbb4-d83f-4350-bf75-734323661350" providerId="ADAL" clId="{53FB8DDD-BE2C-F14A-BBE6-6EF6CEE0DD73}" dt="2021-12-16T09:44:54.092" v="1650" actId="478"/>
            <ac:spMkLst>
              <pc:docMk/>
              <pc:sldMasterMk cId="4110250613" sldId="2147483664"/>
              <pc:sldLayoutMk cId="2017372872" sldId="2147483676"/>
              <ac:spMk id="12" creationId="{3953B26F-C1B6-754F-AF82-2D4C4A60B66C}"/>
            </ac:spMkLst>
          </pc:spChg>
          <pc:spChg chg="add mod">
            <ac:chgData name="Maximilien Schmidt" userId="934edbb4-d83f-4350-bf75-734323661350" providerId="ADAL" clId="{53FB8DDD-BE2C-F14A-BBE6-6EF6CEE0DD73}" dt="2021-12-16T09:48:37.329" v="1652" actId="207"/>
            <ac:spMkLst>
              <pc:docMk/>
              <pc:sldMasterMk cId="4110250613" sldId="2147483664"/>
              <pc:sldLayoutMk cId="2017372872" sldId="2147483676"/>
              <ac:spMk id="13" creationId="{486BAB59-7CC3-624F-9F51-C382B008346C}"/>
            </ac:spMkLst>
          </pc:spChg>
          <pc:spChg chg="add mod">
            <ac:chgData name="Maximilien Schmidt" userId="934edbb4-d83f-4350-bf75-734323661350" providerId="ADAL" clId="{53FB8DDD-BE2C-F14A-BBE6-6EF6CEE0DD73}" dt="2021-12-16T09:49:15.865" v="1656" actId="207"/>
            <ac:spMkLst>
              <pc:docMk/>
              <pc:sldMasterMk cId="4110250613" sldId="2147483664"/>
              <pc:sldLayoutMk cId="2017372872" sldId="2147483676"/>
              <ac:spMk id="14" creationId="{A077BE17-98C7-514F-9ACA-29EBB1C42BAB}"/>
            </ac:spMkLst>
          </pc:spChg>
          <pc:spChg chg="add mod">
            <ac:chgData name="Maximilien Schmidt" userId="934edbb4-d83f-4350-bf75-734323661350" providerId="ADAL" clId="{53FB8DDD-BE2C-F14A-BBE6-6EF6CEE0DD73}" dt="2021-12-16T09:48:44.535" v="1654" actId="207"/>
            <ac:spMkLst>
              <pc:docMk/>
              <pc:sldMasterMk cId="4110250613" sldId="2147483664"/>
              <pc:sldLayoutMk cId="2017372872" sldId="2147483676"/>
              <ac:spMk id="15" creationId="{27592B35-2780-564B-B89C-DDA22E94340D}"/>
            </ac:spMkLst>
          </pc:spChg>
          <pc:spChg chg="add mod">
            <ac:chgData name="Maximilien Schmidt" userId="934edbb4-d83f-4350-bf75-734323661350" providerId="ADAL" clId="{53FB8DDD-BE2C-F14A-BBE6-6EF6CEE0DD73}" dt="2021-12-16T09:49:08.197" v="1655" actId="207"/>
            <ac:spMkLst>
              <pc:docMk/>
              <pc:sldMasterMk cId="4110250613" sldId="2147483664"/>
              <pc:sldLayoutMk cId="2017372872" sldId="2147483676"/>
              <ac:spMk id="16" creationId="{65C20A36-580F-4142-AEBC-8858FD924B65}"/>
            </ac:spMkLst>
          </pc:spChg>
          <pc:spChg chg="mod">
            <ac:chgData name="Maximilien Schmidt" userId="934edbb4-d83f-4350-bf75-734323661350" providerId="ADAL" clId="{53FB8DDD-BE2C-F14A-BBE6-6EF6CEE0DD73}" dt="2021-12-16T09:49:47.653" v="1657"/>
            <ac:spMkLst>
              <pc:docMk/>
              <pc:sldMasterMk cId="4110250613" sldId="2147483664"/>
              <pc:sldLayoutMk cId="2017372872" sldId="2147483676"/>
              <ac:spMk id="18" creationId="{47D51A0D-2C62-1E4D-95AE-523A0C65ED75}"/>
            </ac:spMkLst>
          </pc:spChg>
          <pc:spChg chg="mod">
            <ac:chgData name="Maximilien Schmidt" userId="934edbb4-d83f-4350-bf75-734323661350" providerId="ADAL" clId="{53FB8DDD-BE2C-F14A-BBE6-6EF6CEE0DD73}" dt="2021-12-16T09:49:47.653" v="1657"/>
            <ac:spMkLst>
              <pc:docMk/>
              <pc:sldMasterMk cId="4110250613" sldId="2147483664"/>
              <pc:sldLayoutMk cId="2017372872" sldId="2147483676"/>
              <ac:spMk id="19" creationId="{D4AEAAC4-6239-9146-BFA2-79EC08D285D6}"/>
            </ac:spMkLst>
          </pc:spChg>
          <pc:spChg chg="mod">
            <ac:chgData name="Maximilien Schmidt" userId="934edbb4-d83f-4350-bf75-734323661350" providerId="ADAL" clId="{53FB8DDD-BE2C-F14A-BBE6-6EF6CEE0DD73}" dt="2021-12-16T09:49:47.653" v="1657"/>
            <ac:spMkLst>
              <pc:docMk/>
              <pc:sldMasterMk cId="4110250613" sldId="2147483664"/>
              <pc:sldLayoutMk cId="2017372872" sldId="2147483676"/>
              <ac:spMk id="20" creationId="{8710C4D5-74F7-ED48-8FB2-445EC8EB4FE3}"/>
            </ac:spMkLst>
          </pc:spChg>
          <pc:spChg chg="mod">
            <ac:chgData name="Maximilien Schmidt" userId="934edbb4-d83f-4350-bf75-734323661350" providerId="ADAL" clId="{53FB8DDD-BE2C-F14A-BBE6-6EF6CEE0DD73}" dt="2021-12-16T09:49:47.653" v="1657"/>
            <ac:spMkLst>
              <pc:docMk/>
              <pc:sldMasterMk cId="4110250613" sldId="2147483664"/>
              <pc:sldLayoutMk cId="2017372872" sldId="2147483676"/>
              <ac:spMk id="21" creationId="{AAA9256B-9454-514F-AA63-751041C2D1EF}"/>
            </ac:spMkLst>
          </pc:spChg>
          <pc:spChg chg="del">
            <ac:chgData name="Maximilien Schmidt" userId="934edbb4-d83f-4350-bf75-734323661350" providerId="ADAL" clId="{53FB8DDD-BE2C-F14A-BBE6-6EF6CEE0DD73}" dt="2021-12-16T09:44:52.584" v="1649" actId="478"/>
            <ac:spMkLst>
              <pc:docMk/>
              <pc:sldMasterMk cId="4110250613" sldId="2147483664"/>
              <pc:sldLayoutMk cId="2017372872" sldId="2147483676"/>
              <ac:spMk id="22" creationId="{A1CE2AD4-C093-1549-8626-2C5E3CB2BF4B}"/>
            </ac:spMkLst>
          </pc:spChg>
          <pc:spChg chg="mod">
            <ac:chgData name="Maximilien Schmidt" userId="934edbb4-d83f-4350-bf75-734323661350" providerId="ADAL" clId="{53FB8DDD-BE2C-F14A-BBE6-6EF6CEE0DD73}" dt="2021-12-16T10:51:42.661" v="1887" actId="207"/>
            <ac:spMkLst>
              <pc:docMk/>
              <pc:sldMasterMk cId="4110250613" sldId="2147483664"/>
              <pc:sldLayoutMk cId="2017372872" sldId="2147483676"/>
              <ac:spMk id="24" creationId="{28566A54-C1A8-E242-A8D2-70FDCBADCBB3}"/>
            </ac:spMkLst>
          </pc:spChg>
          <pc:spChg chg="mod">
            <ac:chgData name="Maximilien Schmidt" userId="934edbb4-d83f-4350-bf75-734323661350" providerId="ADAL" clId="{53FB8DDD-BE2C-F14A-BBE6-6EF6CEE0DD73}" dt="2021-12-16T10:51:42.661" v="1887" actId="207"/>
            <ac:spMkLst>
              <pc:docMk/>
              <pc:sldMasterMk cId="4110250613" sldId="2147483664"/>
              <pc:sldLayoutMk cId="2017372872" sldId="2147483676"/>
              <ac:spMk id="25" creationId="{5CA3BAEE-8507-A346-9F8C-D52CC5CD6E4F}"/>
            </ac:spMkLst>
          </pc:spChg>
          <pc:spChg chg="mod">
            <ac:chgData name="Maximilien Schmidt" userId="934edbb4-d83f-4350-bf75-734323661350" providerId="ADAL" clId="{53FB8DDD-BE2C-F14A-BBE6-6EF6CEE0DD73}" dt="2021-12-16T10:51:42.661" v="1887" actId="207"/>
            <ac:spMkLst>
              <pc:docMk/>
              <pc:sldMasterMk cId="4110250613" sldId="2147483664"/>
              <pc:sldLayoutMk cId="2017372872" sldId="2147483676"/>
              <ac:spMk id="26" creationId="{3F5FAF61-EBCF-DA44-ABB1-9C9620D3E278}"/>
            </ac:spMkLst>
          </pc:spChg>
          <pc:spChg chg="mod">
            <ac:chgData name="Maximilien Schmidt" userId="934edbb4-d83f-4350-bf75-734323661350" providerId="ADAL" clId="{53FB8DDD-BE2C-F14A-BBE6-6EF6CEE0DD73}" dt="2021-12-16T10:51:42.661" v="1887" actId="207"/>
            <ac:spMkLst>
              <pc:docMk/>
              <pc:sldMasterMk cId="4110250613" sldId="2147483664"/>
              <pc:sldLayoutMk cId="2017372872" sldId="2147483676"/>
              <ac:spMk id="27" creationId="{9D69F2F5-DF50-5940-8F97-E1F927DD7DA2}"/>
            </ac:spMkLst>
          </pc:spChg>
          <pc:grpChg chg="add mod">
            <ac:chgData name="Maximilien Schmidt" userId="934edbb4-d83f-4350-bf75-734323661350" providerId="ADAL" clId="{53FB8DDD-BE2C-F14A-BBE6-6EF6CEE0DD73}" dt="2021-12-16T09:46:58.761" v="1651"/>
            <ac:grpSpMkLst>
              <pc:docMk/>
              <pc:sldMasterMk cId="4110250613" sldId="2147483664"/>
              <pc:sldLayoutMk cId="2017372872" sldId="2147483676"/>
              <ac:grpSpMk id="5" creationId="{7E1AE0E0-38F0-8642-BD45-6C4D4D9C220C}"/>
            </ac:grpSpMkLst>
          </pc:grpChg>
          <pc:grpChg chg="add mod">
            <ac:chgData name="Maximilien Schmidt" userId="934edbb4-d83f-4350-bf75-734323661350" providerId="ADAL" clId="{53FB8DDD-BE2C-F14A-BBE6-6EF6CEE0DD73}" dt="2021-12-16T09:49:47.653" v="1657"/>
            <ac:grpSpMkLst>
              <pc:docMk/>
              <pc:sldMasterMk cId="4110250613" sldId="2147483664"/>
              <pc:sldLayoutMk cId="2017372872" sldId="2147483676"/>
              <ac:grpSpMk id="17" creationId="{3920AEBB-992A-834B-A1E6-6F6C1076635E}"/>
            </ac:grpSpMkLst>
          </pc:grpChg>
          <pc:grpChg chg="add mod">
            <ac:chgData name="Maximilien Schmidt" userId="934edbb4-d83f-4350-bf75-734323661350" providerId="ADAL" clId="{53FB8DDD-BE2C-F14A-BBE6-6EF6CEE0DD73}" dt="2021-12-16T10:51:47.722" v="1888" actId="1076"/>
            <ac:grpSpMkLst>
              <pc:docMk/>
              <pc:sldMasterMk cId="4110250613" sldId="2147483664"/>
              <pc:sldLayoutMk cId="2017372872" sldId="2147483676"/>
              <ac:grpSpMk id="23" creationId="{A0EAD9E0-7B79-E049-A002-264427EFF04C}"/>
            </ac:grpSpMkLst>
          </pc:grpChg>
          <pc:picChg chg="add mod">
            <ac:chgData name="Maximilien Schmidt" userId="934edbb4-d83f-4350-bf75-734323661350" providerId="ADAL" clId="{53FB8DDD-BE2C-F14A-BBE6-6EF6CEE0DD73}" dt="2021-12-16T10:51:24.076" v="1883" actId="1076"/>
            <ac:picMkLst>
              <pc:docMk/>
              <pc:sldMasterMk cId="4110250613" sldId="2147483664"/>
              <pc:sldLayoutMk cId="2017372872" sldId="2147483676"/>
              <ac:picMk id="2" creationId="{52B81C5A-0BAF-1249-986B-467E83B2376C}"/>
            </ac:picMkLst>
          </pc:picChg>
        </pc:sldLayoutChg>
        <pc:sldLayoutChg chg="addSp delSp modSp add mod modTransition">
          <pc:chgData name="Maximilien Schmidt" userId="934edbb4-d83f-4350-bf75-734323661350" providerId="ADAL" clId="{53FB8DDD-BE2C-F14A-BBE6-6EF6CEE0DD73}" dt="2021-12-16T11:15:17.036" v="2150" actId="6014"/>
          <pc:sldLayoutMkLst>
            <pc:docMk/>
            <pc:sldMasterMk cId="4110250613" sldId="2147483664"/>
            <pc:sldLayoutMk cId="2078464465" sldId="2147483677"/>
          </pc:sldLayoutMkLst>
          <pc:spChg chg="add mod">
            <ac:chgData name="Maximilien Schmidt" userId="934edbb4-d83f-4350-bf75-734323661350" providerId="ADAL" clId="{53FB8DDD-BE2C-F14A-BBE6-6EF6CEE0DD73}" dt="2021-12-16T09:54:07.426" v="1662"/>
            <ac:spMkLst>
              <pc:docMk/>
              <pc:sldMasterMk cId="4110250613" sldId="2147483664"/>
              <pc:sldLayoutMk cId="2078464465" sldId="2147483677"/>
              <ac:spMk id="5" creationId="{FCC3F7C4-A42B-6343-A22D-25AD99DB665E}"/>
            </ac:spMkLst>
          </pc:spChg>
          <pc:spChg chg="add mod">
            <ac:chgData name="Maximilien Schmidt" userId="934edbb4-d83f-4350-bf75-734323661350" providerId="ADAL" clId="{53FB8DDD-BE2C-F14A-BBE6-6EF6CEE0DD73}" dt="2021-12-16T09:54:07.426" v="1662"/>
            <ac:spMkLst>
              <pc:docMk/>
              <pc:sldMasterMk cId="4110250613" sldId="2147483664"/>
              <pc:sldLayoutMk cId="2078464465" sldId="2147483677"/>
              <ac:spMk id="6" creationId="{5C9F34AC-B10D-594B-8455-188CEBAAAA7C}"/>
            </ac:spMkLst>
          </pc:spChg>
          <pc:spChg chg="add mod">
            <ac:chgData name="Maximilien Schmidt" userId="934edbb4-d83f-4350-bf75-734323661350" providerId="ADAL" clId="{53FB8DDD-BE2C-F14A-BBE6-6EF6CEE0DD73}" dt="2021-12-16T09:54:07.426" v="1662"/>
            <ac:spMkLst>
              <pc:docMk/>
              <pc:sldMasterMk cId="4110250613" sldId="2147483664"/>
              <pc:sldLayoutMk cId="2078464465" sldId="2147483677"/>
              <ac:spMk id="7" creationId="{F7798D0A-BD24-D54C-A5B2-F55AFF5FFC8A}"/>
            </ac:spMkLst>
          </pc:spChg>
          <pc:spChg chg="add mod">
            <ac:chgData name="Maximilien Schmidt" userId="934edbb4-d83f-4350-bf75-734323661350" providerId="ADAL" clId="{53FB8DDD-BE2C-F14A-BBE6-6EF6CEE0DD73}" dt="2021-12-16T09:54:07.426" v="1662"/>
            <ac:spMkLst>
              <pc:docMk/>
              <pc:sldMasterMk cId="4110250613" sldId="2147483664"/>
              <pc:sldLayoutMk cId="2078464465" sldId="2147483677"/>
              <ac:spMk id="9" creationId="{F38CAC7D-233A-E54B-8404-6BC9F21708A2}"/>
            </ac:spMkLst>
          </pc:spChg>
          <pc:spChg chg="del">
            <ac:chgData name="Maximilien Schmidt" userId="934edbb4-d83f-4350-bf75-734323661350" providerId="ADAL" clId="{53FB8DDD-BE2C-F14A-BBE6-6EF6CEE0DD73}" dt="2021-12-16T09:44:46.483" v="1645" actId="478"/>
            <ac:spMkLst>
              <pc:docMk/>
              <pc:sldMasterMk cId="4110250613" sldId="2147483664"/>
              <pc:sldLayoutMk cId="2078464465" sldId="2147483677"/>
              <ac:spMk id="11" creationId="{3760B3BF-1746-7D41-93B2-7FF2AC87D94A}"/>
            </ac:spMkLst>
          </pc:spChg>
          <pc:spChg chg="del">
            <ac:chgData name="Maximilien Schmidt" userId="934edbb4-d83f-4350-bf75-734323661350" providerId="ADAL" clId="{53FB8DDD-BE2C-F14A-BBE6-6EF6CEE0DD73}" dt="2021-12-16T09:44:48.663" v="1647" actId="478"/>
            <ac:spMkLst>
              <pc:docMk/>
              <pc:sldMasterMk cId="4110250613" sldId="2147483664"/>
              <pc:sldLayoutMk cId="2078464465" sldId="2147483677"/>
              <ac:spMk id="12" creationId="{3953B26F-C1B6-754F-AF82-2D4C4A60B66C}"/>
            </ac:spMkLst>
          </pc:spChg>
          <pc:spChg chg="del">
            <ac:chgData name="Maximilien Schmidt" userId="934edbb4-d83f-4350-bf75-734323661350" providerId="ADAL" clId="{53FB8DDD-BE2C-F14A-BBE6-6EF6CEE0DD73}" dt="2021-12-16T09:44:47.507" v="1646" actId="478"/>
            <ac:spMkLst>
              <pc:docMk/>
              <pc:sldMasterMk cId="4110250613" sldId="2147483664"/>
              <pc:sldLayoutMk cId="2078464465" sldId="2147483677"/>
              <ac:spMk id="22" creationId="{A1CE2AD4-C093-1549-8626-2C5E3CB2BF4B}"/>
            </ac:spMkLst>
          </pc:spChg>
          <pc:cxnChg chg="add mod">
            <ac:chgData name="Maximilien Schmidt" userId="934edbb4-d83f-4350-bf75-734323661350" providerId="ADAL" clId="{53FB8DDD-BE2C-F14A-BBE6-6EF6CEE0DD73}" dt="2021-12-16T09:54:07.426" v="1662"/>
            <ac:cxnSpMkLst>
              <pc:docMk/>
              <pc:sldMasterMk cId="4110250613" sldId="2147483664"/>
              <pc:sldLayoutMk cId="2078464465" sldId="2147483677"/>
              <ac:cxnSpMk id="8" creationId="{3CEC45A1-CA5F-6647-BFB1-2BEC5EB53D67}"/>
            </ac:cxnSpMkLst>
          </pc:cxnChg>
        </pc:sldLayoutChg>
        <pc:sldLayoutChg chg="addSp delSp modSp add mod modTransition">
          <pc:chgData name="Maximilien Schmidt" userId="934edbb4-d83f-4350-bf75-734323661350" providerId="ADAL" clId="{53FB8DDD-BE2C-F14A-BBE6-6EF6CEE0DD73}" dt="2021-12-16T11:15:34.598" v="2151" actId="6014"/>
          <pc:sldLayoutMkLst>
            <pc:docMk/>
            <pc:sldMasterMk cId="4110250613" sldId="2147483664"/>
            <pc:sldLayoutMk cId="1104618433" sldId="2147483678"/>
          </pc:sldLayoutMkLst>
          <pc:spChg chg="add del mod">
            <ac:chgData name="Maximilien Schmidt" userId="934edbb4-d83f-4350-bf75-734323661350" providerId="ADAL" clId="{53FB8DDD-BE2C-F14A-BBE6-6EF6CEE0DD73}" dt="2021-12-16T10:03:47.730" v="1681"/>
            <ac:spMkLst>
              <pc:docMk/>
              <pc:sldMasterMk cId="4110250613" sldId="2147483664"/>
              <pc:sldLayoutMk cId="1104618433" sldId="2147483678"/>
              <ac:spMk id="2" creationId="{D17D8181-8578-B240-8AEE-889738708EBA}"/>
            </ac:spMkLst>
          </pc:spChg>
          <pc:spChg chg="add mod">
            <ac:chgData name="Maximilien Schmidt" userId="934edbb4-d83f-4350-bf75-734323661350" providerId="ADAL" clId="{53FB8DDD-BE2C-F14A-BBE6-6EF6CEE0DD73}" dt="2021-12-16T10:03:19.976" v="1675" actId="207"/>
            <ac:spMkLst>
              <pc:docMk/>
              <pc:sldMasterMk cId="4110250613" sldId="2147483664"/>
              <pc:sldLayoutMk cId="1104618433" sldId="2147483678"/>
              <ac:spMk id="5" creationId="{39C8F37B-6E5B-CB40-9249-CC9C8F8D3310}"/>
            </ac:spMkLst>
          </pc:spChg>
          <pc:spChg chg="add mod">
            <ac:chgData name="Maximilien Schmidt" userId="934edbb4-d83f-4350-bf75-734323661350" providerId="ADAL" clId="{53FB8DDD-BE2C-F14A-BBE6-6EF6CEE0DD73}" dt="2021-12-16T10:03:37.225" v="1678" actId="207"/>
            <ac:spMkLst>
              <pc:docMk/>
              <pc:sldMasterMk cId="4110250613" sldId="2147483664"/>
              <pc:sldLayoutMk cId="1104618433" sldId="2147483678"/>
              <ac:spMk id="6" creationId="{9101FC5D-3B0F-D246-B468-D8EFADD81599}"/>
            </ac:spMkLst>
          </pc:spChg>
          <pc:spChg chg="add mod">
            <ac:chgData name="Maximilien Schmidt" userId="934edbb4-d83f-4350-bf75-734323661350" providerId="ADAL" clId="{53FB8DDD-BE2C-F14A-BBE6-6EF6CEE0DD73}" dt="2021-12-16T10:04:50.047" v="1689" actId="1076"/>
            <ac:spMkLst>
              <pc:docMk/>
              <pc:sldMasterMk cId="4110250613" sldId="2147483664"/>
              <pc:sldLayoutMk cId="1104618433" sldId="2147483678"/>
              <ac:spMk id="7" creationId="{B1B1FC45-0694-8C46-A95C-37D64CDB05EC}"/>
            </ac:spMkLst>
          </pc:spChg>
          <pc:spChg chg="add mod">
            <ac:chgData name="Maximilien Schmidt" userId="934edbb4-d83f-4350-bf75-734323661350" providerId="ADAL" clId="{53FB8DDD-BE2C-F14A-BBE6-6EF6CEE0DD73}" dt="2021-12-16T10:05:00.656" v="1690" actId="207"/>
            <ac:spMkLst>
              <pc:docMk/>
              <pc:sldMasterMk cId="4110250613" sldId="2147483664"/>
              <pc:sldLayoutMk cId="1104618433" sldId="2147483678"/>
              <ac:spMk id="8" creationId="{92E39E5D-71B6-6145-86E3-60719FF948FB}"/>
            </ac:spMkLst>
          </pc:spChg>
          <pc:spChg chg="del">
            <ac:chgData name="Maximilien Schmidt" userId="934edbb4-d83f-4350-bf75-734323661350" providerId="ADAL" clId="{53FB8DDD-BE2C-F14A-BBE6-6EF6CEE0DD73}" dt="2021-12-16T09:44:44.286" v="1644" actId="478"/>
            <ac:spMkLst>
              <pc:docMk/>
              <pc:sldMasterMk cId="4110250613" sldId="2147483664"/>
              <pc:sldLayoutMk cId="1104618433" sldId="2147483678"/>
              <ac:spMk id="11" creationId="{3760B3BF-1746-7D41-93B2-7FF2AC87D94A}"/>
            </ac:spMkLst>
          </pc:spChg>
          <pc:spChg chg="del">
            <ac:chgData name="Maximilien Schmidt" userId="934edbb4-d83f-4350-bf75-734323661350" providerId="ADAL" clId="{53FB8DDD-BE2C-F14A-BBE6-6EF6CEE0DD73}" dt="2021-12-16T09:44:41.958" v="1642" actId="478"/>
            <ac:spMkLst>
              <pc:docMk/>
              <pc:sldMasterMk cId="4110250613" sldId="2147483664"/>
              <pc:sldLayoutMk cId="1104618433" sldId="2147483678"/>
              <ac:spMk id="12" creationId="{3953B26F-C1B6-754F-AF82-2D4C4A60B66C}"/>
            </ac:spMkLst>
          </pc:spChg>
          <pc:spChg chg="del">
            <ac:chgData name="Maximilien Schmidt" userId="934edbb4-d83f-4350-bf75-734323661350" providerId="ADAL" clId="{53FB8DDD-BE2C-F14A-BBE6-6EF6CEE0DD73}" dt="2021-12-16T09:44:43.262" v="1643" actId="478"/>
            <ac:spMkLst>
              <pc:docMk/>
              <pc:sldMasterMk cId="4110250613" sldId="2147483664"/>
              <pc:sldLayoutMk cId="1104618433" sldId="2147483678"/>
              <ac:spMk id="22" creationId="{A1CE2AD4-C093-1549-8626-2C5E3CB2BF4B}"/>
            </ac:spMkLst>
          </pc:spChg>
        </pc:sldLayoutChg>
        <pc:sldLayoutChg chg="addSp delSp modSp add mod modTransition">
          <pc:chgData name="Maximilien Schmidt" userId="934edbb4-d83f-4350-bf75-734323661350" providerId="ADAL" clId="{53FB8DDD-BE2C-F14A-BBE6-6EF6CEE0DD73}" dt="2021-12-16T11:18:30.369" v="2153" actId="207"/>
          <pc:sldLayoutMkLst>
            <pc:docMk/>
            <pc:sldMasterMk cId="4110250613" sldId="2147483664"/>
            <pc:sldLayoutMk cId="1603666866" sldId="2147483679"/>
          </pc:sldLayoutMkLst>
          <pc:spChg chg="add del mod">
            <ac:chgData name="Maximilien Schmidt" userId="934edbb4-d83f-4350-bf75-734323661350" providerId="ADAL" clId="{53FB8DDD-BE2C-F14A-BBE6-6EF6CEE0DD73}" dt="2021-12-16T10:11:13.344" v="1725"/>
            <ac:spMkLst>
              <pc:docMk/>
              <pc:sldMasterMk cId="4110250613" sldId="2147483664"/>
              <pc:sldLayoutMk cId="1603666866" sldId="2147483679"/>
              <ac:spMk id="2" creationId="{D59FA8AE-6996-1648-B5B2-6E32C0A940B5}"/>
            </ac:spMkLst>
          </pc:spChg>
          <pc:spChg chg="del mod">
            <ac:chgData name="Maximilien Schmidt" userId="934edbb4-d83f-4350-bf75-734323661350" providerId="ADAL" clId="{53FB8DDD-BE2C-F14A-BBE6-6EF6CEE0DD73}" dt="2021-12-16T10:10:03.243" v="1695" actId="478"/>
            <ac:spMkLst>
              <pc:docMk/>
              <pc:sldMasterMk cId="4110250613" sldId="2147483664"/>
              <pc:sldLayoutMk cId="1603666866" sldId="2147483679"/>
              <ac:spMk id="5" creationId="{39C8F37B-6E5B-CB40-9249-CC9C8F8D3310}"/>
            </ac:spMkLst>
          </pc:spChg>
          <pc:spChg chg="del mod">
            <ac:chgData name="Maximilien Schmidt" userId="934edbb4-d83f-4350-bf75-734323661350" providerId="ADAL" clId="{53FB8DDD-BE2C-F14A-BBE6-6EF6CEE0DD73}" dt="2021-12-16T10:10:05.667" v="1697" actId="478"/>
            <ac:spMkLst>
              <pc:docMk/>
              <pc:sldMasterMk cId="4110250613" sldId="2147483664"/>
              <pc:sldLayoutMk cId="1603666866" sldId="2147483679"/>
              <ac:spMk id="6" creationId="{9101FC5D-3B0F-D246-B468-D8EFADD81599}"/>
            </ac:spMkLst>
          </pc:spChg>
          <pc:spChg chg="del">
            <ac:chgData name="Maximilien Schmidt" userId="934edbb4-d83f-4350-bf75-734323661350" providerId="ADAL" clId="{53FB8DDD-BE2C-F14A-BBE6-6EF6CEE0DD73}" dt="2021-12-16T10:10:06.585" v="1698" actId="478"/>
            <ac:spMkLst>
              <pc:docMk/>
              <pc:sldMasterMk cId="4110250613" sldId="2147483664"/>
              <pc:sldLayoutMk cId="1603666866" sldId="2147483679"/>
              <ac:spMk id="7" creationId="{B1B1FC45-0694-8C46-A95C-37D64CDB05EC}"/>
            </ac:spMkLst>
          </pc:spChg>
          <pc:spChg chg="del">
            <ac:chgData name="Maximilien Schmidt" userId="934edbb4-d83f-4350-bf75-734323661350" providerId="ADAL" clId="{53FB8DDD-BE2C-F14A-BBE6-6EF6CEE0DD73}" dt="2021-12-16T10:10:08.518" v="1699" actId="478"/>
            <ac:spMkLst>
              <pc:docMk/>
              <pc:sldMasterMk cId="4110250613" sldId="2147483664"/>
              <pc:sldLayoutMk cId="1603666866" sldId="2147483679"/>
              <ac:spMk id="8" creationId="{92E39E5D-71B6-6145-86E3-60719FF948FB}"/>
            </ac:spMkLst>
          </pc:spChg>
          <pc:spChg chg="add mod">
            <ac:chgData name="Maximilien Schmidt" userId="934edbb4-d83f-4350-bf75-734323661350" providerId="ADAL" clId="{53FB8DDD-BE2C-F14A-BBE6-6EF6CEE0DD73}" dt="2021-12-16T11:18:30.369" v="2153" actId="207"/>
            <ac:spMkLst>
              <pc:docMk/>
              <pc:sldMasterMk cId="4110250613" sldId="2147483664"/>
              <pc:sldLayoutMk cId="1603666866" sldId="2147483679"/>
              <ac:spMk id="9" creationId="{59ED0B2D-97E7-1B49-A0DD-A2D5602DD8EE}"/>
            </ac:spMkLst>
          </pc:spChg>
          <pc:spChg chg="add mod">
            <ac:chgData name="Maximilien Schmidt" userId="934edbb4-d83f-4350-bf75-734323661350" providerId="ADAL" clId="{53FB8DDD-BE2C-F14A-BBE6-6EF6CEE0DD73}" dt="2021-12-16T10:11:02.983" v="1722" actId="20577"/>
            <ac:spMkLst>
              <pc:docMk/>
              <pc:sldMasterMk cId="4110250613" sldId="2147483664"/>
              <pc:sldLayoutMk cId="1603666866" sldId="2147483679"/>
              <ac:spMk id="10" creationId="{3DDEA366-E3A4-834B-9053-23EA8B8D9E77}"/>
            </ac:spMkLst>
          </pc:spChg>
          <pc:spChg chg="add mod">
            <ac:chgData name="Maximilien Schmidt" userId="934edbb4-d83f-4350-bf75-734323661350" providerId="ADAL" clId="{53FB8DDD-BE2C-F14A-BBE6-6EF6CEE0DD73}" dt="2021-12-16T10:11:58.343" v="1731" actId="692"/>
            <ac:spMkLst>
              <pc:docMk/>
              <pc:sldMasterMk cId="4110250613" sldId="2147483664"/>
              <pc:sldLayoutMk cId="1603666866" sldId="2147483679"/>
              <ac:spMk id="11" creationId="{CD3E4388-856D-5541-95D5-DA6280BAA9A0}"/>
            </ac:spMkLst>
          </pc:spChg>
          <pc:spChg chg="add mod">
            <ac:chgData name="Maximilien Schmidt" userId="934edbb4-d83f-4350-bf75-734323661350" providerId="ADAL" clId="{53FB8DDD-BE2C-F14A-BBE6-6EF6CEE0DD73}" dt="2021-12-16T10:11:42.335" v="1728" actId="207"/>
            <ac:spMkLst>
              <pc:docMk/>
              <pc:sldMasterMk cId="4110250613" sldId="2147483664"/>
              <pc:sldLayoutMk cId="1603666866" sldId="2147483679"/>
              <ac:spMk id="12" creationId="{53815357-AFB9-A14F-ABFF-0DDE059C1313}"/>
            </ac:spMkLst>
          </pc:spChg>
          <pc:spChg chg="add mod">
            <ac:chgData name="Maximilien Schmidt" userId="934edbb4-d83f-4350-bf75-734323661350" providerId="ADAL" clId="{53FB8DDD-BE2C-F14A-BBE6-6EF6CEE0DD73}" dt="2021-12-16T10:11:54.317" v="1730" actId="692"/>
            <ac:spMkLst>
              <pc:docMk/>
              <pc:sldMasterMk cId="4110250613" sldId="2147483664"/>
              <pc:sldLayoutMk cId="1603666866" sldId="2147483679"/>
              <ac:spMk id="13" creationId="{9DBE9566-376D-5D4D-83F6-3AE476257B1B}"/>
            </ac:spMkLst>
          </pc:spChg>
          <pc:spChg chg="add mod">
            <ac:chgData name="Maximilien Schmidt" userId="934edbb4-d83f-4350-bf75-734323661350" providerId="ADAL" clId="{53FB8DDD-BE2C-F14A-BBE6-6EF6CEE0DD73}" dt="2021-12-16T10:11:47.227" v="1729" actId="207"/>
            <ac:spMkLst>
              <pc:docMk/>
              <pc:sldMasterMk cId="4110250613" sldId="2147483664"/>
              <pc:sldLayoutMk cId="1603666866" sldId="2147483679"/>
              <ac:spMk id="14" creationId="{88F29E9D-E826-6E46-ABDA-1AF29A3E2AB0}"/>
            </ac:spMkLst>
          </pc:spChg>
        </pc:sldLayoutChg>
        <pc:sldLayoutChg chg="add del mod modTransition">
          <pc:chgData name="Maximilien Schmidt" userId="934edbb4-d83f-4350-bf75-734323661350" providerId="ADAL" clId="{53FB8DDD-BE2C-F14A-BBE6-6EF6CEE0DD73}" dt="2021-12-16T10:10:11.663" v="1700" actId="2696"/>
          <pc:sldLayoutMkLst>
            <pc:docMk/>
            <pc:sldMasterMk cId="4110250613" sldId="2147483664"/>
            <pc:sldLayoutMk cId="1360738862" sldId="2147483680"/>
          </pc:sldLayoutMkLst>
        </pc:sldLayoutChg>
        <pc:sldLayoutChg chg="addSp delSp modSp add mod modTransition">
          <pc:chgData name="Maximilien Schmidt" userId="934edbb4-d83f-4350-bf75-734323661350" providerId="ADAL" clId="{53FB8DDD-BE2C-F14A-BBE6-6EF6CEE0DD73}" dt="2021-12-16T11:40:50.003" v="2162" actId="1076"/>
          <pc:sldLayoutMkLst>
            <pc:docMk/>
            <pc:sldMasterMk cId="4110250613" sldId="2147483664"/>
            <pc:sldLayoutMk cId="4123634392" sldId="2147483681"/>
          </pc:sldLayoutMkLst>
          <pc:spChg chg="del">
            <ac:chgData name="Maximilien Schmidt" userId="934edbb4-d83f-4350-bf75-734323661350" providerId="ADAL" clId="{53FB8DDD-BE2C-F14A-BBE6-6EF6CEE0DD73}" dt="2021-12-16T10:10:14.349" v="1702" actId="478"/>
            <ac:spMkLst>
              <pc:docMk/>
              <pc:sldMasterMk cId="4110250613" sldId="2147483664"/>
              <pc:sldLayoutMk cId="4123634392" sldId="2147483681"/>
              <ac:spMk id="5" creationId="{39C8F37B-6E5B-CB40-9249-CC9C8F8D3310}"/>
            </ac:spMkLst>
          </pc:spChg>
          <pc:spChg chg="del">
            <ac:chgData name="Maximilien Schmidt" userId="934edbb4-d83f-4350-bf75-734323661350" providerId="ADAL" clId="{53FB8DDD-BE2C-F14A-BBE6-6EF6CEE0DD73}" dt="2021-12-16T10:10:15.894" v="1703" actId="478"/>
            <ac:spMkLst>
              <pc:docMk/>
              <pc:sldMasterMk cId="4110250613" sldId="2147483664"/>
              <pc:sldLayoutMk cId="4123634392" sldId="2147483681"/>
              <ac:spMk id="6" creationId="{9101FC5D-3B0F-D246-B468-D8EFADD81599}"/>
            </ac:spMkLst>
          </pc:spChg>
          <pc:spChg chg="del">
            <ac:chgData name="Maximilien Schmidt" userId="934edbb4-d83f-4350-bf75-734323661350" providerId="ADAL" clId="{53FB8DDD-BE2C-F14A-BBE6-6EF6CEE0DD73}" dt="2021-12-16T10:10:13.043" v="1701" actId="478"/>
            <ac:spMkLst>
              <pc:docMk/>
              <pc:sldMasterMk cId="4110250613" sldId="2147483664"/>
              <pc:sldLayoutMk cId="4123634392" sldId="2147483681"/>
              <ac:spMk id="7" creationId="{B1B1FC45-0694-8C46-A95C-37D64CDB05EC}"/>
            </ac:spMkLst>
          </pc:spChg>
          <pc:spChg chg="del">
            <ac:chgData name="Maximilien Schmidt" userId="934edbb4-d83f-4350-bf75-734323661350" providerId="ADAL" clId="{53FB8DDD-BE2C-F14A-BBE6-6EF6CEE0DD73}" dt="2021-12-16T10:10:17.352" v="1704" actId="478"/>
            <ac:spMkLst>
              <pc:docMk/>
              <pc:sldMasterMk cId="4110250613" sldId="2147483664"/>
              <pc:sldLayoutMk cId="4123634392" sldId="2147483681"/>
              <ac:spMk id="8" creationId="{92E39E5D-71B6-6145-86E3-60719FF948FB}"/>
            </ac:spMkLst>
          </pc:spChg>
          <pc:spChg chg="add mod">
            <ac:chgData name="Maximilien Schmidt" userId="934edbb4-d83f-4350-bf75-734323661350" providerId="ADAL" clId="{53FB8DDD-BE2C-F14A-BBE6-6EF6CEE0DD73}" dt="2021-12-16T10:14:14.155" v="1735" actId="207"/>
            <ac:spMkLst>
              <pc:docMk/>
              <pc:sldMasterMk cId="4110250613" sldId="2147483664"/>
              <pc:sldLayoutMk cId="4123634392" sldId="2147483681"/>
              <ac:spMk id="9" creationId="{9FF31333-7DAF-354F-8469-2EF12A7EC0DE}"/>
            </ac:spMkLst>
          </pc:spChg>
          <pc:spChg chg="add mod">
            <ac:chgData name="Maximilien Schmidt" userId="934edbb4-d83f-4350-bf75-734323661350" providerId="ADAL" clId="{53FB8DDD-BE2C-F14A-BBE6-6EF6CEE0DD73}" dt="2021-12-16T10:12:18.559" v="1732"/>
            <ac:spMkLst>
              <pc:docMk/>
              <pc:sldMasterMk cId="4110250613" sldId="2147483664"/>
              <pc:sldLayoutMk cId="4123634392" sldId="2147483681"/>
              <ac:spMk id="10" creationId="{1C63E3B7-F9BC-6546-AD4B-DE0399ECFF3C}"/>
            </ac:spMkLst>
          </pc:spChg>
          <pc:spChg chg="add mod">
            <ac:chgData name="Maximilien Schmidt" userId="934edbb4-d83f-4350-bf75-734323661350" providerId="ADAL" clId="{53FB8DDD-BE2C-F14A-BBE6-6EF6CEE0DD73}" dt="2021-12-16T11:40:50.003" v="2162" actId="1076"/>
            <ac:spMkLst>
              <pc:docMk/>
              <pc:sldMasterMk cId="4110250613" sldId="2147483664"/>
              <pc:sldLayoutMk cId="4123634392" sldId="2147483681"/>
              <ac:spMk id="11" creationId="{C37C0652-E276-904E-9CEB-F7DD4DE0ECCB}"/>
            </ac:spMkLst>
          </pc:spChg>
          <pc:spChg chg="add mod">
            <ac:chgData name="Maximilien Schmidt" userId="934edbb4-d83f-4350-bf75-734323661350" providerId="ADAL" clId="{53FB8DDD-BE2C-F14A-BBE6-6EF6CEE0DD73}" dt="2021-12-16T10:12:43.038" v="1734" actId="207"/>
            <ac:spMkLst>
              <pc:docMk/>
              <pc:sldMasterMk cId="4110250613" sldId="2147483664"/>
              <pc:sldLayoutMk cId="4123634392" sldId="2147483681"/>
              <ac:spMk id="12" creationId="{6444DC1C-FBD7-C94C-9CC8-8908705FC47F}"/>
            </ac:spMkLst>
          </pc:spChg>
          <pc:spChg chg="add mod">
            <ac:chgData name="Maximilien Schmidt" userId="934edbb4-d83f-4350-bf75-734323661350" providerId="ADAL" clId="{53FB8DDD-BE2C-F14A-BBE6-6EF6CEE0DD73}" dt="2021-12-16T10:12:29.218" v="1733" actId="207"/>
            <ac:spMkLst>
              <pc:docMk/>
              <pc:sldMasterMk cId="4110250613" sldId="2147483664"/>
              <pc:sldLayoutMk cId="4123634392" sldId="2147483681"/>
              <ac:spMk id="13" creationId="{5127526A-629D-854D-95F0-CFD2EB0A5379}"/>
            </ac:spMkLst>
          </pc:spChg>
          <pc:spChg chg="add mod">
            <ac:chgData name="Maximilien Schmidt" userId="934edbb4-d83f-4350-bf75-734323661350" providerId="ADAL" clId="{53FB8DDD-BE2C-F14A-BBE6-6EF6CEE0DD73}" dt="2021-12-16T10:12:43.038" v="1734" actId="207"/>
            <ac:spMkLst>
              <pc:docMk/>
              <pc:sldMasterMk cId="4110250613" sldId="2147483664"/>
              <pc:sldLayoutMk cId="4123634392" sldId="2147483681"/>
              <ac:spMk id="14" creationId="{7C3A2407-565F-7347-88F1-2F3E0B804ED6}"/>
            </ac:spMkLst>
          </pc:spChg>
          <pc:spChg chg="add mod">
            <ac:chgData name="Maximilien Schmidt" userId="934edbb4-d83f-4350-bf75-734323661350" providerId="ADAL" clId="{53FB8DDD-BE2C-F14A-BBE6-6EF6CEE0DD73}" dt="2021-12-16T10:12:43.038" v="1734" actId="207"/>
            <ac:spMkLst>
              <pc:docMk/>
              <pc:sldMasterMk cId="4110250613" sldId="2147483664"/>
              <pc:sldLayoutMk cId="4123634392" sldId="2147483681"/>
              <ac:spMk id="15" creationId="{A44F4D85-0249-4243-A8A2-D0388172CFF6}"/>
            </ac:spMkLst>
          </pc:spChg>
          <pc:spChg chg="add mod">
            <ac:chgData name="Maximilien Schmidt" userId="934edbb4-d83f-4350-bf75-734323661350" providerId="ADAL" clId="{53FB8DDD-BE2C-F14A-BBE6-6EF6CEE0DD73}" dt="2021-12-16T10:12:43.038" v="1734" actId="207"/>
            <ac:spMkLst>
              <pc:docMk/>
              <pc:sldMasterMk cId="4110250613" sldId="2147483664"/>
              <pc:sldLayoutMk cId="4123634392" sldId="2147483681"/>
              <ac:spMk id="16" creationId="{045F67CE-A4D5-4044-8173-306ACE9DE1B6}"/>
            </ac:spMkLst>
          </pc:spChg>
          <pc:spChg chg="add mod">
            <ac:chgData name="Maximilien Schmidt" userId="934edbb4-d83f-4350-bf75-734323661350" providerId="ADAL" clId="{53FB8DDD-BE2C-F14A-BBE6-6EF6CEE0DD73}" dt="2021-12-16T10:12:43.038" v="1734" actId="207"/>
            <ac:spMkLst>
              <pc:docMk/>
              <pc:sldMasterMk cId="4110250613" sldId="2147483664"/>
              <pc:sldLayoutMk cId="4123634392" sldId="2147483681"/>
              <ac:spMk id="17" creationId="{D8B27104-70C3-0944-B05C-AA7A4D5D5ED0}"/>
            </ac:spMkLst>
          </pc:spChg>
          <pc:spChg chg="add mod">
            <ac:chgData name="Maximilien Schmidt" userId="934edbb4-d83f-4350-bf75-734323661350" providerId="ADAL" clId="{53FB8DDD-BE2C-F14A-BBE6-6EF6CEE0DD73}" dt="2021-12-16T10:12:43.038" v="1734" actId="207"/>
            <ac:spMkLst>
              <pc:docMk/>
              <pc:sldMasterMk cId="4110250613" sldId="2147483664"/>
              <pc:sldLayoutMk cId="4123634392" sldId="2147483681"/>
              <ac:spMk id="18" creationId="{CD119B36-B76C-EC4B-8871-BE5A8695F78B}"/>
            </ac:spMkLst>
          </pc:spChg>
          <pc:spChg chg="add mod">
            <ac:chgData name="Maximilien Schmidt" userId="934edbb4-d83f-4350-bf75-734323661350" providerId="ADAL" clId="{53FB8DDD-BE2C-F14A-BBE6-6EF6CEE0DD73}" dt="2021-12-16T10:12:43.038" v="1734" actId="207"/>
            <ac:spMkLst>
              <pc:docMk/>
              <pc:sldMasterMk cId="4110250613" sldId="2147483664"/>
              <pc:sldLayoutMk cId="4123634392" sldId="2147483681"/>
              <ac:spMk id="19" creationId="{45425EF2-F626-4148-B698-CFBF1BFE6DF4}"/>
            </ac:spMkLst>
          </pc:spChg>
          <pc:spChg chg="add mod">
            <ac:chgData name="Maximilien Schmidt" userId="934edbb4-d83f-4350-bf75-734323661350" providerId="ADAL" clId="{53FB8DDD-BE2C-F14A-BBE6-6EF6CEE0DD73}" dt="2021-12-16T10:12:43.038" v="1734" actId="207"/>
            <ac:spMkLst>
              <pc:docMk/>
              <pc:sldMasterMk cId="4110250613" sldId="2147483664"/>
              <pc:sldLayoutMk cId="4123634392" sldId="2147483681"/>
              <ac:spMk id="20" creationId="{E09DFFD2-09FC-D449-A5CE-9084F3EE6C34}"/>
            </ac:spMkLst>
          </pc:spChg>
          <pc:spChg chg="add mod">
            <ac:chgData name="Maximilien Schmidt" userId="934edbb4-d83f-4350-bf75-734323661350" providerId="ADAL" clId="{53FB8DDD-BE2C-F14A-BBE6-6EF6CEE0DD73}" dt="2021-12-16T10:12:43.038" v="1734" actId="207"/>
            <ac:spMkLst>
              <pc:docMk/>
              <pc:sldMasterMk cId="4110250613" sldId="2147483664"/>
              <pc:sldLayoutMk cId="4123634392" sldId="2147483681"/>
              <ac:spMk id="21" creationId="{612C8A55-A69D-7940-B44C-06D133D2A670}"/>
            </ac:spMkLst>
          </pc:spChg>
          <pc:spChg chg="add mod">
            <ac:chgData name="Maximilien Schmidt" userId="934edbb4-d83f-4350-bf75-734323661350" providerId="ADAL" clId="{53FB8DDD-BE2C-F14A-BBE6-6EF6CEE0DD73}" dt="2021-12-16T10:12:43.038" v="1734" actId="207"/>
            <ac:spMkLst>
              <pc:docMk/>
              <pc:sldMasterMk cId="4110250613" sldId="2147483664"/>
              <pc:sldLayoutMk cId="4123634392" sldId="2147483681"/>
              <ac:spMk id="22" creationId="{FDA65492-815C-DF4A-A086-00742CE4D650}"/>
            </ac:spMkLst>
          </pc:spChg>
          <pc:spChg chg="add mod">
            <ac:chgData name="Maximilien Schmidt" userId="934edbb4-d83f-4350-bf75-734323661350" providerId="ADAL" clId="{53FB8DDD-BE2C-F14A-BBE6-6EF6CEE0DD73}" dt="2021-12-16T10:12:43.038" v="1734" actId="207"/>
            <ac:spMkLst>
              <pc:docMk/>
              <pc:sldMasterMk cId="4110250613" sldId="2147483664"/>
              <pc:sldLayoutMk cId="4123634392" sldId="2147483681"/>
              <ac:spMk id="23" creationId="{F323C521-C47F-004C-B83F-254F84870D62}"/>
            </ac:spMkLst>
          </pc:spChg>
        </pc:sldLayoutChg>
        <pc:sldLayoutChg chg="addSp modSp add mod modTransition">
          <pc:chgData name="Maximilien Schmidt" userId="934edbb4-d83f-4350-bf75-734323661350" providerId="ADAL" clId="{53FB8DDD-BE2C-F14A-BBE6-6EF6CEE0DD73}" dt="2021-12-16T11:19:14.832" v="2155" actId="6014"/>
          <pc:sldLayoutMkLst>
            <pc:docMk/>
            <pc:sldMasterMk cId="4110250613" sldId="2147483664"/>
            <pc:sldLayoutMk cId="1763436037" sldId="2147483682"/>
          </pc:sldLayoutMkLst>
          <pc:spChg chg="add mod">
            <ac:chgData name="Maximilien Schmidt" userId="934edbb4-d83f-4350-bf75-734323661350" providerId="ADAL" clId="{53FB8DDD-BE2C-F14A-BBE6-6EF6CEE0DD73}" dt="2021-12-16T10:14:34.443" v="1738"/>
            <ac:spMkLst>
              <pc:docMk/>
              <pc:sldMasterMk cId="4110250613" sldId="2147483664"/>
              <pc:sldLayoutMk cId="1763436037" sldId="2147483682"/>
              <ac:spMk id="2" creationId="{9BC4F7DE-D4D3-1849-BE53-8775445F9A78}"/>
            </ac:spMkLst>
          </pc:spChg>
          <pc:spChg chg="add mod">
            <ac:chgData name="Maximilien Schmidt" userId="934edbb4-d83f-4350-bf75-734323661350" providerId="ADAL" clId="{53FB8DDD-BE2C-F14A-BBE6-6EF6CEE0DD73}" dt="2021-12-16T10:14:34.443" v="1738"/>
            <ac:spMkLst>
              <pc:docMk/>
              <pc:sldMasterMk cId="4110250613" sldId="2147483664"/>
              <pc:sldLayoutMk cId="1763436037" sldId="2147483682"/>
              <ac:spMk id="3" creationId="{E769F816-C7D8-084D-8624-2C56E5FB982B}"/>
            </ac:spMkLst>
          </pc:spChg>
          <pc:spChg chg="add mod">
            <ac:chgData name="Maximilien Schmidt" userId="934edbb4-d83f-4350-bf75-734323661350" providerId="ADAL" clId="{53FB8DDD-BE2C-F14A-BBE6-6EF6CEE0DD73}" dt="2021-12-16T10:14:50.224" v="1741" actId="207"/>
            <ac:spMkLst>
              <pc:docMk/>
              <pc:sldMasterMk cId="4110250613" sldId="2147483664"/>
              <pc:sldLayoutMk cId="1763436037" sldId="2147483682"/>
              <ac:spMk id="4" creationId="{49663CA7-B7DC-0749-9812-205461B998DA}"/>
            </ac:spMkLst>
          </pc:spChg>
          <pc:spChg chg="add mod">
            <ac:chgData name="Maximilien Schmidt" userId="934edbb4-d83f-4350-bf75-734323661350" providerId="ADAL" clId="{53FB8DDD-BE2C-F14A-BBE6-6EF6CEE0DD73}" dt="2021-12-16T10:14:46.003" v="1740" actId="692"/>
            <ac:spMkLst>
              <pc:docMk/>
              <pc:sldMasterMk cId="4110250613" sldId="2147483664"/>
              <pc:sldLayoutMk cId="1763436037" sldId="2147483682"/>
              <ac:spMk id="5" creationId="{E4DED06C-4A77-A04A-A0BC-FCDD0BE67D73}"/>
            </ac:spMkLst>
          </pc:spChg>
          <pc:spChg chg="add mod">
            <ac:chgData name="Maximilien Schmidt" userId="934edbb4-d83f-4350-bf75-734323661350" providerId="ADAL" clId="{53FB8DDD-BE2C-F14A-BBE6-6EF6CEE0DD73}" dt="2021-12-16T10:14:41.118" v="1739" actId="207"/>
            <ac:spMkLst>
              <pc:docMk/>
              <pc:sldMasterMk cId="4110250613" sldId="2147483664"/>
              <pc:sldLayoutMk cId="1763436037" sldId="2147483682"/>
              <ac:spMk id="6" creationId="{356A97B0-0A8C-C147-A020-DE6F7D2E0625}"/>
            </ac:spMkLst>
          </pc:spChg>
          <pc:spChg chg="add mod">
            <ac:chgData name="Maximilien Schmidt" userId="934edbb4-d83f-4350-bf75-734323661350" providerId="ADAL" clId="{53FB8DDD-BE2C-F14A-BBE6-6EF6CEE0DD73}" dt="2021-12-16T10:14:34.443" v="1738"/>
            <ac:spMkLst>
              <pc:docMk/>
              <pc:sldMasterMk cId="4110250613" sldId="2147483664"/>
              <pc:sldLayoutMk cId="1763436037" sldId="2147483682"/>
              <ac:spMk id="7" creationId="{98134587-6722-944C-BE02-7694C3C517AE}"/>
            </ac:spMkLst>
          </pc:spChg>
          <pc:spChg chg="add mod">
            <ac:chgData name="Maximilien Schmidt" userId="934edbb4-d83f-4350-bf75-734323661350" providerId="ADAL" clId="{53FB8DDD-BE2C-F14A-BBE6-6EF6CEE0DD73}" dt="2021-12-16T10:14:34.443" v="1738"/>
            <ac:spMkLst>
              <pc:docMk/>
              <pc:sldMasterMk cId="4110250613" sldId="2147483664"/>
              <pc:sldLayoutMk cId="1763436037" sldId="2147483682"/>
              <ac:spMk id="8" creationId="{7F1EB711-F0CD-784C-8F31-48A923794827}"/>
            </ac:spMkLst>
          </pc:spChg>
          <pc:spChg chg="add mod">
            <ac:chgData name="Maximilien Schmidt" userId="934edbb4-d83f-4350-bf75-734323661350" providerId="ADAL" clId="{53FB8DDD-BE2C-F14A-BBE6-6EF6CEE0DD73}" dt="2021-12-16T10:14:34.443" v="1738"/>
            <ac:spMkLst>
              <pc:docMk/>
              <pc:sldMasterMk cId="4110250613" sldId="2147483664"/>
              <pc:sldLayoutMk cId="1763436037" sldId="2147483682"/>
              <ac:spMk id="9" creationId="{767A40DF-D131-2747-A29B-5CCC673D0D8C}"/>
            </ac:spMkLst>
          </pc:spChg>
          <pc:spChg chg="add mod">
            <ac:chgData name="Maximilien Schmidt" userId="934edbb4-d83f-4350-bf75-734323661350" providerId="ADAL" clId="{53FB8DDD-BE2C-F14A-BBE6-6EF6CEE0DD73}" dt="2021-12-16T10:14:34.443" v="1738"/>
            <ac:spMkLst>
              <pc:docMk/>
              <pc:sldMasterMk cId="4110250613" sldId="2147483664"/>
              <pc:sldLayoutMk cId="1763436037" sldId="2147483682"/>
              <ac:spMk id="10" creationId="{2E741AE8-C31F-DA4B-9358-37A24DFDFF3B}"/>
            </ac:spMkLst>
          </pc:spChg>
          <pc:spChg chg="add mod">
            <ac:chgData name="Maximilien Schmidt" userId="934edbb4-d83f-4350-bf75-734323661350" providerId="ADAL" clId="{53FB8DDD-BE2C-F14A-BBE6-6EF6CEE0DD73}" dt="2021-12-16T10:14:41.118" v="1739" actId="207"/>
            <ac:spMkLst>
              <pc:docMk/>
              <pc:sldMasterMk cId="4110250613" sldId="2147483664"/>
              <pc:sldLayoutMk cId="1763436037" sldId="2147483682"/>
              <ac:spMk id="11" creationId="{E26AF0EC-6925-5740-8527-32BBF6EECB67}"/>
            </ac:spMkLst>
          </pc:spChg>
          <pc:spChg chg="add mod">
            <ac:chgData name="Maximilien Schmidt" userId="934edbb4-d83f-4350-bf75-734323661350" providerId="ADAL" clId="{53FB8DDD-BE2C-F14A-BBE6-6EF6CEE0DD73}" dt="2021-12-16T10:14:41.118" v="1739" actId="207"/>
            <ac:spMkLst>
              <pc:docMk/>
              <pc:sldMasterMk cId="4110250613" sldId="2147483664"/>
              <pc:sldLayoutMk cId="1763436037" sldId="2147483682"/>
              <ac:spMk id="12" creationId="{0B606B9D-C264-074D-8F98-E5CFB06FCB60}"/>
            </ac:spMkLst>
          </pc:spChg>
        </pc:sldLayoutChg>
        <pc:sldLayoutChg chg="addSp delSp modSp add mod modTransition">
          <pc:chgData name="Maximilien Schmidt" userId="934edbb4-d83f-4350-bf75-734323661350" providerId="ADAL" clId="{53FB8DDD-BE2C-F14A-BBE6-6EF6CEE0DD73}" dt="2021-12-16T11:19:33.690" v="2156" actId="6014"/>
          <pc:sldLayoutMkLst>
            <pc:docMk/>
            <pc:sldMasterMk cId="4110250613" sldId="2147483664"/>
            <pc:sldLayoutMk cId="3869964255" sldId="2147483683"/>
          </pc:sldLayoutMkLst>
          <pc:spChg chg="add mod">
            <ac:chgData name="Maximilien Schmidt" userId="934edbb4-d83f-4350-bf75-734323661350" providerId="ADAL" clId="{53FB8DDD-BE2C-F14A-BBE6-6EF6CEE0DD73}" dt="2021-12-16T10:17:58.567" v="1747" actId="207"/>
            <ac:spMkLst>
              <pc:docMk/>
              <pc:sldMasterMk cId="4110250613" sldId="2147483664"/>
              <pc:sldLayoutMk cId="3869964255" sldId="2147483683"/>
              <ac:spMk id="2" creationId="{9C87C536-E768-2C43-8B45-B2C93147F818}"/>
            </ac:spMkLst>
          </pc:spChg>
          <pc:spChg chg="add mod">
            <ac:chgData name="Maximilien Schmidt" userId="934edbb4-d83f-4350-bf75-734323661350" providerId="ADAL" clId="{53FB8DDD-BE2C-F14A-BBE6-6EF6CEE0DD73}" dt="2021-12-16T10:17:58.567" v="1747" actId="207"/>
            <ac:spMkLst>
              <pc:docMk/>
              <pc:sldMasterMk cId="4110250613" sldId="2147483664"/>
              <pc:sldLayoutMk cId="3869964255" sldId="2147483683"/>
              <ac:spMk id="3" creationId="{5F7BCE99-2811-3A4E-8803-3E4ED09F7388}"/>
            </ac:spMkLst>
          </pc:spChg>
          <pc:spChg chg="add mod">
            <ac:chgData name="Maximilien Schmidt" userId="934edbb4-d83f-4350-bf75-734323661350" providerId="ADAL" clId="{53FB8DDD-BE2C-F14A-BBE6-6EF6CEE0DD73}" dt="2021-12-16T10:17:58.567" v="1747" actId="207"/>
            <ac:spMkLst>
              <pc:docMk/>
              <pc:sldMasterMk cId="4110250613" sldId="2147483664"/>
              <pc:sldLayoutMk cId="3869964255" sldId="2147483683"/>
              <ac:spMk id="4" creationId="{5A7B947C-05E2-524E-AE92-0BCBBE6D70E1}"/>
            </ac:spMkLst>
          </pc:spChg>
          <pc:spChg chg="add mod">
            <ac:chgData name="Maximilien Schmidt" userId="934edbb4-d83f-4350-bf75-734323661350" providerId="ADAL" clId="{53FB8DDD-BE2C-F14A-BBE6-6EF6CEE0DD73}" dt="2021-12-16T10:17:58.567" v="1747" actId="207"/>
            <ac:spMkLst>
              <pc:docMk/>
              <pc:sldMasterMk cId="4110250613" sldId="2147483664"/>
              <pc:sldLayoutMk cId="3869964255" sldId="2147483683"/>
              <ac:spMk id="5" creationId="{36BBA7F8-CFC9-D347-A2E1-F383C4282BBD}"/>
            </ac:spMkLst>
          </pc:spChg>
          <pc:spChg chg="add mod">
            <ac:chgData name="Maximilien Schmidt" userId="934edbb4-d83f-4350-bf75-734323661350" providerId="ADAL" clId="{53FB8DDD-BE2C-F14A-BBE6-6EF6CEE0DD73}" dt="2021-12-16T10:17:52.057" v="1746" actId="207"/>
            <ac:spMkLst>
              <pc:docMk/>
              <pc:sldMasterMk cId="4110250613" sldId="2147483664"/>
              <pc:sldLayoutMk cId="3869964255" sldId="2147483683"/>
              <ac:spMk id="6" creationId="{9A2C6445-4E2D-024C-9A52-F201D72C0323}"/>
            </ac:spMkLst>
          </pc:spChg>
          <pc:spChg chg="add mod">
            <ac:chgData name="Maximilien Schmidt" userId="934edbb4-d83f-4350-bf75-734323661350" providerId="ADAL" clId="{53FB8DDD-BE2C-F14A-BBE6-6EF6CEE0DD73}" dt="2021-12-16T10:17:52.057" v="1746" actId="207"/>
            <ac:spMkLst>
              <pc:docMk/>
              <pc:sldMasterMk cId="4110250613" sldId="2147483664"/>
              <pc:sldLayoutMk cId="3869964255" sldId="2147483683"/>
              <ac:spMk id="7" creationId="{6E5FE449-2242-C64C-85A2-31238B1679BE}"/>
            </ac:spMkLst>
          </pc:spChg>
          <pc:spChg chg="add mod">
            <ac:chgData name="Maximilien Schmidt" userId="934edbb4-d83f-4350-bf75-734323661350" providerId="ADAL" clId="{53FB8DDD-BE2C-F14A-BBE6-6EF6CEE0DD73}" dt="2021-12-16T10:17:52.057" v="1746" actId="207"/>
            <ac:spMkLst>
              <pc:docMk/>
              <pc:sldMasterMk cId="4110250613" sldId="2147483664"/>
              <pc:sldLayoutMk cId="3869964255" sldId="2147483683"/>
              <ac:spMk id="8" creationId="{970202FE-A167-DB4E-A81E-5FF86ED46944}"/>
            </ac:spMkLst>
          </pc:spChg>
          <pc:spChg chg="add mod">
            <ac:chgData name="Maximilien Schmidt" userId="934edbb4-d83f-4350-bf75-734323661350" providerId="ADAL" clId="{53FB8DDD-BE2C-F14A-BBE6-6EF6CEE0DD73}" dt="2021-12-16T10:17:52.057" v="1746" actId="207"/>
            <ac:spMkLst>
              <pc:docMk/>
              <pc:sldMasterMk cId="4110250613" sldId="2147483664"/>
              <pc:sldLayoutMk cId="3869964255" sldId="2147483683"/>
              <ac:spMk id="9" creationId="{911BD5E3-AC4C-2649-9BA1-D4EC7AEA4DCA}"/>
            </ac:spMkLst>
          </pc:spChg>
          <pc:spChg chg="add mod">
            <ac:chgData name="Maximilien Schmidt" userId="934edbb4-d83f-4350-bf75-734323661350" providerId="ADAL" clId="{53FB8DDD-BE2C-F14A-BBE6-6EF6CEE0DD73}" dt="2021-12-16T10:15:12.164" v="1743"/>
            <ac:spMkLst>
              <pc:docMk/>
              <pc:sldMasterMk cId="4110250613" sldId="2147483664"/>
              <pc:sldLayoutMk cId="3869964255" sldId="2147483683"/>
              <ac:spMk id="10" creationId="{D02A674E-CF9C-0246-8DE8-BEAF4F770DB3}"/>
            </ac:spMkLst>
          </pc:spChg>
          <pc:spChg chg="add mod">
            <ac:chgData name="Maximilien Schmidt" userId="934edbb4-d83f-4350-bf75-734323661350" providerId="ADAL" clId="{53FB8DDD-BE2C-F14A-BBE6-6EF6CEE0DD73}" dt="2021-12-16T10:15:12.164" v="1743"/>
            <ac:spMkLst>
              <pc:docMk/>
              <pc:sldMasterMk cId="4110250613" sldId="2147483664"/>
              <pc:sldLayoutMk cId="3869964255" sldId="2147483683"/>
              <ac:spMk id="11" creationId="{10576114-A03E-3A4D-BFD2-9D1D2ADB2E59}"/>
            </ac:spMkLst>
          </pc:spChg>
          <pc:spChg chg="add del mod">
            <ac:chgData name="Maximilien Schmidt" userId="934edbb4-d83f-4350-bf75-734323661350" providerId="ADAL" clId="{53FB8DDD-BE2C-F14A-BBE6-6EF6CEE0DD73}" dt="2021-12-16T10:18:19.435" v="1749" actId="478"/>
            <ac:spMkLst>
              <pc:docMk/>
              <pc:sldMasterMk cId="4110250613" sldId="2147483664"/>
              <pc:sldLayoutMk cId="3869964255" sldId="2147483683"/>
              <ac:spMk id="12" creationId="{D7931C1A-A9EC-604F-A3A2-CA7D997D2647}"/>
            </ac:spMkLst>
          </pc:spChg>
          <pc:spChg chg="add del mod">
            <ac:chgData name="Maximilien Schmidt" userId="934edbb4-d83f-4350-bf75-734323661350" providerId="ADAL" clId="{53FB8DDD-BE2C-F14A-BBE6-6EF6CEE0DD73}" dt="2021-12-16T10:18:19.435" v="1749" actId="478"/>
            <ac:spMkLst>
              <pc:docMk/>
              <pc:sldMasterMk cId="4110250613" sldId="2147483664"/>
              <pc:sldLayoutMk cId="3869964255" sldId="2147483683"/>
              <ac:spMk id="13" creationId="{5CED3909-EB28-544C-AEE9-E31AC448B842}"/>
            </ac:spMkLst>
          </pc:spChg>
          <pc:spChg chg="add del mod">
            <ac:chgData name="Maximilien Schmidt" userId="934edbb4-d83f-4350-bf75-734323661350" providerId="ADAL" clId="{53FB8DDD-BE2C-F14A-BBE6-6EF6CEE0DD73}" dt="2021-12-16T10:18:19.435" v="1749" actId="478"/>
            <ac:spMkLst>
              <pc:docMk/>
              <pc:sldMasterMk cId="4110250613" sldId="2147483664"/>
              <pc:sldLayoutMk cId="3869964255" sldId="2147483683"/>
              <ac:spMk id="14" creationId="{B411FAD9-F1FE-BF42-919E-8F704703C424}"/>
            </ac:spMkLst>
          </pc:spChg>
          <pc:spChg chg="add del mod">
            <ac:chgData name="Maximilien Schmidt" userId="934edbb4-d83f-4350-bf75-734323661350" providerId="ADAL" clId="{53FB8DDD-BE2C-F14A-BBE6-6EF6CEE0DD73}" dt="2021-12-16T10:18:19.435" v="1749" actId="478"/>
            <ac:spMkLst>
              <pc:docMk/>
              <pc:sldMasterMk cId="4110250613" sldId="2147483664"/>
              <pc:sldLayoutMk cId="3869964255" sldId="2147483683"/>
              <ac:spMk id="15" creationId="{B8536618-665C-7146-AF4B-1C6A75BCB410}"/>
            </ac:spMkLst>
          </pc:spChg>
          <pc:spChg chg="add del mod">
            <ac:chgData name="Maximilien Schmidt" userId="934edbb4-d83f-4350-bf75-734323661350" providerId="ADAL" clId="{53FB8DDD-BE2C-F14A-BBE6-6EF6CEE0DD73}" dt="2021-12-16T10:18:19.435" v="1749" actId="478"/>
            <ac:spMkLst>
              <pc:docMk/>
              <pc:sldMasterMk cId="4110250613" sldId="2147483664"/>
              <pc:sldLayoutMk cId="3869964255" sldId="2147483683"/>
              <ac:spMk id="16" creationId="{310C9BAB-A7A2-9749-BF01-8B98E94F6507}"/>
            </ac:spMkLst>
          </pc:spChg>
          <pc:spChg chg="add del mod">
            <ac:chgData name="Maximilien Schmidt" userId="934edbb4-d83f-4350-bf75-734323661350" providerId="ADAL" clId="{53FB8DDD-BE2C-F14A-BBE6-6EF6CEE0DD73}" dt="2021-12-16T10:18:19.435" v="1749" actId="478"/>
            <ac:spMkLst>
              <pc:docMk/>
              <pc:sldMasterMk cId="4110250613" sldId="2147483664"/>
              <pc:sldLayoutMk cId="3869964255" sldId="2147483683"/>
              <ac:spMk id="17" creationId="{ABB3622D-27BD-4949-9A5D-CE26073725FB}"/>
            </ac:spMkLst>
          </pc:spChg>
          <pc:spChg chg="add del mod">
            <ac:chgData name="Maximilien Schmidt" userId="934edbb4-d83f-4350-bf75-734323661350" providerId="ADAL" clId="{53FB8DDD-BE2C-F14A-BBE6-6EF6CEE0DD73}" dt="2021-12-16T10:18:19.435" v="1749" actId="478"/>
            <ac:spMkLst>
              <pc:docMk/>
              <pc:sldMasterMk cId="4110250613" sldId="2147483664"/>
              <pc:sldLayoutMk cId="3869964255" sldId="2147483683"/>
              <ac:spMk id="18" creationId="{327B0920-FDAA-6349-B61B-8E88055242B6}"/>
            </ac:spMkLst>
          </pc:spChg>
          <pc:spChg chg="add del mod">
            <ac:chgData name="Maximilien Schmidt" userId="934edbb4-d83f-4350-bf75-734323661350" providerId="ADAL" clId="{53FB8DDD-BE2C-F14A-BBE6-6EF6CEE0DD73}" dt="2021-12-16T10:18:19.435" v="1749" actId="478"/>
            <ac:spMkLst>
              <pc:docMk/>
              <pc:sldMasterMk cId="4110250613" sldId="2147483664"/>
              <pc:sldLayoutMk cId="3869964255" sldId="2147483683"/>
              <ac:spMk id="19" creationId="{4B387934-693F-2445-AF20-5F6B8CC03716}"/>
            </ac:spMkLst>
          </pc:spChg>
          <pc:spChg chg="add del mod">
            <ac:chgData name="Maximilien Schmidt" userId="934edbb4-d83f-4350-bf75-734323661350" providerId="ADAL" clId="{53FB8DDD-BE2C-F14A-BBE6-6EF6CEE0DD73}" dt="2021-12-16T10:18:19.435" v="1749" actId="478"/>
            <ac:spMkLst>
              <pc:docMk/>
              <pc:sldMasterMk cId="4110250613" sldId="2147483664"/>
              <pc:sldLayoutMk cId="3869964255" sldId="2147483683"/>
              <ac:spMk id="20" creationId="{E8EED5CB-BB65-C943-ADCD-AFD641D6822C}"/>
            </ac:spMkLst>
          </pc:spChg>
          <pc:spChg chg="add del mod">
            <ac:chgData name="Maximilien Schmidt" userId="934edbb4-d83f-4350-bf75-734323661350" providerId="ADAL" clId="{53FB8DDD-BE2C-F14A-BBE6-6EF6CEE0DD73}" dt="2021-12-16T10:18:19.435" v="1749" actId="478"/>
            <ac:spMkLst>
              <pc:docMk/>
              <pc:sldMasterMk cId="4110250613" sldId="2147483664"/>
              <pc:sldLayoutMk cId="3869964255" sldId="2147483683"/>
              <ac:spMk id="21" creationId="{AEC0E21A-C1D0-5140-A967-A6148B756B20}"/>
            </ac:spMkLst>
          </pc:spChg>
        </pc:sldLayoutChg>
        <pc:sldLayoutChg chg="addSp delSp modSp add mod modTransition">
          <pc:chgData name="Maximilien Schmidt" userId="934edbb4-d83f-4350-bf75-734323661350" providerId="ADAL" clId="{53FB8DDD-BE2C-F14A-BBE6-6EF6CEE0DD73}" dt="2021-12-16T11:21:03.520" v="2159" actId="6014"/>
          <pc:sldLayoutMkLst>
            <pc:docMk/>
            <pc:sldMasterMk cId="4110250613" sldId="2147483664"/>
            <pc:sldLayoutMk cId="3449370351" sldId="2147483684"/>
          </pc:sldLayoutMkLst>
          <pc:spChg chg="del">
            <ac:chgData name="Maximilien Schmidt" userId="934edbb4-d83f-4350-bf75-734323661350" providerId="ADAL" clId="{53FB8DDD-BE2C-F14A-BBE6-6EF6CEE0DD73}" dt="2021-12-16T10:18:25.400" v="1751" actId="478"/>
            <ac:spMkLst>
              <pc:docMk/>
              <pc:sldMasterMk cId="4110250613" sldId="2147483664"/>
              <pc:sldLayoutMk cId="3449370351" sldId="2147483684"/>
              <ac:spMk id="2" creationId="{9C87C536-E768-2C43-8B45-B2C93147F818}"/>
            </ac:spMkLst>
          </pc:spChg>
          <pc:spChg chg="del">
            <ac:chgData name="Maximilien Schmidt" userId="934edbb4-d83f-4350-bf75-734323661350" providerId="ADAL" clId="{53FB8DDD-BE2C-F14A-BBE6-6EF6CEE0DD73}" dt="2021-12-16T10:18:25.400" v="1751" actId="478"/>
            <ac:spMkLst>
              <pc:docMk/>
              <pc:sldMasterMk cId="4110250613" sldId="2147483664"/>
              <pc:sldLayoutMk cId="3449370351" sldId="2147483684"/>
              <ac:spMk id="3" creationId="{5F7BCE99-2811-3A4E-8803-3E4ED09F7388}"/>
            </ac:spMkLst>
          </pc:spChg>
          <pc:spChg chg="del">
            <ac:chgData name="Maximilien Schmidt" userId="934edbb4-d83f-4350-bf75-734323661350" providerId="ADAL" clId="{53FB8DDD-BE2C-F14A-BBE6-6EF6CEE0DD73}" dt="2021-12-16T10:18:25.400" v="1751" actId="478"/>
            <ac:spMkLst>
              <pc:docMk/>
              <pc:sldMasterMk cId="4110250613" sldId="2147483664"/>
              <pc:sldLayoutMk cId="3449370351" sldId="2147483684"/>
              <ac:spMk id="4" creationId="{5A7B947C-05E2-524E-AE92-0BCBBE6D70E1}"/>
            </ac:spMkLst>
          </pc:spChg>
          <pc:spChg chg="del">
            <ac:chgData name="Maximilien Schmidt" userId="934edbb4-d83f-4350-bf75-734323661350" providerId="ADAL" clId="{53FB8DDD-BE2C-F14A-BBE6-6EF6CEE0DD73}" dt="2021-12-16T10:18:25.400" v="1751" actId="478"/>
            <ac:spMkLst>
              <pc:docMk/>
              <pc:sldMasterMk cId="4110250613" sldId="2147483664"/>
              <pc:sldLayoutMk cId="3449370351" sldId="2147483684"/>
              <ac:spMk id="5" creationId="{36BBA7F8-CFC9-D347-A2E1-F383C4282BBD}"/>
            </ac:spMkLst>
          </pc:spChg>
          <pc:spChg chg="del">
            <ac:chgData name="Maximilien Schmidt" userId="934edbb4-d83f-4350-bf75-734323661350" providerId="ADAL" clId="{53FB8DDD-BE2C-F14A-BBE6-6EF6CEE0DD73}" dt="2021-12-16T10:18:27.272" v="1752" actId="478"/>
            <ac:spMkLst>
              <pc:docMk/>
              <pc:sldMasterMk cId="4110250613" sldId="2147483664"/>
              <pc:sldLayoutMk cId="3449370351" sldId="2147483684"/>
              <ac:spMk id="6" creationId="{9A2C6445-4E2D-024C-9A52-F201D72C0323}"/>
            </ac:spMkLst>
          </pc:spChg>
          <pc:spChg chg="del">
            <ac:chgData name="Maximilien Schmidt" userId="934edbb4-d83f-4350-bf75-734323661350" providerId="ADAL" clId="{53FB8DDD-BE2C-F14A-BBE6-6EF6CEE0DD73}" dt="2021-12-16T10:18:27.272" v="1752" actId="478"/>
            <ac:spMkLst>
              <pc:docMk/>
              <pc:sldMasterMk cId="4110250613" sldId="2147483664"/>
              <pc:sldLayoutMk cId="3449370351" sldId="2147483684"/>
              <ac:spMk id="7" creationId="{6E5FE449-2242-C64C-85A2-31238B1679BE}"/>
            </ac:spMkLst>
          </pc:spChg>
          <pc:spChg chg="del">
            <ac:chgData name="Maximilien Schmidt" userId="934edbb4-d83f-4350-bf75-734323661350" providerId="ADAL" clId="{53FB8DDD-BE2C-F14A-BBE6-6EF6CEE0DD73}" dt="2021-12-16T10:18:27.272" v="1752" actId="478"/>
            <ac:spMkLst>
              <pc:docMk/>
              <pc:sldMasterMk cId="4110250613" sldId="2147483664"/>
              <pc:sldLayoutMk cId="3449370351" sldId="2147483684"/>
              <ac:spMk id="8" creationId="{970202FE-A167-DB4E-A81E-5FF86ED46944}"/>
            </ac:spMkLst>
          </pc:spChg>
          <pc:spChg chg="del">
            <ac:chgData name="Maximilien Schmidt" userId="934edbb4-d83f-4350-bf75-734323661350" providerId="ADAL" clId="{53FB8DDD-BE2C-F14A-BBE6-6EF6CEE0DD73}" dt="2021-12-16T10:18:27.272" v="1752" actId="478"/>
            <ac:spMkLst>
              <pc:docMk/>
              <pc:sldMasterMk cId="4110250613" sldId="2147483664"/>
              <pc:sldLayoutMk cId="3449370351" sldId="2147483684"/>
              <ac:spMk id="9" creationId="{911BD5E3-AC4C-2649-9BA1-D4EC7AEA4DCA}"/>
            </ac:spMkLst>
          </pc:spChg>
          <pc:spChg chg="del">
            <ac:chgData name="Maximilien Schmidt" userId="934edbb4-d83f-4350-bf75-734323661350" providerId="ADAL" clId="{53FB8DDD-BE2C-F14A-BBE6-6EF6CEE0DD73}" dt="2021-12-16T10:20:24.728" v="1754" actId="478"/>
            <ac:spMkLst>
              <pc:docMk/>
              <pc:sldMasterMk cId="4110250613" sldId="2147483664"/>
              <pc:sldLayoutMk cId="3449370351" sldId="2147483684"/>
              <ac:spMk id="10" creationId="{D02A674E-CF9C-0246-8DE8-BEAF4F770DB3}"/>
            </ac:spMkLst>
          </pc:spChg>
          <pc:spChg chg="del">
            <ac:chgData name="Maximilien Schmidt" userId="934edbb4-d83f-4350-bf75-734323661350" providerId="ADAL" clId="{53FB8DDD-BE2C-F14A-BBE6-6EF6CEE0DD73}" dt="2021-12-16T10:20:22.853" v="1753" actId="478"/>
            <ac:spMkLst>
              <pc:docMk/>
              <pc:sldMasterMk cId="4110250613" sldId="2147483664"/>
              <pc:sldLayoutMk cId="3449370351" sldId="2147483684"/>
              <ac:spMk id="11" creationId="{10576114-A03E-3A4D-BFD2-9D1D2ADB2E59}"/>
            </ac:spMkLst>
          </pc:spChg>
          <pc:spChg chg="mod">
            <ac:chgData name="Maximilien Schmidt" userId="934edbb4-d83f-4350-bf75-734323661350" providerId="ADAL" clId="{53FB8DDD-BE2C-F14A-BBE6-6EF6CEE0DD73}" dt="2021-12-16T10:20:40.072" v="1755"/>
            <ac:spMkLst>
              <pc:docMk/>
              <pc:sldMasterMk cId="4110250613" sldId="2147483664"/>
              <pc:sldLayoutMk cId="3449370351" sldId="2147483684"/>
              <ac:spMk id="13" creationId="{71794D73-E225-C64E-AB41-D7013256FFDF}"/>
            </ac:spMkLst>
          </pc:spChg>
          <pc:spChg chg="mod">
            <ac:chgData name="Maximilien Schmidt" userId="934edbb4-d83f-4350-bf75-734323661350" providerId="ADAL" clId="{53FB8DDD-BE2C-F14A-BBE6-6EF6CEE0DD73}" dt="2021-12-16T10:20:40.072" v="1755"/>
            <ac:spMkLst>
              <pc:docMk/>
              <pc:sldMasterMk cId="4110250613" sldId="2147483664"/>
              <pc:sldLayoutMk cId="3449370351" sldId="2147483684"/>
              <ac:spMk id="14" creationId="{5A0DC071-1DE6-A84B-9291-A79AD9A65EDC}"/>
            </ac:spMkLst>
          </pc:spChg>
          <pc:spChg chg="add mod">
            <ac:chgData name="Maximilien Schmidt" userId="934edbb4-d83f-4350-bf75-734323661350" providerId="ADAL" clId="{53FB8DDD-BE2C-F14A-BBE6-6EF6CEE0DD73}" dt="2021-12-16T10:20:40.072" v="1755"/>
            <ac:spMkLst>
              <pc:docMk/>
              <pc:sldMasterMk cId="4110250613" sldId="2147483664"/>
              <pc:sldLayoutMk cId="3449370351" sldId="2147483684"/>
              <ac:spMk id="15" creationId="{E71CB6FF-F559-8B4E-A7B6-D0B211FCB070}"/>
            </ac:spMkLst>
          </pc:spChg>
          <pc:spChg chg="add mod">
            <ac:chgData name="Maximilien Schmidt" userId="934edbb4-d83f-4350-bf75-734323661350" providerId="ADAL" clId="{53FB8DDD-BE2C-F14A-BBE6-6EF6CEE0DD73}" dt="2021-12-16T10:20:40.072" v="1755"/>
            <ac:spMkLst>
              <pc:docMk/>
              <pc:sldMasterMk cId="4110250613" sldId="2147483664"/>
              <pc:sldLayoutMk cId="3449370351" sldId="2147483684"/>
              <ac:spMk id="16" creationId="{5856FD9F-9EF5-E24B-B939-B2F284CF8361}"/>
            </ac:spMkLst>
          </pc:spChg>
          <pc:spChg chg="add mod">
            <ac:chgData name="Maximilien Schmidt" userId="934edbb4-d83f-4350-bf75-734323661350" providerId="ADAL" clId="{53FB8DDD-BE2C-F14A-BBE6-6EF6CEE0DD73}" dt="2021-12-16T10:20:43.271" v="1756" actId="207"/>
            <ac:spMkLst>
              <pc:docMk/>
              <pc:sldMasterMk cId="4110250613" sldId="2147483664"/>
              <pc:sldLayoutMk cId="3449370351" sldId="2147483684"/>
              <ac:spMk id="17" creationId="{C4C850FE-9D51-444A-8009-15CA500EA4DD}"/>
            </ac:spMkLst>
          </pc:spChg>
          <pc:spChg chg="add mod">
            <ac:chgData name="Maximilien Schmidt" userId="934edbb4-d83f-4350-bf75-734323661350" providerId="ADAL" clId="{53FB8DDD-BE2C-F14A-BBE6-6EF6CEE0DD73}" dt="2021-12-16T10:20:46.916" v="1757" actId="207"/>
            <ac:spMkLst>
              <pc:docMk/>
              <pc:sldMasterMk cId="4110250613" sldId="2147483664"/>
              <pc:sldLayoutMk cId="3449370351" sldId="2147483684"/>
              <ac:spMk id="18" creationId="{050883AF-9FF3-9240-B288-BD84D2B51D51}"/>
            </ac:spMkLst>
          </pc:spChg>
          <pc:grpChg chg="add mod">
            <ac:chgData name="Maximilien Schmidt" userId="934edbb4-d83f-4350-bf75-734323661350" providerId="ADAL" clId="{53FB8DDD-BE2C-F14A-BBE6-6EF6CEE0DD73}" dt="2021-12-16T10:20:40.072" v="1755"/>
            <ac:grpSpMkLst>
              <pc:docMk/>
              <pc:sldMasterMk cId="4110250613" sldId="2147483664"/>
              <pc:sldLayoutMk cId="3449370351" sldId="2147483684"/>
              <ac:grpSpMk id="12" creationId="{B46639B7-D926-4748-92DC-66DBC4BAD576}"/>
            </ac:grpSpMkLst>
          </pc:grpChg>
        </pc:sldLayoutChg>
        <pc:sldLayoutChg chg="addSp delSp modSp add mod modTransition">
          <pc:chgData name="Maximilien Schmidt" userId="934edbb4-d83f-4350-bf75-734323661350" providerId="ADAL" clId="{53FB8DDD-BE2C-F14A-BBE6-6EF6CEE0DD73}" dt="2021-12-16T11:23:38.153" v="2160" actId="6014"/>
          <pc:sldLayoutMkLst>
            <pc:docMk/>
            <pc:sldMasterMk cId="4110250613" sldId="2147483664"/>
            <pc:sldLayoutMk cId="3960779758" sldId="2147483685"/>
          </pc:sldLayoutMkLst>
          <pc:spChg chg="add mod">
            <ac:chgData name="Maximilien Schmidt" userId="934edbb4-d83f-4350-bf75-734323661350" providerId="ADAL" clId="{53FB8DDD-BE2C-F14A-BBE6-6EF6CEE0DD73}" dt="2021-12-16T10:27:50.363" v="1760"/>
            <ac:spMkLst>
              <pc:docMk/>
              <pc:sldMasterMk cId="4110250613" sldId="2147483664"/>
              <pc:sldLayoutMk cId="3960779758" sldId="2147483685"/>
              <ac:spMk id="9" creationId="{98BBFC59-3690-174E-BF4B-59C9026509C4}"/>
            </ac:spMkLst>
          </pc:spChg>
          <pc:spChg chg="add mod">
            <ac:chgData name="Maximilien Schmidt" userId="934edbb4-d83f-4350-bf75-734323661350" providerId="ADAL" clId="{53FB8DDD-BE2C-F14A-BBE6-6EF6CEE0DD73}" dt="2021-12-16T10:27:50.363" v="1760"/>
            <ac:spMkLst>
              <pc:docMk/>
              <pc:sldMasterMk cId="4110250613" sldId="2147483664"/>
              <pc:sldLayoutMk cId="3960779758" sldId="2147483685"/>
              <ac:spMk id="10" creationId="{4E03729A-6100-2D47-BE2E-48F51023E46E}"/>
            </ac:spMkLst>
          </pc:spChg>
          <pc:spChg chg="add del mod">
            <ac:chgData name="Maximilien Schmidt" userId="934edbb4-d83f-4350-bf75-734323661350" providerId="ADAL" clId="{53FB8DDD-BE2C-F14A-BBE6-6EF6CEE0DD73}" dt="2021-12-16T10:28:04.016" v="1762" actId="478"/>
            <ac:spMkLst>
              <pc:docMk/>
              <pc:sldMasterMk cId="4110250613" sldId="2147483664"/>
              <pc:sldLayoutMk cId="3960779758" sldId="2147483685"/>
              <ac:spMk id="11" creationId="{9C9F5845-2216-8847-B804-F071754E536C}"/>
            </ac:spMkLst>
          </pc:spChg>
          <pc:spChg chg="del">
            <ac:chgData name="Maximilien Schmidt" userId="934edbb4-d83f-4350-bf75-734323661350" providerId="ADAL" clId="{53FB8DDD-BE2C-F14A-BBE6-6EF6CEE0DD73}" dt="2021-12-16T10:27:49.033" v="1759" actId="478"/>
            <ac:spMkLst>
              <pc:docMk/>
              <pc:sldMasterMk cId="4110250613" sldId="2147483664"/>
              <pc:sldLayoutMk cId="3960779758" sldId="2147483685"/>
              <ac:spMk id="17" creationId="{C4C850FE-9D51-444A-8009-15CA500EA4DD}"/>
            </ac:spMkLst>
          </pc:spChg>
          <pc:spChg chg="del">
            <ac:chgData name="Maximilien Schmidt" userId="934edbb4-d83f-4350-bf75-734323661350" providerId="ADAL" clId="{53FB8DDD-BE2C-F14A-BBE6-6EF6CEE0DD73}" dt="2021-12-16T10:27:49.033" v="1759" actId="478"/>
            <ac:spMkLst>
              <pc:docMk/>
              <pc:sldMasterMk cId="4110250613" sldId="2147483664"/>
              <pc:sldLayoutMk cId="3960779758" sldId="2147483685"/>
              <ac:spMk id="18" creationId="{050883AF-9FF3-9240-B288-BD84D2B51D51}"/>
            </ac:spMkLst>
          </pc:spChg>
          <pc:spChg chg="add mod">
            <ac:chgData name="Maximilien Schmidt" userId="934edbb4-d83f-4350-bf75-734323661350" providerId="ADAL" clId="{53FB8DDD-BE2C-F14A-BBE6-6EF6CEE0DD73}" dt="2021-12-16T10:27:50.363" v="1760"/>
            <ac:spMkLst>
              <pc:docMk/>
              <pc:sldMasterMk cId="4110250613" sldId="2147483664"/>
              <pc:sldLayoutMk cId="3960779758" sldId="2147483685"/>
              <ac:spMk id="19" creationId="{D516B76D-11DE-074F-854A-F586623C5B61}"/>
            </ac:spMkLst>
          </pc:spChg>
          <pc:spChg chg="add mod">
            <ac:chgData name="Maximilien Schmidt" userId="934edbb4-d83f-4350-bf75-734323661350" providerId="ADAL" clId="{53FB8DDD-BE2C-F14A-BBE6-6EF6CEE0DD73}" dt="2021-12-16T10:27:50.363" v="1760"/>
            <ac:spMkLst>
              <pc:docMk/>
              <pc:sldMasterMk cId="4110250613" sldId="2147483664"/>
              <pc:sldLayoutMk cId="3960779758" sldId="2147483685"/>
              <ac:spMk id="20" creationId="{E88C9F3E-C5D5-0440-8866-52DA8F86D3E8}"/>
            </ac:spMkLst>
          </pc:spChg>
          <pc:spChg chg="add mod">
            <ac:chgData name="Maximilien Schmidt" userId="934edbb4-d83f-4350-bf75-734323661350" providerId="ADAL" clId="{53FB8DDD-BE2C-F14A-BBE6-6EF6CEE0DD73}" dt="2021-12-16T10:27:50.363" v="1760"/>
            <ac:spMkLst>
              <pc:docMk/>
              <pc:sldMasterMk cId="4110250613" sldId="2147483664"/>
              <pc:sldLayoutMk cId="3960779758" sldId="2147483685"/>
              <ac:spMk id="21" creationId="{15032852-2DCE-A840-A3CC-4BC593EEBF9D}"/>
            </ac:spMkLst>
          </pc:spChg>
          <pc:spChg chg="add mod">
            <ac:chgData name="Maximilien Schmidt" userId="934edbb4-d83f-4350-bf75-734323661350" providerId="ADAL" clId="{53FB8DDD-BE2C-F14A-BBE6-6EF6CEE0DD73}" dt="2021-12-16T10:27:50.363" v="1760"/>
            <ac:spMkLst>
              <pc:docMk/>
              <pc:sldMasterMk cId="4110250613" sldId="2147483664"/>
              <pc:sldLayoutMk cId="3960779758" sldId="2147483685"/>
              <ac:spMk id="22" creationId="{A31FB0A1-262A-4F43-90BF-26593E769191}"/>
            </ac:spMkLst>
          </pc:spChg>
          <pc:spChg chg="add mod">
            <ac:chgData name="Maximilien Schmidt" userId="934edbb4-d83f-4350-bf75-734323661350" providerId="ADAL" clId="{53FB8DDD-BE2C-F14A-BBE6-6EF6CEE0DD73}" dt="2021-12-16T10:27:50.363" v="1760"/>
            <ac:spMkLst>
              <pc:docMk/>
              <pc:sldMasterMk cId="4110250613" sldId="2147483664"/>
              <pc:sldLayoutMk cId="3960779758" sldId="2147483685"/>
              <ac:spMk id="23" creationId="{AFA794F8-C779-BA4B-B83D-587E93A8715D}"/>
            </ac:spMkLst>
          </pc:spChg>
          <pc:spChg chg="add mod">
            <ac:chgData name="Maximilien Schmidt" userId="934edbb4-d83f-4350-bf75-734323661350" providerId="ADAL" clId="{53FB8DDD-BE2C-F14A-BBE6-6EF6CEE0DD73}" dt="2021-12-16T10:27:50.363" v="1760"/>
            <ac:spMkLst>
              <pc:docMk/>
              <pc:sldMasterMk cId="4110250613" sldId="2147483664"/>
              <pc:sldLayoutMk cId="3960779758" sldId="2147483685"/>
              <ac:spMk id="24" creationId="{B5BFDF8B-36FC-214F-A5D4-15CD7ED2EBE0}"/>
            </ac:spMkLst>
          </pc:spChg>
          <pc:spChg chg="add mod">
            <ac:chgData name="Maximilien Schmidt" userId="934edbb4-d83f-4350-bf75-734323661350" providerId="ADAL" clId="{53FB8DDD-BE2C-F14A-BBE6-6EF6CEE0DD73}" dt="2021-12-16T10:27:50.363" v="1760"/>
            <ac:spMkLst>
              <pc:docMk/>
              <pc:sldMasterMk cId="4110250613" sldId="2147483664"/>
              <pc:sldLayoutMk cId="3960779758" sldId="2147483685"/>
              <ac:spMk id="25" creationId="{6A66BB62-DC0C-AD41-BD16-E17DED825D68}"/>
            </ac:spMkLst>
          </pc:spChg>
          <pc:spChg chg="add mod">
            <ac:chgData name="Maximilien Schmidt" userId="934edbb4-d83f-4350-bf75-734323661350" providerId="ADAL" clId="{53FB8DDD-BE2C-F14A-BBE6-6EF6CEE0DD73}" dt="2021-12-16T10:27:50.363" v="1760"/>
            <ac:spMkLst>
              <pc:docMk/>
              <pc:sldMasterMk cId="4110250613" sldId="2147483664"/>
              <pc:sldLayoutMk cId="3960779758" sldId="2147483685"/>
              <ac:spMk id="26" creationId="{89D910A8-0C53-4A44-9852-6EE7EAAFDE74}"/>
            </ac:spMkLst>
          </pc:spChg>
          <pc:spChg chg="add mod">
            <ac:chgData name="Maximilien Schmidt" userId="934edbb4-d83f-4350-bf75-734323661350" providerId="ADAL" clId="{53FB8DDD-BE2C-F14A-BBE6-6EF6CEE0DD73}" dt="2021-12-16T10:28:09.387" v="1764" actId="1076"/>
            <ac:spMkLst>
              <pc:docMk/>
              <pc:sldMasterMk cId="4110250613" sldId="2147483664"/>
              <pc:sldLayoutMk cId="3960779758" sldId="2147483685"/>
              <ac:spMk id="27" creationId="{98BD55CE-6CFF-5349-9C6F-E892BCC774CB}"/>
            </ac:spMkLst>
          </pc:spChg>
          <pc:spChg chg="add mod">
            <ac:chgData name="Maximilien Schmidt" userId="934edbb4-d83f-4350-bf75-734323661350" providerId="ADAL" clId="{53FB8DDD-BE2C-F14A-BBE6-6EF6CEE0DD73}" dt="2021-12-16T10:28:29.512" v="1765"/>
            <ac:spMkLst>
              <pc:docMk/>
              <pc:sldMasterMk cId="4110250613" sldId="2147483664"/>
              <pc:sldLayoutMk cId="3960779758" sldId="2147483685"/>
              <ac:spMk id="28" creationId="{FC667080-A841-0E40-84AF-95BD5C2A3A4F}"/>
            </ac:spMkLst>
          </pc:spChg>
          <pc:spChg chg="add mod">
            <ac:chgData name="Maximilien Schmidt" userId="934edbb4-d83f-4350-bf75-734323661350" providerId="ADAL" clId="{53FB8DDD-BE2C-F14A-BBE6-6EF6CEE0DD73}" dt="2021-12-16T10:28:29.512" v="1765"/>
            <ac:spMkLst>
              <pc:docMk/>
              <pc:sldMasterMk cId="4110250613" sldId="2147483664"/>
              <pc:sldLayoutMk cId="3960779758" sldId="2147483685"/>
              <ac:spMk id="29" creationId="{C8C74CD3-F0CB-9549-A045-C10F53CDC95D}"/>
            </ac:spMkLst>
          </pc:spChg>
          <pc:spChg chg="add mod">
            <ac:chgData name="Maximilien Schmidt" userId="934edbb4-d83f-4350-bf75-734323661350" providerId="ADAL" clId="{53FB8DDD-BE2C-F14A-BBE6-6EF6CEE0DD73}" dt="2021-12-16T10:28:29.512" v="1765"/>
            <ac:spMkLst>
              <pc:docMk/>
              <pc:sldMasterMk cId="4110250613" sldId="2147483664"/>
              <pc:sldLayoutMk cId="3960779758" sldId="2147483685"/>
              <ac:spMk id="30" creationId="{53E39996-65EE-5C40-A271-668B05D8F967}"/>
            </ac:spMkLst>
          </pc:spChg>
          <pc:spChg chg="add mod">
            <ac:chgData name="Maximilien Schmidt" userId="934edbb4-d83f-4350-bf75-734323661350" providerId="ADAL" clId="{53FB8DDD-BE2C-F14A-BBE6-6EF6CEE0DD73}" dt="2021-12-16T10:28:29.512" v="1765"/>
            <ac:spMkLst>
              <pc:docMk/>
              <pc:sldMasterMk cId="4110250613" sldId="2147483664"/>
              <pc:sldLayoutMk cId="3960779758" sldId="2147483685"/>
              <ac:spMk id="31" creationId="{EA478C90-9281-7646-8511-648731126878}"/>
            </ac:spMkLst>
          </pc:spChg>
          <pc:spChg chg="add mod">
            <ac:chgData name="Maximilien Schmidt" userId="934edbb4-d83f-4350-bf75-734323661350" providerId="ADAL" clId="{53FB8DDD-BE2C-F14A-BBE6-6EF6CEE0DD73}" dt="2021-12-16T10:28:29.512" v="1765"/>
            <ac:spMkLst>
              <pc:docMk/>
              <pc:sldMasterMk cId="4110250613" sldId="2147483664"/>
              <pc:sldLayoutMk cId="3960779758" sldId="2147483685"/>
              <ac:spMk id="32" creationId="{2FC080D2-912C-5348-8C7C-D8A88C94DCE4}"/>
            </ac:spMkLst>
          </pc:spChg>
        </pc:sldLayoutChg>
        <pc:sldLayoutChg chg="addSp delSp modSp add mod ord modTransition">
          <pc:chgData name="Maximilien Schmidt" userId="934edbb4-d83f-4350-bf75-734323661350" providerId="ADAL" clId="{53FB8DDD-BE2C-F14A-BBE6-6EF6CEE0DD73}" dt="2021-12-16T11:20:49.867" v="2158" actId="6014"/>
          <pc:sldLayoutMkLst>
            <pc:docMk/>
            <pc:sldMasterMk cId="4110250613" sldId="2147483664"/>
            <pc:sldLayoutMk cId="3909996604" sldId="2147483686"/>
          </pc:sldLayoutMkLst>
          <pc:spChg chg="del">
            <ac:chgData name="Maximilien Schmidt" userId="934edbb4-d83f-4350-bf75-734323661350" providerId="ADAL" clId="{53FB8DDD-BE2C-F14A-BBE6-6EF6CEE0DD73}" dt="2021-12-16T10:32:41.690" v="1779" actId="478"/>
            <ac:spMkLst>
              <pc:docMk/>
              <pc:sldMasterMk cId="4110250613" sldId="2147483664"/>
              <pc:sldLayoutMk cId="3909996604" sldId="2147483686"/>
              <ac:spMk id="21" creationId="{ED7568B5-BD91-064D-BB36-B028F13B2605}"/>
            </ac:spMkLst>
          </pc:spChg>
          <pc:spChg chg="del">
            <ac:chgData name="Maximilien Schmidt" userId="934edbb4-d83f-4350-bf75-734323661350" providerId="ADAL" clId="{53FB8DDD-BE2C-F14A-BBE6-6EF6CEE0DD73}" dt="2021-12-16T10:32:38.961" v="1778" actId="478"/>
            <ac:spMkLst>
              <pc:docMk/>
              <pc:sldMasterMk cId="4110250613" sldId="2147483664"/>
              <pc:sldLayoutMk cId="3909996604" sldId="2147483686"/>
              <ac:spMk id="22" creationId="{FC80110F-FFC6-9841-BE8E-4F7C07076B30}"/>
            </ac:spMkLst>
          </pc:spChg>
          <pc:graphicFrameChg chg="del">
            <ac:chgData name="Maximilien Schmidt" userId="934edbb4-d83f-4350-bf75-734323661350" providerId="ADAL" clId="{53FB8DDD-BE2C-F14A-BBE6-6EF6CEE0DD73}" dt="2021-12-16T10:32:34.963" v="1776" actId="478"/>
            <ac:graphicFrameMkLst>
              <pc:docMk/>
              <pc:sldMasterMk cId="4110250613" sldId="2147483664"/>
              <pc:sldLayoutMk cId="3909996604" sldId="2147483686"/>
              <ac:graphicFrameMk id="2" creationId="{56124DDF-2D49-4749-94CB-BF51A3A3DD07}"/>
            </ac:graphicFrameMkLst>
          </pc:graphicFrameChg>
          <pc:graphicFrameChg chg="del">
            <ac:chgData name="Maximilien Schmidt" userId="934edbb4-d83f-4350-bf75-734323661350" providerId="ADAL" clId="{53FB8DDD-BE2C-F14A-BBE6-6EF6CEE0DD73}" dt="2021-12-16T10:32:37.563" v="1777" actId="478"/>
            <ac:graphicFrameMkLst>
              <pc:docMk/>
              <pc:sldMasterMk cId="4110250613" sldId="2147483664"/>
              <pc:sldLayoutMk cId="3909996604" sldId="2147483686"/>
              <ac:graphicFrameMk id="23" creationId="{3319F06D-A42D-4E48-B41B-C45AC6BAC9D3}"/>
            </ac:graphicFrameMkLst>
          </pc:graphicFrameChg>
          <pc:picChg chg="add mod">
            <ac:chgData name="Maximilien Schmidt" userId="934edbb4-d83f-4350-bf75-734323661350" providerId="ADAL" clId="{53FB8DDD-BE2C-F14A-BBE6-6EF6CEE0DD73}" dt="2021-12-16T10:33:40.431" v="1784" actId="1076"/>
            <ac:picMkLst>
              <pc:docMk/>
              <pc:sldMasterMk cId="4110250613" sldId="2147483664"/>
              <pc:sldLayoutMk cId="3909996604" sldId="2147483686"/>
              <ac:picMk id="4" creationId="{44C65B37-110E-BC49-BF18-A2A60484812B}"/>
            </ac:picMkLst>
          </pc:picChg>
          <pc:picChg chg="add del mod">
            <ac:chgData name="Maximilien Schmidt" userId="934edbb4-d83f-4350-bf75-734323661350" providerId="ADAL" clId="{53FB8DDD-BE2C-F14A-BBE6-6EF6CEE0DD73}" dt="2021-12-16T10:34:04.952" v="1786" actId="478"/>
            <ac:picMkLst>
              <pc:docMk/>
              <pc:sldMasterMk cId="4110250613" sldId="2147483664"/>
              <pc:sldLayoutMk cId="3909996604" sldId="2147483686"/>
              <ac:picMk id="6" creationId="{DF4E0EE0-AEF4-AD4D-81CB-48920ADF0F31}"/>
            </ac:picMkLst>
          </pc:picChg>
          <pc:picChg chg="add mod">
            <ac:chgData name="Maximilien Schmidt" userId="934edbb4-d83f-4350-bf75-734323661350" providerId="ADAL" clId="{53FB8DDD-BE2C-F14A-BBE6-6EF6CEE0DD73}" dt="2021-12-16T10:36:28.606" v="1797" actId="1076"/>
            <ac:picMkLst>
              <pc:docMk/>
              <pc:sldMasterMk cId="4110250613" sldId="2147483664"/>
              <pc:sldLayoutMk cId="3909996604" sldId="2147483686"/>
              <ac:picMk id="7" creationId="{793A8FE4-2B4E-7A41-B716-06F60B071366}"/>
            </ac:picMkLst>
          </pc:picChg>
        </pc:sldLayoutChg>
      </pc:sldMasterChg>
      <pc:sldMasterChg chg="new del mod addSldLayout delSldLayout">
        <pc:chgData name="Maximilien Schmidt" userId="934edbb4-d83f-4350-bf75-734323661350" providerId="ADAL" clId="{53FB8DDD-BE2C-F14A-BBE6-6EF6CEE0DD73}" dt="2021-12-09T14:16:27.287" v="1118" actId="2696"/>
        <pc:sldMasterMkLst>
          <pc:docMk/>
          <pc:sldMasterMk cId="313672350" sldId="2147483665"/>
        </pc:sldMasterMkLst>
        <pc:sldLayoutChg chg="new del replId">
          <pc:chgData name="Maximilien Schmidt" userId="934edbb4-d83f-4350-bf75-734323661350" providerId="ADAL" clId="{53FB8DDD-BE2C-F14A-BBE6-6EF6CEE0DD73}" dt="2021-12-09T14:16:27.261" v="1107" actId="2696"/>
          <pc:sldLayoutMkLst>
            <pc:docMk/>
            <pc:sldMasterMk cId="313672350" sldId="2147483665"/>
            <pc:sldLayoutMk cId="741452307" sldId="2147483666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9T14:16:27.262" v="1108" actId="2696"/>
          <pc:sldLayoutMkLst>
            <pc:docMk/>
            <pc:sldMasterMk cId="313672350" sldId="2147483665"/>
            <pc:sldLayoutMk cId="3909014862" sldId="2147483667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9T14:16:27.264" v="1109" actId="2696"/>
          <pc:sldLayoutMkLst>
            <pc:docMk/>
            <pc:sldMasterMk cId="313672350" sldId="2147483665"/>
            <pc:sldLayoutMk cId="2156712567" sldId="2147483668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9T14:16:27.267" v="1110" actId="2696"/>
          <pc:sldLayoutMkLst>
            <pc:docMk/>
            <pc:sldMasterMk cId="313672350" sldId="2147483665"/>
            <pc:sldLayoutMk cId="3864963709" sldId="2147483669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9T14:16:27.272" v="1111" actId="2696"/>
          <pc:sldLayoutMkLst>
            <pc:docMk/>
            <pc:sldMasterMk cId="313672350" sldId="2147483665"/>
            <pc:sldLayoutMk cId="578371" sldId="2147483670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9T14:16:27.275" v="1112" actId="2696"/>
          <pc:sldLayoutMkLst>
            <pc:docMk/>
            <pc:sldMasterMk cId="313672350" sldId="2147483665"/>
            <pc:sldLayoutMk cId="166297362" sldId="2147483671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9T14:16:27.278" v="1113" actId="2696"/>
          <pc:sldLayoutMkLst>
            <pc:docMk/>
            <pc:sldMasterMk cId="313672350" sldId="2147483665"/>
            <pc:sldLayoutMk cId="788539587" sldId="2147483672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9T14:16:27.280" v="1114" actId="2696"/>
          <pc:sldLayoutMkLst>
            <pc:docMk/>
            <pc:sldMasterMk cId="313672350" sldId="2147483665"/>
            <pc:sldLayoutMk cId="4261637868" sldId="2147483673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9T14:16:27.282" v="1115" actId="2696"/>
          <pc:sldLayoutMkLst>
            <pc:docMk/>
            <pc:sldMasterMk cId="313672350" sldId="2147483665"/>
            <pc:sldLayoutMk cId="876414189" sldId="2147483674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9T14:16:27.283" v="1116" actId="2696"/>
          <pc:sldLayoutMkLst>
            <pc:docMk/>
            <pc:sldMasterMk cId="313672350" sldId="2147483665"/>
            <pc:sldLayoutMk cId="2501970330" sldId="2147483675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9T14:16:27.285" v="1117" actId="2696"/>
          <pc:sldLayoutMkLst>
            <pc:docMk/>
            <pc:sldMasterMk cId="313672350" sldId="2147483665"/>
            <pc:sldLayoutMk cId="472657932" sldId="2147483676"/>
          </pc:sldLayoutMkLst>
        </pc:sldLayoutChg>
      </pc:sldMasterChg>
      <pc:sldMasterChg chg="new del mod addSldLayout delSldLayout">
        <pc:chgData name="Maximilien Schmidt" userId="934edbb4-d83f-4350-bf75-734323661350" providerId="ADAL" clId="{53FB8DDD-BE2C-F14A-BBE6-6EF6CEE0DD73}" dt="2021-12-09T14:16:09.919" v="1105" actId="2696"/>
        <pc:sldMasterMkLst>
          <pc:docMk/>
          <pc:sldMasterMk cId="570946485" sldId="2147483665"/>
        </pc:sldMasterMkLst>
        <pc:sldLayoutChg chg="new del replId">
          <pc:chgData name="Maximilien Schmidt" userId="934edbb4-d83f-4350-bf75-734323661350" providerId="ADAL" clId="{53FB8DDD-BE2C-F14A-BBE6-6EF6CEE0DD73}" dt="2021-12-09T14:16:09.896" v="1094" actId="2696"/>
          <pc:sldLayoutMkLst>
            <pc:docMk/>
            <pc:sldMasterMk cId="570946485" sldId="2147483665"/>
            <pc:sldLayoutMk cId="514380267" sldId="2147483666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9T14:16:09.900" v="1095" actId="2696"/>
          <pc:sldLayoutMkLst>
            <pc:docMk/>
            <pc:sldMasterMk cId="570946485" sldId="2147483665"/>
            <pc:sldLayoutMk cId="4264422317" sldId="2147483667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9T14:16:09.902" v="1096" actId="2696"/>
          <pc:sldLayoutMkLst>
            <pc:docMk/>
            <pc:sldMasterMk cId="570946485" sldId="2147483665"/>
            <pc:sldLayoutMk cId="3627224030" sldId="2147483668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9T14:16:09.904" v="1097" actId="2696"/>
          <pc:sldLayoutMkLst>
            <pc:docMk/>
            <pc:sldMasterMk cId="570946485" sldId="2147483665"/>
            <pc:sldLayoutMk cId="2365047827" sldId="2147483669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9T14:16:09.906" v="1098" actId="2696"/>
          <pc:sldLayoutMkLst>
            <pc:docMk/>
            <pc:sldMasterMk cId="570946485" sldId="2147483665"/>
            <pc:sldLayoutMk cId="486639350" sldId="2147483670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9T14:16:09.907" v="1099" actId="2696"/>
          <pc:sldLayoutMkLst>
            <pc:docMk/>
            <pc:sldMasterMk cId="570946485" sldId="2147483665"/>
            <pc:sldLayoutMk cId="3206022325" sldId="2147483671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9T14:16:09.908" v="1100" actId="2696"/>
          <pc:sldLayoutMkLst>
            <pc:docMk/>
            <pc:sldMasterMk cId="570946485" sldId="2147483665"/>
            <pc:sldLayoutMk cId="338424004" sldId="2147483672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9T14:16:09.910" v="1101" actId="2696"/>
          <pc:sldLayoutMkLst>
            <pc:docMk/>
            <pc:sldMasterMk cId="570946485" sldId="2147483665"/>
            <pc:sldLayoutMk cId="1676423633" sldId="2147483673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9T14:16:09.911" v="1102" actId="2696"/>
          <pc:sldLayoutMkLst>
            <pc:docMk/>
            <pc:sldMasterMk cId="570946485" sldId="2147483665"/>
            <pc:sldLayoutMk cId="712693049" sldId="2147483674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9T14:16:09.913" v="1103" actId="2696"/>
          <pc:sldLayoutMkLst>
            <pc:docMk/>
            <pc:sldMasterMk cId="570946485" sldId="2147483665"/>
            <pc:sldLayoutMk cId="2990076651" sldId="2147483675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9T14:16:09.915" v="1104" actId="2696"/>
          <pc:sldLayoutMkLst>
            <pc:docMk/>
            <pc:sldMasterMk cId="570946485" sldId="2147483665"/>
            <pc:sldLayoutMk cId="2887603441" sldId="2147483676"/>
          </pc:sldLayoutMkLst>
        </pc:sldLayoutChg>
      </pc:sldMasterChg>
      <pc:sldMasterChg chg="add del mod">
        <pc:chgData name="Maximilien Schmidt" userId="934edbb4-d83f-4350-bf75-734323661350" providerId="ADAL" clId="{53FB8DDD-BE2C-F14A-BBE6-6EF6CEE0DD73}" dt="2021-12-09T10:53:14.820" v="1090" actId="2696"/>
        <pc:sldMasterMkLst>
          <pc:docMk/>
          <pc:sldMasterMk cId="2914570475" sldId="2147483665"/>
        </pc:sldMasterMkLst>
      </pc:sldMasterChg>
      <pc:sldMasterChg chg="new del mod addSldLayout delSldLayout">
        <pc:chgData name="Maximilien Schmidt" userId="934edbb4-d83f-4350-bf75-734323661350" providerId="ADAL" clId="{53FB8DDD-BE2C-F14A-BBE6-6EF6CEE0DD73}" dt="2021-12-09T10:53:00.651" v="1088" actId="2696"/>
        <pc:sldMasterMkLst>
          <pc:docMk/>
          <pc:sldMasterMk cId="3121606878" sldId="2147483665"/>
        </pc:sldMasterMkLst>
        <pc:sldLayoutChg chg="new del replId">
          <pc:chgData name="Maximilien Schmidt" userId="934edbb4-d83f-4350-bf75-734323661350" providerId="ADAL" clId="{53FB8DDD-BE2C-F14A-BBE6-6EF6CEE0DD73}" dt="2021-12-09T10:53:00.631" v="1077" actId="2696"/>
          <pc:sldLayoutMkLst>
            <pc:docMk/>
            <pc:sldMasterMk cId="3121606878" sldId="2147483665"/>
            <pc:sldLayoutMk cId="1224121797" sldId="2147483666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9T10:53:00.633" v="1078" actId="2696"/>
          <pc:sldLayoutMkLst>
            <pc:docMk/>
            <pc:sldMasterMk cId="3121606878" sldId="2147483665"/>
            <pc:sldLayoutMk cId="3935942506" sldId="2147483667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9T10:53:00.635" v="1079" actId="2696"/>
          <pc:sldLayoutMkLst>
            <pc:docMk/>
            <pc:sldMasterMk cId="3121606878" sldId="2147483665"/>
            <pc:sldLayoutMk cId="1594432472" sldId="2147483668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9T10:53:00.637" v="1080" actId="2696"/>
          <pc:sldLayoutMkLst>
            <pc:docMk/>
            <pc:sldMasterMk cId="3121606878" sldId="2147483665"/>
            <pc:sldLayoutMk cId="2490445245" sldId="2147483669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9T10:53:00.639" v="1081" actId="2696"/>
          <pc:sldLayoutMkLst>
            <pc:docMk/>
            <pc:sldMasterMk cId="3121606878" sldId="2147483665"/>
            <pc:sldLayoutMk cId="755632111" sldId="2147483670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9T10:53:00.641" v="1082" actId="2696"/>
          <pc:sldLayoutMkLst>
            <pc:docMk/>
            <pc:sldMasterMk cId="3121606878" sldId="2147483665"/>
            <pc:sldLayoutMk cId="3743552114" sldId="2147483671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9T10:53:00.642" v="1083" actId="2696"/>
          <pc:sldLayoutMkLst>
            <pc:docMk/>
            <pc:sldMasterMk cId="3121606878" sldId="2147483665"/>
            <pc:sldLayoutMk cId="3796229111" sldId="2147483672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9T10:53:00.644" v="1084" actId="2696"/>
          <pc:sldLayoutMkLst>
            <pc:docMk/>
            <pc:sldMasterMk cId="3121606878" sldId="2147483665"/>
            <pc:sldLayoutMk cId="1216297870" sldId="2147483673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9T10:53:00.646" v="1085" actId="2696"/>
          <pc:sldLayoutMkLst>
            <pc:docMk/>
            <pc:sldMasterMk cId="3121606878" sldId="2147483665"/>
            <pc:sldLayoutMk cId="1616377107" sldId="2147483674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9T10:53:00.648" v="1086" actId="2696"/>
          <pc:sldLayoutMkLst>
            <pc:docMk/>
            <pc:sldMasterMk cId="3121606878" sldId="2147483665"/>
            <pc:sldLayoutMk cId="3566596065" sldId="2147483675"/>
          </pc:sldLayoutMkLst>
        </pc:sldLayoutChg>
        <pc:sldLayoutChg chg="new del replId">
          <pc:chgData name="Maximilien Schmidt" userId="934edbb4-d83f-4350-bf75-734323661350" providerId="ADAL" clId="{53FB8DDD-BE2C-F14A-BBE6-6EF6CEE0DD73}" dt="2021-12-09T10:53:00.649" v="1087" actId="2696"/>
          <pc:sldLayoutMkLst>
            <pc:docMk/>
            <pc:sldMasterMk cId="3121606878" sldId="2147483665"/>
            <pc:sldLayoutMk cId="2223452040" sldId="2147483676"/>
          </pc:sldLayoutMkLst>
        </pc:sldLayoutChg>
      </pc:sldMasterChg>
      <pc:sldMasterChg chg="new del mod addSldLayout delSldLayout">
        <pc:chgData name="Maximilien Schmidt" userId="934edbb4-d83f-4350-bf75-734323661350" providerId="ADAL" clId="{53FB8DDD-BE2C-F14A-BBE6-6EF6CEE0DD73}" dt="2021-12-16T09:44:28.838" v="1638" actId="6938"/>
        <pc:sldMasterMkLst>
          <pc:docMk/>
          <pc:sldMasterMk cId="2904952719" sldId="2147483676"/>
        </pc:sldMasterMkLst>
        <pc:sldLayoutChg chg="new del replId">
          <pc:chgData name="Maximilien Schmidt" userId="934edbb4-d83f-4350-bf75-734323661350" providerId="ADAL" clId="{53FB8DDD-BE2C-F14A-BBE6-6EF6CEE0DD73}" dt="2021-12-16T09:44:28.838" v="1638" actId="6938"/>
          <pc:sldLayoutMkLst>
            <pc:docMk/>
            <pc:sldMasterMk cId="2904952719" sldId="2147483676"/>
            <pc:sldLayoutMk cId="3472055579" sldId="2147483677"/>
          </pc:sldLayoutMkLst>
        </pc:sldLayoutChg>
        <pc:sldLayoutChg chg="new del replId">
          <pc:chgData name="Maximilien Schmidt" userId="934edbb4-d83f-4350-bf75-734323661350" providerId="ADAL" clId="{53FB8DDD-BE2C-F14A-BBE6-6EF6CEE0DD73}" dt="2021-12-16T09:44:28.838" v="1638" actId="6938"/>
          <pc:sldLayoutMkLst>
            <pc:docMk/>
            <pc:sldMasterMk cId="2904952719" sldId="2147483676"/>
            <pc:sldLayoutMk cId="896901764" sldId="2147483678"/>
          </pc:sldLayoutMkLst>
        </pc:sldLayoutChg>
        <pc:sldLayoutChg chg="new del replId">
          <pc:chgData name="Maximilien Schmidt" userId="934edbb4-d83f-4350-bf75-734323661350" providerId="ADAL" clId="{53FB8DDD-BE2C-F14A-BBE6-6EF6CEE0DD73}" dt="2021-12-16T09:44:28.838" v="1638" actId="6938"/>
          <pc:sldLayoutMkLst>
            <pc:docMk/>
            <pc:sldMasterMk cId="2904952719" sldId="2147483676"/>
            <pc:sldLayoutMk cId="617517512" sldId="2147483679"/>
          </pc:sldLayoutMkLst>
        </pc:sldLayoutChg>
        <pc:sldLayoutChg chg="new del replId">
          <pc:chgData name="Maximilien Schmidt" userId="934edbb4-d83f-4350-bf75-734323661350" providerId="ADAL" clId="{53FB8DDD-BE2C-F14A-BBE6-6EF6CEE0DD73}" dt="2021-12-16T09:44:28.838" v="1638" actId="6938"/>
          <pc:sldLayoutMkLst>
            <pc:docMk/>
            <pc:sldMasterMk cId="2904952719" sldId="2147483676"/>
            <pc:sldLayoutMk cId="4000333922" sldId="2147483680"/>
          </pc:sldLayoutMkLst>
        </pc:sldLayoutChg>
        <pc:sldLayoutChg chg="new del replId">
          <pc:chgData name="Maximilien Schmidt" userId="934edbb4-d83f-4350-bf75-734323661350" providerId="ADAL" clId="{53FB8DDD-BE2C-F14A-BBE6-6EF6CEE0DD73}" dt="2021-12-16T09:44:28.838" v="1638" actId="6938"/>
          <pc:sldLayoutMkLst>
            <pc:docMk/>
            <pc:sldMasterMk cId="2904952719" sldId="2147483676"/>
            <pc:sldLayoutMk cId="1549865215" sldId="2147483681"/>
          </pc:sldLayoutMkLst>
        </pc:sldLayoutChg>
        <pc:sldLayoutChg chg="new del replId">
          <pc:chgData name="Maximilien Schmidt" userId="934edbb4-d83f-4350-bf75-734323661350" providerId="ADAL" clId="{53FB8DDD-BE2C-F14A-BBE6-6EF6CEE0DD73}" dt="2021-12-16T09:44:28.838" v="1638" actId="6938"/>
          <pc:sldLayoutMkLst>
            <pc:docMk/>
            <pc:sldMasterMk cId="2904952719" sldId="2147483676"/>
            <pc:sldLayoutMk cId="730401591" sldId="2147483682"/>
          </pc:sldLayoutMkLst>
        </pc:sldLayoutChg>
        <pc:sldLayoutChg chg="new del replId">
          <pc:chgData name="Maximilien Schmidt" userId="934edbb4-d83f-4350-bf75-734323661350" providerId="ADAL" clId="{53FB8DDD-BE2C-F14A-BBE6-6EF6CEE0DD73}" dt="2021-12-16T09:44:28.838" v="1638" actId="6938"/>
          <pc:sldLayoutMkLst>
            <pc:docMk/>
            <pc:sldMasterMk cId="2904952719" sldId="2147483676"/>
            <pc:sldLayoutMk cId="3093118966" sldId="2147483683"/>
          </pc:sldLayoutMkLst>
        </pc:sldLayoutChg>
        <pc:sldLayoutChg chg="new del replId">
          <pc:chgData name="Maximilien Schmidt" userId="934edbb4-d83f-4350-bf75-734323661350" providerId="ADAL" clId="{53FB8DDD-BE2C-F14A-BBE6-6EF6CEE0DD73}" dt="2021-12-16T09:44:28.838" v="1638" actId="6938"/>
          <pc:sldLayoutMkLst>
            <pc:docMk/>
            <pc:sldMasterMk cId="2904952719" sldId="2147483676"/>
            <pc:sldLayoutMk cId="3122838318" sldId="2147483684"/>
          </pc:sldLayoutMkLst>
        </pc:sldLayoutChg>
        <pc:sldLayoutChg chg="new del replId">
          <pc:chgData name="Maximilien Schmidt" userId="934edbb4-d83f-4350-bf75-734323661350" providerId="ADAL" clId="{53FB8DDD-BE2C-F14A-BBE6-6EF6CEE0DD73}" dt="2021-12-16T09:44:28.838" v="1638" actId="6938"/>
          <pc:sldLayoutMkLst>
            <pc:docMk/>
            <pc:sldMasterMk cId="2904952719" sldId="2147483676"/>
            <pc:sldLayoutMk cId="3528796043" sldId="2147483685"/>
          </pc:sldLayoutMkLst>
        </pc:sldLayoutChg>
        <pc:sldLayoutChg chg="new del replId">
          <pc:chgData name="Maximilien Schmidt" userId="934edbb4-d83f-4350-bf75-734323661350" providerId="ADAL" clId="{53FB8DDD-BE2C-F14A-BBE6-6EF6CEE0DD73}" dt="2021-12-16T09:44:28.838" v="1638" actId="6938"/>
          <pc:sldLayoutMkLst>
            <pc:docMk/>
            <pc:sldMasterMk cId="2904952719" sldId="2147483676"/>
            <pc:sldLayoutMk cId="1955680139" sldId="2147483686"/>
          </pc:sldLayoutMkLst>
        </pc:sldLayoutChg>
        <pc:sldLayoutChg chg="new del replId">
          <pc:chgData name="Maximilien Schmidt" userId="934edbb4-d83f-4350-bf75-734323661350" providerId="ADAL" clId="{53FB8DDD-BE2C-F14A-BBE6-6EF6CEE0DD73}" dt="2021-12-16T09:44:28.838" v="1638" actId="6938"/>
          <pc:sldLayoutMkLst>
            <pc:docMk/>
            <pc:sldMasterMk cId="2904952719" sldId="2147483676"/>
            <pc:sldLayoutMk cId="3152244411" sldId="2147483687"/>
          </pc:sldLayoutMkLst>
        </pc:sldLayoutChg>
      </pc:sldMasterChg>
    </pc:docChg>
  </pc:docChgLst>
  <pc:docChgLst>
    <pc:chgData name="Erwan Fleury" userId="00dfd373-1dbf-4c98-9c37-cb8e683e8d06" providerId="ADAL" clId="{15B25586-72C7-4F87-AF2C-98CC230D70E5}"/>
    <pc:docChg chg="custSel addSld delSld modMainMaster">
      <pc:chgData name="Erwan Fleury" userId="00dfd373-1dbf-4c98-9c37-cb8e683e8d06" providerId="ADAL" clId="{15B25586-72C7-4F87-AF2C-98CC230D70E5}" dt="2021-12-17T10:46:50.020" v="7" actId="47"/>
      <pc:docMkLst>
        <pc:docMk/>
      </pc:docMkLst>
      <pc:sldChg chg="add del">
        <pc:chgData name="Erwan Fleury" userId="00dfd373-1dbf-4c98-9c37-cb8e683e8d06" providerId="ADAL" clId="{15B25586-72C7-4F87-AF2C-98CC230D70E5}" dt="2021-12-17T10:46:50.020" v="7" actId="47"/>
        <pc:sldMkLst>
          <pc:docMk/>
          <pc:sldMk cId="2176285219" sldId="275"/>
        </pc:sldMkLst>
      </pc:sldChg>
      <pc:sldMasterChg chg="delSp modSp mod">
        <pc:chgData name="Erwan Fleury" userId="00dfd373-1dbf-4c98-9c37-cb8e683e8d06" providerId="ADAL" clId="{15B25586-72C7-4F87-AF2C-98CC230D70E5}" dt="2021-12-17T10:45:57.829" v="2" actId="404"/>
        <pc:sldMasterMkLst>
          <pc:docMk/>
          <pc:sldMasterMk cId="3136449337" sldId="2147483648"/>
        </pc:sldMasterMkLst>
        <pc:spChg chg="del">
          <ac:chgData name="Erwan Fleury" userId="00dfd373-1dbf-4c98-9c37-cb8e683e8d06" providerId="ADAL" clId="{15B25586-72C7-4F87-AF2C-98CC230D70E5}" dt="2021-12-17T10:45:46.428" v="0" actId="478"/>
          <ac:spMkLst>
            <pc:docMk/>
            <pc:sldMasterMk cId="3136449337" sldId="2147483648"/>
            <ac:spMk id="3" creationId="{B20D7993-6BEE-C543-B30F-540211FED184}"/>
          </ac:spMkLst>
        </pc:spChg>
        <pc:spChg chg="mod">
          <ac:chgData name="Erwan Fleury" userId="00dfd373-1dbf-4c98-9c37-cb8e683e8d06" providerId="ADAL" clId="{15B25586-72C7-4F87-AF2C-98CC230D70E5}" dt="2021-12-17T10:45:57.829" v="2" actId="404"/>
          <ac:spMkLst>
            <pc:docMk/>
            <pc:sldMasterMk cId="3136449337" sldId="2147483648"/>
            <ac:spMk id="11" creationId="{5F2FD450-5DA4-CD46-A1EF-C747DF8237F1}"/>
          </ac:spMkLst>
        </pc:spChg>
      </pc:sldMasterChg>
      <pc:sldMasterChg chg="delSp modSp mod">
        <pc:chgData name="Erwan Fleury" userId="00dfd373-1dbf-4c98-9c37-cb8e683e8d06" providerId="ADAL" clId="{15B25586-72C7-4F87-AF2C-98CC230D70E5}" dt="2021-12-17T10:46:23.487" v="5" actId="404"/>
        <pc:sldMasterMkLst>
          <pc:docMk/>
          <pc:sldMasterMk cId="4110250613" sldId="2147483664"/>
        </pc:sldMasterMkLst>
        <pc:spChg chg="del">
          <ac:chgData name="Erwan Fleury" userId="00dfd373-1dbf-4c98-9c37-cb8e683e8d06" providerId="ADAL" clId="{15B25586-72C7-4F87-AF2C-98CC230D70E5}" dt="2021-12-17T10:46:13.617" v="3" actId="478"/>
          <ac:spMkLst>
            <pc:docMk/>
            <pc:sldMasterMk cId="4110250613" sldId="2147483664"/>
            <ac:spMk id="2" creationId="{ED89CB56-241A-9F4F-8430-0B88998784B3}"/>
          </ac:spMkLst>
        </pc:spChg>
        <pc:spChg chg="mod">
          <ac:chgData name="Erwan Fleury" userId="00dfd373-1dbf-4c98-9c37-cb8e683e8d06" providerId="ADAL" clId="{15B25586-72C7-4F87-AF2C-98CC230D70E5}" dt="2021-12-17T10:46:23.487" v="5" actId="404"/>
          <ac:spMkLst>
            <pc:docMk/>
            <pc:sldMasterMk cId="4110250613" sldId="2147483664"/>
            <ac:spMk id="3" creationId="{D1D075D6-62DE-B046-89F5-AE941D4F617C}"/>
          </ac:spMkLst>
        </pc:sp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microsoft.com/office/2011/relationships/chartStyle" Target="style5.xml"/><Relationship Id="rId2" Type="http://schemas.microsoft.com/office/2011/relationships/chartColorStyle" Target="colors5.xml"/><Relationship Id="rId3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microsoft.com/office/2011/relationships/chartStyle" Target="style6.xml"/><Relationship Id="rId2" Type="http://schemas.microsoft.com/office/2011/relationships/chartColorStyle" Target="colors6.xml"/><Relationship Id="rId3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>
                <a:latin typeface="Poppins" pitchFamily="2" charset="77"/>
                <a:cs typeface="Poppins" pitchFamily="2" charset="77"/>
              </a:rPr>
              <a:t>Titre du graphique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8BD-5946-AE03-E8C18B8C8AA7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8BD-5946-AE03-E8C18B8C8AA7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2.0</c:v>
                </c:pt>
                <c:pt idx="1">
                  <c:v>2.0</c:v>
                </c:pt>
                <c:pt idx="2">
                  <c:v>3.0</c:v>
                </c:pt>
                <c:pt idx="3">
                  <c:v>5.0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88BD-5946-AE03-E8C18B8C8A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92702912"/>
        <c:axId val="1092661056"/>
      </c:lineChart>
      <c:catAx>
        <c:axId val="1092702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2661056"/>
        <c:crosses val="autoZero"/>
        <c:auto val="1"/>
        <c:lblAlgn val="ctr"/>
        <c:lblOffset val="100"/>
        <c:noMultiLvlLbl val="0"/>
      </c:catAx>
      <c:valAx>
        <c:axId val="109266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270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>
                <a:latin typeface="Poppins" pitchFamily="2" charset="77"/>
                <a:cs typeface="Poppins" pitchFamily="2" charset="77"/>
              </a:rPr>
              <a:t>Titre du graphique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4A3-E94F-96E5-CD8551816887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4A3-E94F-96E5-CD8551816887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2.0</c:v>
                </c:pt>
                <c:pt idx="1">
                  <c:v>2.0</c:v>
                </c:pt>
                <c:pt idx="2">
                  <c:v>3.0</c:v>
                </c:pt>
                <c:pt idx="3">
                  <c:v>5.0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4A3-E94F-96E5-CD85518168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4"/>
        <c:overlap val="-16"/>
        <c:axId val="978548816"/>
        <c:axId val="894352512"/>
      </c:barChart>
      <c:catAx>
        <c:axId val="978548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4352512"/>
        <c:crosses val="autoZero"/>
        <c:auto val="1"/>
        <c:lblAlgn val="ctr"/>
        <c:lblOffset val="100"/>
        <c:noMultiLvlLbl val="0"/>
      </c:catAx>
      <c:valAx>
        <c:axId val="89435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8548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/>
              <a:t>Titre du </a:t>
            </a:r>
            <a:r>
              <a:rPr lang="fr-FR" dirty="0">
                <a:latin typeface="Poppins" pitchFamily="2" charset="77"/>
                <a:cs typeface="Poppins" pitchFamily="2" charset="77"/>
              </a:rPr>
              <a:t>graphique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386-D44E-A15B-DFA7F94C2AF4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386-D44E-A15B-DFA7F94C2AF4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2.0</c:v>
                </c:pt>
                <c:pt idx="1">
                  <c:v>2.0</c:v>
                </c:pt>
                <c:pt idx="2">
                  <c:v>3.0</c:v>
                </c:pt>
                <c:pt idx="3">
                  <c:v>5.0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386-D44E-A15B-DFA7F94C2A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97200208"/>
        <c:axId val="1096860048"/>
      </c:barChart>
      <c:catAx>
        <c:axId val="997200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6860048"/>
        <c:crosses val="autoZero"/>
        <c:auto val="1"/>
        <c:lblAlgn val="ctr"/>
        <c:lblOffset val="100"/>
        <c:noMultiLvlLbl val="0"/>
      </c:catAx>
      <c:valAx>
        <c:axId val="1096860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7200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>
                <a:latin typeface="Poppins" pitchFamily="2" charset="77"/>
                <a:cs typeface="Poppins" pitchFamily="2" charset="77"/>
              </a:rPr>
              <a:t>Titre du graphique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0BB-6D4A-BA79-0F8E31F4F3E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0BB-6D4A-BA79-0F8E31F4F3E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2.0</c:v>
                </c:pt>
                <c:pt idx="1">
                  <c:v>2.0</c:v>
                </c:pt>
                <c:pt idx="2">
                  <c:v>3.0</c:v>
                </c:pt>
                <c:pt idx="3">
                  <c:v>5.0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0BB-6D4A-BA79-0F8E31F4F3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37609584"/>
        <c:axId val="1095000592"/>
      </c:barChart>
      <c:catAx>
        <c:axId val="937609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5000592"/>
        <c:crosses val="autoZero"/>
        <c:auto val="1"/>
        <c:lblAlgn val="ctr"/>
        <c:lblOffset val="100"/>
        <c:noMultiLvlLbl val="0"/>
      </c:catAx>
      <c:valAx>
        <c:axId val="109500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7609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>
                <a:latin typeface="Poppins" pitchFamily="2" charset="77"/>
                <a:cs typeface="Poppins" pitchFamily="2" charset="77"/>
              </a:rPr>
              <a:t>Titre du graphique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E2D-E847-95ED-280800EA43EE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E2D-E847-95ED-280800EA43EE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2.0</c:v>
                </c:pt>
                <c:pt idx="1">
                  <c:v>2.0</c:v>
                </c:pt>
                <c:pt idx="2">
                  <c:v>3.0</c:v>
                </c:pt>
                <c:pt idx="3">
                  <c:v>5.0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E2D-E847-95ED-280800EA43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94373264"/>
        <c:axId val="994306304"/>
      </c:lineChart>
      <c:catAx>
        <c:axId val="994373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4306304"/>
        <c:crosses val="autoZero"/>
        <c:auto val="1"/>
        <c:lblAlgn val="ctr"/>
        <c:lblOffset val="100"/>
        <c:noMultiLvlLbl val="0"/>
      </c:catAx>
      <c:valAx>
        <c:axId val="99430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4373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>
                <a:latin typeface="Poppins" pitchFamily="2" charset="77"/>
                <a:cs typeface="Poppins" pitchFamily="2" charset="77"/>
              </a:rPr>
              <a:t>Titre du graphique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3DD-4248-BA46-2FB80A030233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3DD-4248-BA46-2FB80A030233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2.0</c:v>
                </c:pt>
                <c:pt idx="1">
                  <c:v>2.0</c:v>
                </c:pt>
                <c:pt idx="2">
                  <c:v>3.0</c:v>
                </c:pt>
                <c:pt idx="3">
                  <c:v>5.0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3DD-4248-BA46-2FB80A0302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4"/>
        <c:overlap val="-16"/>
        <c:axId val="995153184"/>
        <c:axId val="995493104"/>
      </c:barChart>
      <c:catAx>
        <c:axId val="995153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5493104"/>
        <c:crosses val="autoZero"/>
        <c:auto val="1"/>
        <c:lblAlgn val="ctr"/>
        <c:lblOffset val="100"/>
        <c:noMultiLvlLbl val="0"/>
      </c:catAx>
      <c:valAx>
        <c:axId val="995493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5153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C0EE80-CF0C-C745-B3A3-DFBD7869B5C4}" type="datetimeFigureOut">
              <a:rPr lang="fr-FR" smtClean="0"/>
              <a:t>22/08/2022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FF9B50-AE9D-C74A-AFCD-F413C19610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4353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F9B50-AE9D-C74A-AFCD-F413C1961066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411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chart" Target="../charts/chart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emf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emf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Relationship Id="rId3" Type="http://schemas.openxmlformats.org/officeDocument/2006/relationships/image" Target="../media/image9.emf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chart" Target="../charts/chart3.xml"/><Relationship Id="rId3" Type="http://schemas.openxmlformats.org/officeDocument/2006/relationships/chart" Target="../charts/chart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chart" Target="../charts/chart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emf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chart" Target="../charts/chart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emf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44;p29">
            <a:extLst>
              <a:ext uri="{FF2B5EF4-FFF2-40B4-BE49-F238E27FC236}">
                <a16:creationId xmlns="" xmlns:a16="http://schemas.microsoft.com/office/drawing/2014/main" id="{6213757B-9F43-AD4B-B54E-568B61B5EE50}"/>
              </a:ext>
            </a:extLst>
          </p:cNvPr>
          <p:cNvSpPr/>
          <p:nvPr userDrawn="1"/>
        </p:nvSpPr>
        <p:spPr>
          <a:xfrm rot="10800000">
            <a:off x="10380234" y="434807"/>
            <a:ext cx="952500" cy="826275"/>
          </a:xfrm>
          <a:custGeom>
            <a:avLst/>
            <a:gdLst/>
            <a:ahLst/>
            <a:cxnLst/>
            <a:rect l="l" t="t" r="r" b="b"/>
            <a:pathLst>
              <a:path w="38100" h="33051" extrusionOk="0">
                <a:moveTo>
                  <a:pt x="0" y="0"/>
                </a:moveTo>
                <a:lnTo>
                  <a:pt x="0" y="33051"/>
                </a:lnTo>
                <a:lnTo>
                  <a:pt x="38100" y="33051"/>
                </a:lnTo>
              </a:path>
            </a:pathLst>
          </a:cu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" name="Google Shape;145;p29">
            <a:extLst>
              <a:ext uri="{FF2B5EF4-FFF2-40B4-BE49-F238E27FC236}">
                <a16:creationId xmlns="" xmlns:a16="http://schemas.microsoft.com/office/drawing/2014/main" id="{241431CC-AA11-2E4D-935F-FEABE5202C24}"/>
              </a:ext>
            </a:extLst>
          </p:cNvPr>
          <p:cNvSpPr/>
          <p:nvPr userDrawn="1"/>
        </p:nvSpPr>
        <p:spPr>
          <a:xfrm>
            <a:off x="325319" y="5521635"/>
            <a:ext cx="952500" cy="826275"/>
          </a:xfrm>
          <a:custGeom>
            <a:avLst/>
            <a:gdLst/>
            <a:ahLst/>
            <a:cxnLst/>
            <a:rect l="l" t="t" r="r" b="b"/>
            <a:pathLst>
              <a:path w="38100" h="33051" extrusionOk="0">
                <a:moveTo>
                  <a:pt x="0" y="0"/>
                </a:moveTo>
                <a:lnTo>
                  <a:pt x="0" y="33051"/>
                </a:lnTo>
                <a:lnTo>
                  <a:pt x="38100" y="33051"/>
                </a:lnTo>
              </a:path>
            </a:pathLst>
          </a:cu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sp>
      <p:pic>
        <p:nvPicPr>
          <p:cNvPr id="19" name="Image 18">
            <a:extLst>
              <a:ext uri="{FF2B5EF4-FFF2-40B4-BE49-F238E27FC236}">
                <a16:creationId xmlns="" xmlns:a16="http://schemas.microsoft.com/office/drawing/2014/main" id="{6F2FF2FD-C413-5540-8F8C-3FF89A0654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4159543" y="-6567151"/>
            <a:ext cx="3611891" cy="1520223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="" xmlns:a16="http://schemas.microsoft.com/office/drawing/2014/main" id="{6AB18C3B-B8E3-784B-8BAA-5C911C6A3E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39395" y="-951175"/>
            <a:ext cx="6313209" cy="876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956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élément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321;p40">
            <a:extLst>
              <a:ext uri="{FF2B5EF4-FFF2-40B4-BE49-F238E27FC236}">
                <a16:creationId xmlns="" xmlns:a16="http://schemas.microsoft.com/office/drawing/2014/main" id="{8A787833-9310-D248-A7F0-27DAEDF44724}"/>
              </a:ext>
            </a:extLst>
          </p:cNvPr>
          <p:cNvSpPr/>
          <p:nvPr userDrawn="1"/>
        </p:nvSpPr>
        <p:spPr>
          <a:xfrm>
            <a:off x="692167" y="2360790"/>
            <a:ext cx="3407560" cy="1828049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0" name="Google Shape;323;p40">
            <a:extLst>
              <a:ext uri="{FF2B5EF4-FFF2-40B4-BE49-F238E27FC236}">
                <a16:creationId xmlns="" xmlns:a16="http://schemas.microsoft.com/office/drawing/2014/main" id="{24BBC89A-FAAE-E04F-AA66-A90BFFF4CC42}"/>
              </a:ext>
            </a:extLst>
          </p:cNvPr>
          <p:cNvSpPr/>
          <p:nvPr userDrawn="1"/>
        </p:nvSpPr>
        <p:spPr>
          <a:xfrm>
            <a:off x="5751638" y="2857800"/>
            <a:ext cx="3678173" cy="3291468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1" name="Google Shape;324;p40">
            <a:extLst>
              <a:ext uri="{FF2B5EF4-FFF2-40B4-BE49-F238E27FC236}">
                <a16:creationId xmlns="" xmlns:a16="http://schemas.microsoft.com/office/drawing/2014/main" id="{7F53BD28-FE4D-8A47-BD08-72910B82E39B}"/>
              </a:ext>
            </a:extLst>
          </p:cNvPr>
          <p:cNvSpPr/>
          <p:nvPr userDrawn="1"/>
        </p:nvSpPr>
        <p:spPr>
          <a:xfrm>
            <a:off x="8445265" y="881755"/>
            <a:ext cx="4312734" cy="2940721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3" name="Google Shape;326;p40">
            <a:extLst>
              <a:ext uri="{FF2B5EF4-FFF2-40B4-BE49-F238E27FC236}">
                <a16:creationId xmlns="" xmlns:a16="http://schemas.microsoft.com/office/drawing/2014/main" id="{557B504B-B1EB-A749-B71C-C8AE90418B63}"/>
              </a:ext>
            </a:extLst>
          </p:cNvPr>
          <p:cNvSpPr txBox="1">
            <a:spLocks/>
          </p:cNvSpPr>
          <p:nvPr userDrawn="1"/>
        </p:nvSpPr>
        <p:spPr>
          <a:xfrm>
            <a:off x="864550" y="2952087"/>
            <a:ext cx="1860038" cy="4822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</a:pPr>
            <a:endParaRPr lang="es" sz="1800" dirty="0">
              <a:solidFill>
                <a:schemeClr val="lt1"/>
              </a:solidFill>
              <a:latin typeface="Montserrat" pitchFamily="2" charset="77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5" name="Google Shape;328;p40">
            <a:extLst>
              <a:ext uri="{FF2B5EF4-FFF2-40B4-BE49-F238E27FC236}">
                <a16:creationId xmlns="" xmlns:a16="http://schemas.microsoft.com/office/drawing/2014/main" id="{B43998C8-CDB6-5942-BC22-E306CB7027BD}"/>
              </a:ext>
            </a:extLst>
          </p:cNvPr>
          <p:cNvSpPr txBox="1">
            <a:spLocks/>
          </p:cNvSpPr>
          <p:nvPr userDrawn="1"/>
        </p:nvSpPr>
        <p:spPr>
          <a:xfrm>
            <a:off x="3823664" y="358256"/>
            <a:ext cx="1860038" cy="4822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</a:pPr>
            <a:endParaRPr lang="es" sz="1800" dirty="0">
              <a:solidFill>
                <a:schemeClr val="lt1"/>
              </a:solidFill>
              <a:latin typeface="Montserrat" pitchFamily="2" charset="77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7" name="Google Shape;330;p40">
            <a:extLst>
              <a:ext uri="{FF2B5EF4-FFF2-40B4-BE49-F238E27FC236}">
                <a16:creationId xmlns="" xmlns:a16="http://schemas.microsoft.com/office/drawing/2014/main" id="{5440435C-6549-064D-A0BD-A7DB2FEF36F8}"/>
              </a:ext>
            </a:extLst>
          </p:cNvPr>
          <p:cNvSpPr txBox="1">
            <a:spLocks/>
          </p:cNvSpPr>
          <p:nvPr userDrawn="1"/>
        </p:nvSpPr>
        <p:spPr>
          <a:xfrm>
            <a:off x="5844026" y="3897298"/>
            <a:ext cx="1860038" cy="4822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</a:pPr>
            <a:endParaRPr lang="es" sz="1800" dirty="0">
              <a:solidFill>
                <a:schemeClr val="lt1"/>
              </a:solidFill>
              <a:latin typeface="Montserrat" pitchFamily="2" charset="77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8" name="Google Shape;331;p40">
            <a:extLst>
              <a:ext uri="{FF2B5EF4-FFF2-40B4-BE49-F238E27FC236}">
                <a16:creationId xmlns="" xmlns:a16="http://schemas.microsoft.com/office/drawing/2014/main" id="{9E5E2804-4082-0D4C-8755-BE983B047B4D}"/>
              </a:ext>
            </a:extLst>
          </p:cNvPr>
          <p:cNvSpPr txBox="1">
            <a:spLocks/>
          </p:cNvSpPr>
          <p:nvPr userDrawn="1"/>
        </p:nvSpPr>
        <p:spPr>
          <a:xfrm>
            <a:off x="8604653" y="1530557"/>
            <a:ext cx="3150973" cy="21453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</a:pPr>
            <a:endParaRPr lang="fr-FR" sz="1000" dirty="0">
              <a:solidFill>
                <a:schemeClr val="lt1"/>
              </a:solidFill>
              <a:latin typeface="Montserrat" pitchFamily="2" charset="77"/>
            </a:endParaRPr>
          </a:p>
        </p:txBody>
      </p:sp>
      <p:sp>
        <p:nvSpPr>
          <p:cNvPr id="19" name="Google Shape;332;p40">
            <a:extLst>
              <a:ext uri="{FF2B5EF4-FFF2-40B4-BE49-F238E27FC236}">
                <a16:creationId xmlns="" xmlns:a16="http://schemas.microsoft.com/office/drawing/2014/main" id="{DA3EA06E-43CB-AC45-893B-3EB26332C44D}"/>
              </a:ext>
            </a:extLst>
          </p:cNvPr>
          <p:cNvSpPr txBox="1">
            <a:spLocks/>
          </p:cNvSpPr>
          <p:nvPr userDrawn="1"/>
        </p:nvSpPr>
        <p:spPr>
          <a:xfrm>
            <a:off x="8584764" y="1141214"/>
            <a:ext cx="1860038" cy="4822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</a:pPr>
            <a:endParaRPr lang="es" sz="1800" dirty="0">
              <a:solidFill>
                <a:schemeClr val="lt1"/>
              </a:solidFill>
              <a:latin typeface="Montserrat" pitchFamily="2" charset="77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20" name="Google Shape;321;p40">
            <a:extLst>
              <a:ext uri="{FF2B5EF4-FFF2-40B4-BE49-F238E27FC236}">
                <a16:creationId xmlns="" xmlns:a16="http://schemas.microsoft.com/office/drawing/2014/main" id="{4C5FB8F6-7A90-4D48-A3DB-17B547792D13}"/>
              </a:ext>
            </a:extLst>
          </p:cNvPr>
          <p:cNvSpPr/>
          <p:nvPr userDrawn="1"/>
        </p:nvSpPr>
        <p:spPr>
          <a:xfrm>
            <a:off x="3719218" y="-330457"/>
            <a:ext cx="3169261" cy="393691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24" name="Google Shape;323;p40">
            <a:extLst>
              <a:ext uri="{FF2B5EF4-FFF2-40B4-BE49-F238E27FC236}">
                <a16:creationId xmlns="" xmlns:a16="http://schemas.microsoft.com/office/drawing/2014/main" id="{5513D4BD-DFD0-6D4E-B99D-163CA5C990D7}"/>
              </a:ext>
            </a:extLst>
          </p:cNvPr>
          <p:cNvSpPr/>
          <p:nvPr userDrawn="1"/>
        </p:nvSpPr>
        <p:spPr>
          <a:xfrm>
            <a:off x="905984" y="3682573"/>
            <a:ext cx="2171312" cy="3763307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25" name="Google Shape;329;p40">
            <a:extLst>
              <a:ext uri="{FF2B5EF4-FFF2-40B4-BE49-F238E27FC236}">
                <a16:creationId xmlns="" xmlns:a16="http://schemas.microsoft.com/office/drawing/2014/main" id="{2E4E488B-62A1-674F-8162-366064BD9770}"/>
              </a:ext>
            </a:extLst>
          </p:cNvPr>
          <p:cNvSpPr txBox="1">
            <a:spLocks/>
          </p:cNvSpPr>
          <p:nvPr userDrawn="1"/>
        </p:nvSpPr>
        <p:spPr>
          <a:xfrm>
            <a:off x="998370" y="4710240"/>
            <a:ext cx="1967881" cy="21821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</a:pPr>
            <a:endParaRPr lang="fr-FR" sz="900" dirty="0">
              <a:solidFill>
                <a:schemeClr val="lt1"/>
              </a:solidFill>
              <a:latin typeface="Montserrat" pitchFamily="2" charset="77"/>
            </a:endParaRPr>
          </a:p>
        </p:txBody>
      </p:sp>
      <p:sp>
        <p:nvSpPr>
          <p:cNvPr id="26" name="Google Shape;330;p40">
            <a:extLst>
              <a:ext uri="{FF2B5EF4-FFF2-40B4-BE49-F238E27FC236}">
                <a16:creationId xmlns="" xmlns:a16="http://schemas.microsoft.com/office/drawing/2014/main" id="{2D14B71F-C5CF-424A-A7CA-41A5AB636CBA}"/>
              </a:ext>
            </a:extLst>
          </p:cNvPr>
          <p:cNvSpPr txBox="1">
            <a:spLocks/>
          </p:cNvSpPr>
          <p:nvPr userDrawn="1"/>
        </p:nvSpPr>
        <p:spPr>
          <a:xfrm>
            <a:off x="998371" y="4413952"/>
            <a:ext cx="940614" cy="4822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</a:pPr>
            <a:endParaRPr lang="es" sz="1800" dirty="0">
              <a:solidFill>
                <a:schemeClr val="lt1"/>
              </a:solidFill>
              <a:latin typeface="Montserrat" pitchFamily="2" charset="77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="" xmlns:a16="http://schemas.microsoft.com/office/drawing/2014/main" id="{56ECE202-C1D5-1740-AFA2-28C24803D1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00737" y="454652"/>
            <a:ext cx="2630487" cy="176071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34" name="Espace réservé du texte 5">
            <a:extLst>
              <a:ext uri="{FF2B5EF4-FFF2-40B4-BE49-F238E27FC236}">
                <a16:creationId xmlns="" xmlns:a16="http://schemas.microsoft.com/office/drawing/2014/main" id="{DBCE3E77-FF18-C94D-807A-27F471D8F82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75480" y="4065010"/>
            <a:ext cx="2630487" cy="176071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6" name="Espace réservé du texte 5">
            <a:extLst>
              <a:ext uri="{FF2B5EF4-FFF2-40B4-BE49-F238E27FC236}">
                <a16:creationId xmlns="" xmlns:a16="http://schemas.microsoft.com/office/drawing/2014/main" id="{00DB2547-DD79-D449-BA0A-B8AD252C0E8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269057" y="1471757"/>
            <a:ext cx="2630487" cy="176071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8" name="Espace réservé du texte 5">
            <a:extLst>
              <a:ext uri="{FF2B5EF4-FFF2-40B4-BE49-F238E27FC236}">
                <a16:creationId xmlns="" xmlns:a16="http://schemas.microsoft.com/office/drawing/2014/main" id="{7DC7D909-85D6-FB4E-9FA2-48AFD0CC34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5196" y="4334262"/>
            <a:ext cx="1706994" cy="2321371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r-FR" dirty="0"/>
              <a:t>Cliquez </a:t>
            </a:r>
            <a:r>
              <a:rPr lang="fr-FR" dirty="0" err="1"/>
              <a:t>pofrfrur</a:t>
            </a:r>
            <a:r>
              <a:rPr lang="fr-FR" dirty="0"/>
              <a:t>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2779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ésentation Graph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83200278-9897-4043-B20B-CD304B1A28B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3110" y="6058784"/>
            <a:ext cx="13922258" cy="721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re 16">
            <a:extLst>
              <a:ext uri="{FF2B5EF4-FFF2-40B4-BE49-F238E27FC236}">
                <a16:creationId xmlns="" xmlns:a16="http://schemas.microsoft.com/office/drawing/2014/main" id="{F8168505-DB80-F946-A677-4641027538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n>
                  <a:noFill/>
                </a:ln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25" name="Espace réservé du texte 3">
            <a:extLst>
              <a:ext uri="{FF2B5EF4-FFF2-40B4-BE49-F238E27FC236}">
                <a16:creationId xmlns="" xmlns:a16="http://schemas.microsoft.com/office/drawing/2014/main" id="{8FDDD5D7-17BD-724E-A5FB-264A91B4597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bones</a:t>
            </a:r>
            <a:r>
              <a:rPr lang="fr-FR" dirty="0"/>
              <a:t> </a:t>
            </a:r>
            <a:r>
              <a:rPr lang="fr-FR" dirty="0" err="1"/>
              <a:t>don't</a:t>
            </a:r>
            <a:r>
              <a:rPr lang="fr-FR" dirty="0"/>
              <a:t> break, mine do. </a:t>
            </a:r>
            <a:r>
              <a:rPr lang="fr-FR" dirty="0" err="1"/>
              <a:t>That's</a:t>
            </a:r>
            <a:r>
              <a:rPr lang="fr-FR" dirty="0"/>
              <a:t> </a:t>
            </a:r>
            <a:r>
              <a:rPr lang="fr-FR" dirty="0" err="1"/>
              <a:t>clear</a:t>
            </a:r>
            <a:r>
              <a:rPr lang="fr-FR" dirty="0"/>
              <a:t>.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cells</a:t>
            </a:r>
            <a:r>
              <a:rPr lang="fr-FR" dirty="0"/>
              <a:t> </a:t>
            </a:r>
            <a:r>
              <a:rPr lang="fr-FR" dirty="0" err="1"/>
              <a:t>react</a:t>
            </a:r>
            <a:r>
              <a:rPr lang="fr-FR" dirty="0"/>
              <a:t> to </a:t>
            </a:r>
            <a:r>
              <a:rPr lang="fr-FR" dirty="0" err="1"/>
              <a:t>bacteria</a:t>
            </a:r>
            <a:r>
              <a:rPr lang="fr-FR" dirty="0"/>
              <a:t> and </a:t>
            </a:r>
            <a:r>
              <a:rPr lang="fr-FR" dirty="0" err="1"/>
              <a:t>viruses</a:t>
            </a:r>
            <a:r>
              <a:rPr lang="fr-FR" dirty="0"/>
              <a:t> </a:t>
            </a:r>
            <a:r>
              <a:rPr lang="fr-FR" dirty="0" err="1"/>
              <a:t>differently</a:t>
            </a:r>
            <a:r>
              <a:rPr lang="fr-FR" dirty="0"/>
              <a:t> </a:t>
            </a:r>
            <a:r>
              <a:rPr lang="fr-FR" dirty="0" err="1"/>
              <a:t>than</a:t>
            </a:r>
            <a:r>
              <a:rPr lang="fr-FR" dirty="0"/>
              <a:t> mine. You </a:t>
            </a:r>
            <a:r>
              <a:rPr lang="fr-FR" dirty="0" err="1"/>
              <a:t>don't</a:t>
            </a:r>
            <a:r>
              <a:rPr lang="fr-FR" dirty="0"/>
              <a:t> </a:t>
            </a:r>
            <a:r>
              <a:rPr lang="fr-FR" dirty="0" err="1"/>
              <a:t>get</a:t>
            </a:r>
            <a:r>
              <a:rPr lang="fr-FR" dirty="0"/>
              <a:t> </a:t>
            </a:r>
            <a:r>
              <a:rPr lang="fr-FR" dirty="0" err="1"/>
              <a:t>sick</a:t>
            </a:r>
            <a:r>
              <a:rPr lang="fr-FR" dirty="0"/>
              <a:t>, I do. </a:t>
            </a:r>
            <a:r>
              <a:rPr lang="fr-FR" dirty="0" err="1"/>
              <a:t>That's</a:t>
            </a:r>
            <a:r>
              <a:rPr lang="fr-FR" dirty="0"/>
              <a:t> </a:t>
            </a:r>
            <a:r>
              <a:rPr lang="fr-FR" dirty="0" err="1"/>
              <a:t>also</a:t>
            </a:r>
            <a:r>
              <a:rPr lang="fr-FR" dirty="0"/>
              <a:t> </a:t>
            </a:r>
            <a:r>
              <a:rPr lang="fr-FR" dirty="0" err="1"/>
              <a:t>clear</a:t>
            </a:r>
            <a:r>
              <a:rPr lang="fr-FR" dirty="0"/>
              <a:t>. But for </a:t>
            </a:r>
            <a:r>
              <a:rPr lang="fr-FR" dirty="0" err="1"/>
              <a:t>some</a:t>
            </a:r>
            <a:r>
              <a:rPr lang="fr-FR" dirty="0"/>
              <a:t> </a:t>
            </a:r>
            <a:r>
              <a:rPr lang="fr-FR" dirty="0" err="1"/>
              <a:t>reason</a:t>
            </a:r>
            <a:r>
              <a:rPr lang="fr-FR" dirty="0"/>
              <a:t>, </a:t>
            </a:r>
            <a:r>
              <a:rPr lang="fr-FR" dirty="0" err="1"/>
              <a:t>you</a:t>
            </a:r>
            <a:r>
              <a:rPr lang="fr-FR" dirty="0"/>
              <a:t> and I </a:t>
            </a:r>
            <a:r>
              <a:rPr lang="fr-FR" dirty="0" err="1"/>
              <a:t>react</a:t>
            </a:r>
            <a:r>
              <a:rPr lang="fr-FR" dirty="0"/>
              <a:t> the exact </a:t>
            </a:r>
            <a:r>
              <a:rPr lang="fr-FR" dirty="0" err="1"/>
              <a:t>same</a:t>
            </a:r>
            <a:r>
              <a:rPr lang="fr-FR" dirty="0"/>
              <a:t> </a:t>
            </a:r>
            <a:r>
              <a:rPr lang="fr-FR" dirty="0" err="1"/>
              <a:t>way</a:t>
            </a:r>
            <a:r>
              <a:rPr lang="fr-FR" dirty="0"/>
              <a:t> to water.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swallow</a:t>
            </a:r>
            <a:r>
              <a:rPr lang="fr-FR" dirty="0"/>
              <a:t> </a:t>
            </a:r>
            <a:r>
              <a:rPr lang="fr-FR" dirty="0" err="1"/>
              <a:t>it</a:t>
            </a:r>
            <a:r>
              <a:rPr lang="fr-FR" dirty="0"/>
              <a:t> </a:t>
            </a:r>
            <a:r>
              <a:rPr lang="fr-FR" dirty="0" err="1"/>
              <a:t>too</a:t>
            </a:r>
            <a:r>
              <a:rPr lang="fr-FR" dirty="0"/>
              <a:t> </a:t>
            </a:r>
            <a:r>
              <a:rPr lang="fr-FR" dirty="0" err="1"/>
              <a:t>fast</a:t>
            </a:r>
            <a:r>
              <a:rPr lang="fr-FR" dirty="0"/>
              <a:t>, </a:t>
            </a:r>
            <a:r>
              <a:rPr lang="fr-FR" dirty="0" err="1"/>
              <a:t>we</a:t>
            </a:r>
            <a:r>
              <a:rPr lang="fr-FR" dirty="0"/>
              <a:t> choke.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get</a:t>
            </a:r>
            <a:r>
              <a:rPr lang="fr-FR" dirty="0"/>
              <a:t> </a:t>
            </a:r>
            <a:r>
              <a:rPr lang="fr-FR" dirty="0" err="1"/>
              <a:t>some</a:t>
            </a:r>
            <a:r>
              <a:rPr lang="fr-FR" dirty="0"/>
              <a:t> in </a:t>
            </a:r>
            <a:r>
              <a:rPr lang="fr-FR" dirty="0" err="1"/>
              <a:t>our</a:t>
            </a:r>
            <a:r>
              <a:rPr lang="fr-FR" dirty="0"/>
              <a:t> </a:t>
            </a:r>
            <a:r>
              <a:rPr lang="fr-FR" dirty="0" err="1"/>
              <a:t>lungs</a:t>
            </a:r>
            <a:r>
              <a:rPr lang="fr-FR" dirty="0"/>
              <a:t>,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drown</a:t>
            </a:r>
            <a:r>
              <a:rPr lang="fr-FR" dirty="0"/>
              <a:t>. </a:t>
            </a:r>
            <a:r>
              <a:rPr lang="fr-FR" dirty="0" err="1"/>
              <a:t>However</a:t>
            </a:r>
            <a:r>
              <a:rPr lang="fr-FR" dirty="0"/>
              <a:t> </a:t>
            </a:r>
            <a:r>
              <a:rPr lang="fr-FR" dirty="0" err="1"/>
              <a:t>unreal</a:t>
            </a:r>
            <a:r>
              <a:rPr lang="fr-FR" dirty="0"/>
              <a:t> </a:t>
            </a:r>
            <a:r>
              <a:rPr lang="fr-FR" dirty="0" err="1"/>
              <a:t>it</a:t>
            </a:r>
            <a:r>
              <a:rPr lang="fr-FR" dirty="0"/>
              <a:t> </a:t>
            </a:r>
            <a:r>
              <a:rPr lang="fr-FR" dirty="0" err="1"/>
              <a:t>may</a:t>
            </a:r>
            <a:r>
              <a:rPr lang="fr-FR" dirty="0"/>
              <a:t> </a:t>
            </a:r>
            <a:r>
              <a:rPr lang="fr-FR" dirty="0" err="1"/>
              <a:t>seem</a:t>
            </a:r>
            <a:r>
              <a:rPr lang="fr-FR" dirty="0"/>
              <a:t>, </a:t>
            </a:r>
            <a:r>
              <a:rPr lang="fr-FR" dirty="0" err="1"/>
              <a:t>we</a:t>
            </a:r>
            <a:r>
              <a:rPr lang="fr-FR" dirty="0"/>
              <a:t> are </a:t>
            </a:r>
            <a:r>
              <a:rPr lang="fr-FR" dirty="0" err="1"/>
              <a:t>connected</a:t>
            </a:r>
            <a:r>
              <a:rPr lang="fr-FR" dirty="0"/>
              <a:t>, </a:t>
            </a:r>
            <a:r>
              <a:rPr lang="fr-FR" dirty="0" err="1"/>
              <a:t>you</a:t>
            </a:r>
            <a:r>
              <a:rPr lang="fr-FR" dirty="0"/>
              <a:t> and I. </a:t>
            </a:r>
            <a:r>
              <a:rPr lang="fr-FR" dirty="0" err="1"/>
              <a:t>We're</a:t>
            </a:r>
            <a:r>
              <a:rPr lang="fr-FR" dirty="0"/>
              <a:t> on the </a:t>
            </a:r>
            <a:r>
              <a:rPr lang="fr-FR" dirty="0" err="1"/>
              <a:t>same</a:t>
            </a:r>
            <a:r>
              <a:rPr lang="fr-FR" dirty="0"/>
              <a:t> </a:t>
            </a:r>
            <a:r>
              <a:rPr lang="fr-FR" dirty="0" err="1"/>
              <a:t>curve</a:t>
            </a:r>
            <a:r>
              <a:rPr lang="fr-FR" dirty="0"/>
              <a:t>, </a:t>
            </a:r>
            <a:r>
              <a:rPr lang="fr-FR" dirty="0" err="1"/>
              <a:t>just</a:t>
            </a:r>
            <a:r>
              <a:rPr lang="fr-FR" dirty="0"/>
              <a:t> on opposite ends.</a:t>
            </a:r>
          </a:p>
          <a:p>
            <a:pPr lvl="0"/>
            <a:endParaRPr lang="fr-FR" dirty="0"/>
          </a:p>
        </p:txBody>
      </p:sp>
      <p:graphicFrame>
        <p:nvGraphicFramePr>
          <p:cNvPr id="2" name="Graphique 1">
            <a:extLst>
              <a:ext uri="{FF2B5EF4-FFF2-40B4-BE49-F238E27FC236}">
                <a16:creationId xmlns="" xmlns:a16="http://schemas.microsoft.com/office/drawing/2014/main" id="{486CE3D8-A1F7-754F-A509-4298BE2C5B70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204068979"/>
              </p:ext>
            </p:extLst>
          </p:nvPr>
        </p:nvGraphicFramePr>
        <p:xfrm>
          <a:off x="5899354" y="2152298"/>
          <a:ext cx="4496619" cy="3811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27920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int clefs X4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="" xmlns:a16="http://schemas.microsoft.com/office/drawing/2014/main" id="{5D1BEA7C-B740-284A-B6A7-60F93C50B798}"/>
              </a:ext>
            </a:extLst>
          </p:cNvPr>
          <p:cNvSpPr txBox="1">
            <a:spLocks/>
          </p:cNvSpPr>
          <p:nvPr userDrawn="1"/>
        </p:nvSpPr>
        <p:spPr>
          <a:xfrm>
            <a:off x="474869" y="5245434"/>
            <a:ext cx="3188368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8" name="object 4">
            <a:extLst>
              <a:ext uri="{FF2B5EF4-FFF2-40B4-BE49-F238E27FC236}">
                <a16:creationId xmlns="" xmlns:a16="http://schemas.microsoft.com/office/drawing/2014/main" id="{CB83A375-0E25-E141-B932-D804E480C0FF}"/>
              </a:ext>
            </a:extLst>
          </p:cNvPr>
          <p:cNvSpPr/>
          <p:nvPr userDrawn="1"/>
        </p:nvSpPr>
        <p:spPr>
          <a:xfrm>
            <a:off x="8672626" y="1235358"/>
            <a:ext cx="3373120" cy="4557395"/>
          </a:xfrm>
          <a:custGeom>
            <a:avLst/>
            <a:gdLst/>
            <a:ahLst/>
            <a:cxnLst/>
            <a:rect l="l" t="t" r="r" b="b"/>
            <a:pathLst>
              <a:path w="3373120" h="4557395">
                <a:moveTo>
                  <a:pt x="1310398" y="1996008"/>
                </a:moveTo>
                <a:lnTo>
                  <a:pt x="1302981" y="1952282"/>
                </a:lnTo>
                <a:lnTo>
                  <a:pt x="1282661" y="1915464"/>
                </a:lnTo>
                <a:lnTo>
                  <a:pt x="1252308" y="1887474"/>
                </a:lnTo>
                <a:lnTo>
                  <a:pt x="1214805" y="1870214"/>
                </a:lnTo>
                <a:lnTo>
                  <a:pt x="1172997" y="1865630"/>
                </a:lnTo>
                <a:lnTo>
                  <a:pt x="1129792" y="1875612"/>
                </a:lnTo>
                <a:lnTo>
                  <a:pt x="80645" y="2312746"/>
                </a:lnTo>
                <a:lnTo>
                  <a:pt x="47612" y="2332698"/>
                </a:lnTo>
                <a:lnTo>
                  <a:pt x="6083" y="2394953"/>
                </a:lnTo>
                <a:lnTo>
                  <a:pt x="368" y="2433129"/>
                </a:lnTo>
                <a:lnTo>
                  <a:pt x="0" y="4426877"/>
                </a:lnTo>
                <a:lnTo>
                  <a:pt x="10236" y="4477651"/>
                </a:lnTo>
                <a:lnTo>
                  <a:pt x="38188" y="4519117"/>
                </a:lnTo>
                <a:lnTo>
                  <a:pt x="79654" y="4547070"/>
                </a:lnTo>
                <a:lnTo>
                  <a:pt x="130441" y="4557331"/>
                </a:lnTo>
                <a:lnTo>
                  <a:pt x="1179957" y="4557331"/>
                </a:lnTo>
                <a:lnTo>
                  <a:pt x="1230718" y="4547082"/>
                </a:lnTo>
                <a:lnTo>
                  <a:pt x="1272184" y="4519130"/>
                </a:lnTo>
                <a:lnTo>
                  <a:pt x="1300137" y="4477664"/>
                </a:lnTo>
                <a:lnTo>
                  <a:pt x="1310398" y="4426890"/>
                </a:lnTo>
                <a:lnTo>
                  <a:pt x="1310398" y="1996008"/>
                </a:lnTo>
                <a:close/>
              </a:path>
              <a:path w="3373120" h="4557395">
                <a:moveTo>
                  <a:pt x="3372878" y="1314602"/>
                </a:moveTo>
                <a:lnTo>
                  <a:pt x="3354197" y="1247330"/>
                </a:lnTo>
                <a:lnTo>
                  <a:pt x="3303524" y="1199337"/>
                </a:lnTo>
                <a:lnTo>
                  <a:pt x="2723426" y="891946"/>
                </a:lnTo>
                <a:lnTo>
                  <a:pt x="2679065" y="877658"/>
                </a:lnTo>
                <a:lnTo>
                  <a:pt x="2635148" y="879513"/>
                </a:lnTo>
                <a:lnTo>
                  <a:pt x="2595067" y="895426"/>
                </a:lnTo>
                <a:lnTo>
                  <a:pt x="2562237" y="923378"/>
                </a:lnTo>
                <a:lnTo>
                  <a:pt x="2540038" y="961313"/>
                </a:lnTo>
                <a:lnTo>
                  <a:pt x="2531884" y="1007186"/>
                </a:lnTo>
                <a:lnTo>
                  <a:pt x="2531884" y="3798595"/>
                </a:lnTo>
                <a:lnTo>
                  <a:pt x="2373757" y="3798595"/>
                </a:lnTo>
                <a:lnTo>
                  <a:pt x="2373757" y="130543"/>
                </a:lnTo>
                <a:lnTo>
                  <a:pt x="2366619" y="87642"/>
                </a:lnTo>
                <a:lnTo>
                  <a:pt x="2347010" y="51269"/>
                </a:lnTo>
                <a:lnTo>
                  <a:pt x="2317610" y="23304"/>
                </a:lnTo>
                <a:lnTo>
                  <a:pt x="2281097" y="5600"/>
                </a:lnTo>
                <a:lnTo>
                  <a:pt x="2240165" y="0"/>
                </a:lnTo>
                <a:lnTo>
                  <a:pt x="2197506" y="8394"/>
                </a:lnTo>
                <a:lnTo>
                  <a:pt x="1395018" y="309448"/>
                </a:lnTo>
                <a:lnTo>
                  <a:pt x="1360322" y="328942"/>
                </a:lnTo>
                <a:lnTo>
                  <a:pt x="1333614" y="357289"/>
                </a:lnTo>
                <a:lnTo>
                  <a:pt x="1316456" y="392239"/>
                </a:lnTo>
                <a:lnTo>
                  <a:pt x="1310398" y="431584"/>
                </a:lnTo>
                <a:lnTo>
                  <a:pt x="1310398" y="936675"/>
                </a:lnTo>
                <a:lnTo>
                  <a:pt x="1304645" y="974991"/>
                </a:lnTo>
                <a:lnTo>
                  <a:pt x="1288326" y="1009256"/>
                </a:lnTo>
                <a:lnTo>
                  <a:pt x="1262849" y="1037399"/>
                </a:lnTo>
                <a:lnTo>
                  <a:pt x="1229588" y="1057300"/>
                </a:lnTo>
                <a:lnTo>
                  <a:pt x="779780" y="1242390"/>
                </a:lnTo>
                <a:lnTo>
                  <a:pt x="746531" y="1262278"/>
                </a:lnTo>
                <a:lnTo>
                  <a:pt x="721042" y="1290408"/>
                </a:lnTo>
                <a:lnTo>
                  <a:pt x="704723" y="1324686"/>
                </a:lnTo>
                <a:lnTo>
                  <a:pt x="698982" y="1363014"/>
                </a:lnTo>
                <a:lnTo>
                  <a:pt x="698982" y="1753374"/>
                </a:lnTo>
                <a:lnTo>
                  <a:pt x="706475" y="1797342"/>
                </a:lnTo>
                <a:lnTo>
                  <a:pt x="726998" y="1834299"/>
                </a:lnTo>
                <a:lnTo>
                  <a:pt x="757643" y="1862289"/>
                </a:lnTo>
                <a:lnTo>
                  <a:pt x="795451" y="1879409"/>
                </a:lnTo>
                <a:lnTo>
                  <a:pt x="837501" y="1883702"/>
                </a:lnTo>
                <a:lnTo>
                  <a:pt x="880872" y="1873250"/>
                </a:lnTo>
                <a:lnTo>
                  <a:pt x="1226477" y="1724952"/>
                </a:lnTo>
                <a:lnTo>
                  <a:pt x="1265339" y="1714982"/>
                </a:lnTo>
                <a:lnTo>
                  <a:pt x="1304518" y="1717128"/>
                </a:lnTo>
                <a:lnTo>
                  <a:pt x="1341310" y="1730806"/>
                </a:lnTo>
                <a:lnTo>
                  <a:pt x="1372958" y="1755482"/>
                </a:lnTo>
                <a:lnTo>
                  <a:pt x="1788477" y="2197557"/>
                </a:lnTo>
                <a:lnTo>
                  <a:pt x="1814703" y="2238845"/>
                </a:lnTo>
                <a:lnTo>
                  <a:pt x="1823885" y="2286901"/>
                </a:lnTo>
                <a:lnTo>
                  <a:pt x="1823885" y="4426902"/>
                </a:lnTo>
                <a:lnTo>
                  <a:pt x="1834134" y="4477664"/>
                </a:lnTo>
                <a:lnTo>
                  <a:pt x="1862086" y="4519130"/>
                </a:lnTo>
                <a:lnTo>
                  <a:pt x="1903552" y="4547082"/>
                </a:lnTo>
                <a:lnTo>
                  <a:pt x="1954326" y="4557344"/>
                </a:lnTo>
                <a:lnTo>
                  <a:pt x="3242437" y="4557344"/>
                </a:lnTo>
                <a:lnTo>
                  <a:pt x="3293211" y="4547082"/>
                </a:lnTo>
                <a:lnTo>
                  <a:pt x="3334677" y="4519130"/>
                </a:lnTo>
                <a:lnTo>
                  <a:pt x="3362629" y="4477664"/>
                </a:lnTo>
                <a:lnTo>
                  <a:pt x="3372878" y="4426902"/>
                </a:lnTo>
                <a:lnTo>
                  <a:pt x="3372878" y="1314602"/>
                </a:lnTo>
                <a:close/>
              </a:path>
            </a:pathLst>
          </a:custGeom>
          <a:gradFill flip="none" rotWithShape="1">
            <a:gsLst>
              <a:gs pos="80000">
                <a:schemeClr val="bg1"/>
              </a:gs>
              <a:gs pos="0">
                <a:schemeClr val="tx1"/>
              </a:gs>
            </a:gsLst>
            <a:lin ang="10800000" scaled="1"/>
            <a:tileRect/>
          </a:gradFill>
        </p:spPr>
        <p:txBody>
          <a:bodyPr wrap="square" lIns="0" tIns="0" rIns="0" bIns="0" rtlCol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="" xmlns:a16="http://schemas.microsoft.com/office/drawing/2014/main" id="{97F97A22-0769-2942-896D-71104D8AD34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8975" y="3676231"/>
            <a:ext cx="3643182" cy="108534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2" name="Espace réservé du texte 13">
            <a:extLst>
              <a:ext uri="{FF2B5EF4-FFF2-40B4-BE49-F238E27FC236}">
                <a16:creationId xmlns="" xmlns:a16="http://schemas.microsoft.com/office/drawing/2014/main" id="{9691F66E-B172-464C-A994-9DFB0860C0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8975" y="5229261"/>
            <a:ext cx="3643182" cy="108534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3" name="Espace réservé du texte 13">
            <a:extLst>
              <a:ext uri="{FF2B5EF4-FFF2-40B4-BE49-F238E27FC236}">
                <a16:creationId xmlns="" xmlns:a16="http://schemas.microsoft.com/office/drawing/2014/main" id="{0E6AB3E3-FE62-FE49-A9DD-6E3B8B77897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8975" y="2174994"/>
            <a:ext cx="3643182" cy="108534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4" name="Espace réservé du texte 13">
            <a:extLst>
              <a:ext uri="{FF2B5EF4-FFF2-40B4-BE49-F238E27FC236}">
                <a16:creationId xmlns="" xmlns:a16="http://schemas.microsoft.com/office/drawing/2014/main" id="{C5B39315-EC3D-A34B-B89A-56215F9EE86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8975" y="621964"/>
            <a:ext cx="3643182" cy="108534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5" name="Espace réservé du texte 13">
            <a:extLst>
              <a:ext uri="{FF2B5EF4-FFF2-40B4-BE49-F238E27FC236}">
                <a16:creationId xmlns="" xmlns:a16="http://schemas.microsoft.com/office/drawing/2014/main" id="{AECC3DEA-B4E0-2845-8F6A-B16C23054F0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33493" y="5229261"/>
            <a:ext cx="6483638" cy="108534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6" name="Espace réservé du texte 13">
            <a:extLst>
              <a:ext uri="{FF2B5EF4-FFF2-40B4-BE49-F238E27FC236}">
                <a16:creationId xmlns="" xmlns:a16="http://schemas.microsoft.com/office/drawing/2014/main" id="{363D0BF2-26FC-1E49-ADF8-61D5F9FBDA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233493" y="3676231"/>
            <a:ext cx="6483638" cy="108534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7" name="Espace réservé du texte 13">
            <a:extLst>
              <a:ext uri="{FF2B5EF4-FFF2-40B4-BE49-F238E27FC236}">
                <a16:creationId xmlns="" xmlns:a16="http://schemas.microsoft.com/office/drawing/2014/main" id="{C97E9DBF-D41D-6D43-B977-836AA29EFC5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233493" y="2069033"/>
            <a:ext cx="6483638" cy="108534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8" name="Espace réservé du texte 13">
            <a:extLst>
              <a:ext uri="{FF2B5EF4-FFF2-40B4-BE49-F238E27FC236}">
                <a16:creationId xmlns="" xmlns:a16="http://schemas.microsoft.com/office/drawing/2014/main" id="{E9E1D2D2-F41F-144A-A5C5-1C4BC1B7CCF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98516" y="621964"/>
            <a:ext cx="6483638" cy="108534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53506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rgeu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749646B3-0E14-6444-A2E1-0FA3A08A55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6"/>
            <a:ext cx="3427412" cy="654264"/>
          </a:xfrm>
          <a:prstGeom prst="rect">
            <a:avLst/>
          </a:prstGeom>
        </p:spPr>
        <p:txBody>
          <a:bodyPr/>
          <a:lstStyle>
            <a:lvl1pPr>
              <a:defRPr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2A23918C-C1C8-0747-BD93-D85446DA402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1485561"/>
            <a:ext cx="10515600" cy="1286351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1050" b="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Look, </a:t>
            </a:r>
            <a:r>
              <a:rPr lang="fr-FR" dirty="0" err="1"/>
              <a:t>just</a:t>
            </a:r>
            <a:r>
              <a:rPr lang="fr-FR" dirty="0"/>
              <a:t> </a:t>
            </a:r>
            <a:r>
              <a:rPr lang="fr-FR" dirty="0" err="1"/>
              <a:t>because</a:t>
            </a:r>
            <a:r>
              <a:rPr lang="fr-FR" dirty="0"/>
              <a:t> I </a:t>
            </a:r>
            <a:r>
              <a:rPr lang="fr-FR" dirty="0" err="1"/>
              <a:t>don't</a:t>
            </a:r>
            <a:r>
              <a:rPr lang="fr-FR" dirty="0"/>
              <a:t>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givin</a:t>
            </a:r>
            <a:r>
              <a:rPr lang="fr-FR" dirty="0"/>
              <a:t>' no man a foot massage </a:t>
            </a:r>
            <a:r>
              <a:rPr lang="fr-FR" dirty="0" err="1"/>
              <a:t>don't</a:t>
            </a:r>
            <a:r>
              <a:rPr lang="fr-FR" dirty="0"/>
              <a:t> </a:t>
            </a:r>
            <a:r>
              <a:rPr lang="fr-FR" dirty="0" err="1"/>
              <a:t>make</a:t>
            </a:r>
            <a:r>
              <a:rPr lang="fr-FR" dirty="0"/>
              <a:t> </a:t>
            </a:r>
            <a:r>
              <a:rPr lang="fr-FR" dirty="0" err="1"/>
              <a:t>it</a:t>
            </a:r>
            <a:r>
              <a:rPr lang="fr-FR" dirty="0"/>
              <a:t> right for </a:t>
            </a:r>
            <a:r>
              <a:rPr lang="fr-FR" dirty="0" err="1"/>
              <a:t>Marsellus</a:t>
            </a:r>
            <a:r>
              <a:rPr lang="fr-FR" dirty="0"/>
              <a:t> to </a:t>
            </a:r>
            <a:r>
              <a:rPr lang="fr-FR" dirty="0" err="1"/>
              <a:t>throw</a:t>
            </a:r>
            <a:r>
              <a:rPr lang="fr-FR" dirty="0"/>
              <a:t> </a:t>
            </a:r>
            <a:r>
              <a:rPr lang="fr-FR" dirty="0" err="1"/>
              <a:t>Antwone</a:t>
            </a:r>
            <a:r>
              <a:rPr lang="fr-FR" dirty="0"/>
              <a:t> </a:t>
            </a:r>
            <a:r>
              <a:rPr lang="fr-FR" dirty="0" err="1"/>
              <a:t>into</a:t>
            </a:r>
            <a:r>
              <a:rPr lang="fr-FR" dirty="0"/>
              <a:t> a glass </a:t>
            </a:r>
            <a:r>
              <a:rPr lang="fr-FR" dirty="0" err="1"/>
              <a:t>motherfuckin</a:t>
            </a:r>
            <a:r>
              <a:rPr lang="fr-FR" dirty="0"/>
              <a:t>' house, </a:t>
            </a:r>
            <a:r>
              <a:rPr lang="fr-FR" dirty="0" err="1"/>
              <a:t>fuckin</a:t>
            </a:r>
            <a:r>
              <a:rPr lang="fr-FR" dirty="0"/>
              <a:t>' up the </a:t>
            </a:r>
            <a:r>
              <a:rPr lang="fr-FR" dirty="0" err="1"/>
              <a:t>way</a:t>
            </a:r>
            <a:r>
              <a:rPr lang="fr-FR" dirty="0"/>
              <a:t> the </a:t>
            </a:r>
            <a:r>
              <a:rPr lang="fr-FR" dirty="0" err="1"/>
              <a:t>nigger</a:t>
            </a:r>
            <a:r>
              <a:rPr lang="fr-FR" dirty="0"/>
              <a:t> </a:t>
            </a:r>
            <a:r>
              <a:rPr lang="fr-FR" dirty="0" err="1"/>
              <a:t>talks</a:t>
            </a:r>
            <a:r>
              <a:rPr lang="fr-FR" dirty="0"/>
              <a:t>. </a:t>
            </a:r>
            <a:r>
              <a:rPr lang="fr-FR" dirty="0" err="1"/>
              <a:t>Motherfucker</a:t>
            </a:r>
            <a:r>
              <a:rPr lang="fr-FR" dirty="0"/>
              <a:t> do </a:t>
            </a:r>
            <a:r>
              <a:rPr lang="fr-FR" dirty="0" err="1"/>
              <a:t>that</a:t>
            </a:r>
            <a:r>
              <a:rPr lang="fr-FR" dirty="0"/>
              <a:t> shit to me, </a:t>
            </a:r>
            <a:r>
              <a:rPr lang="fr-FR" dirty="0" err="1"/>
              <a:t>he</a:t>
            </a:r>
            <a:r>
              <a:rPr lang="fr-FR" dirty="0"/>
              <a:t> </a:t>
            </a:r>
            <a:r>
              <a:rPr lang="fr-FR" dirty="0" err="1"/>
              <a:t>better</a:t>
            </a:r>
            <a:r>
              <a:rPr lang="fr-FR" dirty="0"/>
              <a:t> </a:t>
            </a:r>
            <a:r>
              <a:rPr lang="fr-FR" dirty="0" err="1"/>
              <a:t>paralyze</a:t>
            </a:r>
            <a:r>
              <a:rPr lang="fr-FR" dirty="0"/>
              <a:t> </a:t>
            </a:r>
            <a:r>
              <a:rPr lang="fr-FR" dirty="0" err="1"/>
              <a:t>my</a:t>
            </a:r>
            <a:r>
              <a:rPr lang="fr-FR" dirty="0"/>
              <a:t> </a:t>
            </a:r>
            <a:r>
              <a:rPr lang="fr-FR" dirty="0" err="1"/>
              <a:t>ass</a:t>
            </a:r>
            <a:r>
              <a:rPr lang="fr-FR" dirty="0"/>
              <a:t>, 'cause </a:t>
            </a:r>
            <a:r>
              <a:rPr lang="fr-FR" dirty="0" err="1"/>
              <a:t>I'll</a:t>
            </a:r>
            <a:r>
              <a:rPr lang="fr-FR" dirty="0"/>
              <a:t> </a:t>
            </a:r>
            <a:r>
              <a:rPr lang="fr-FR" dirty="0" err="1"/>
              <a:t>kill</a:t>
            </a:r>
            <a:r>
              <a:rPr lang="fr-FR" dirty="0"/>
              <a:t> the </a:t>
            </a:r>
            <a:r>
              <a:rPr lang="fr-FR" dirty="0" err="1"/>
              <a:t>motherfucker</a:t>
            </a:r>
            <a:r>
              <a:rPr lang="fr-FR" dirty="0"/>
              <a:t>, know </a:t>
            </a:r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I'm</a:t>
            </a:r>
            <a:r>
              <a:rPr lang="fr-FR" dirty="0"/>
              <a:t> </a:t>
            </a:r>
            <a:r>
              <a:rPr lang="fr-FR" dirty="0" err="1"/>
              <a:t>sayin</a:t>
            </a:r>
            <a:r>
              <a:rPr lang="fr-FR" dirty="0"/>
              <a:t>'?</a:t>
            </a:r>
          </a:p>
          <a:p>
            <a:pPr lvl="0"/>
            <a:r>
              <a:rPr lang="fr-FR" dirty="0" err="1"/>
              <a:t>Well</a:t>
            </a:r>
            <a:r>
              <a:rPr lang="fr-FR" dirty="0"/>
              <a:t>, the </a:t>
            </a:r>
            <a:r>
              <a:rPr lang="fr-FR" dirty="0" err="1"/>
              <a:t>way</a:t>
            </a:r>
            <a:r>
              <a:rPr lang="fr-FR" dirty="0"/>
              <a:t> </a:t>
            </a:r>
            <a:r>
              <a:rPr lang="fr-FR" dirty="0" err="1"/>
              <a:t>they</a:t>
            </a:r>
            <a:r>
              <a:rPr lang="fr-FR" dirty="0"/>
              <a:t> </a:t>
            </a:r>
            <a:r>
              <a:rPr lang="fr-FR" dirty="0" err="1"/>
              <a:t>make</a:t>
            </a:r>
            <a:r>
              <a:rPr lang="fr-FR" dirty="0"/>
              <a:t> shows </a:t>
            </a:r>
            <a:r>
              <a:rPr lang="fr-FR" dirty="0" err="1"/>
              <a:t>is</a:t>
            </a:r>
            <a:r>
              <a:rPr lang="fr-FR" dirty="0"/>
              <a:t>, </a:t>
            </a:r>
            <a:r>
              <a:rPr lang="fr-FR" dirty="0" err="1"/>
              <a:t>they</a:t>
            </a:r>
            <a:r>
              <a:rPr lang="fr-FR" dirty="0"/>
              <a:t> </a:t>
            </a:r>
            <a:r>
              <a:rPr lang="fr-FR" dirty="0" err="1"/>
              <a:t>make</a:t>
            </a:r>
            <a:r>
              <a:rPr lang="fr-FR" dirty="0"/>
              <a:t> one show. That </a:t>
            </a:r>
            <a:r>
              <a:rPr lang="fr-FR" dirty="0" err="1"/>
              <a:t>show's</a:t>
            </a:r>
            <a:r>
              <a:rPr lang="fr-FR" dirty="0"/>
              <a:t> </a:t>
            </a:r>
            <a:r>
              <a:rPr lang="fr-FR" dirty="0" err="1"/>
              <a:t>called</a:t>
            </a:r>
            <a:r>
              <a:rPr lang="fr-FR" dirty="0"/>
              <a:t> a pilot. </a:t>
            </a:r>
            <a:r>
              <a:rPr lang="fr-FR" dirty="0" err="1"/>
              <a:t>Then</a:t>
            </a:r>
            <a:r>
              <a:rPr lang="fr-FR" dirty="0"/>
              <a:t> </a:t>
            </a:r>
            <a:r>
              <a:rPr lang="fr-FR" dirty="0" err="1"/>
              <a:t>they</a:t>
            </a:r>
            <a:r>
              <a:rPr lang="fr-FR" dirty="0"/>
              <a:t> show </a:t>
            </a:r>
            <a:r>
              <a:rPr lang="fr-FR" dirty="0" err="1"/>
              <a:t>that</a:t>
            </a:r>
            <a:r>
              <a:rPr lang="fr-FR" dirty="0"/>
              <a:t> show to the people </a:t>
            </a:r>
            <a:r>
              <a:rPr lang="fr-FR" dirty="0" err="1"/>
              <a:t>who</a:t>
            </a:r>
            <a:r>
              <a:rPr lang="fr-FR" dirty="0"/>
              <a:t> </a:t>
            </a:r>
            <a:r>
              <a:rPr lang="fr-FR" dirty="0" err="1"/>
              <a:t>make</a:t>
            </a:r>
            <a:r>
              <a:rPr lang="fr-FR" dirty="0"/>
              <a:t> shows, and on the </a:t>
            </a:r>
            <a:r>
              <a:rPr lang="fr-FR" dirty="0" err="1"/>
              <a:t>strength</a:t>
            </a:r>
            <a:r>
              <a:rPr lang="fr-FR" dirty="0"/>
              <a:t> of </a:t>
            </a:r>
            <a:r>
              <a:rPr lang="fr-FR" dirty="0" err="1"/>
              <a:t>that</a:t>
            </a:r>
            <a:r>
              <a:rPr lang="fr-FR" dirty="0"/>
              <a:t> one show </a:t>
            </a:r>
            <a:r>
              <a:rPr lang="fr-FR" dirty="0" err="1"/>
              <a:t>they</a:t>
            </a:r>
            <a:r>
              <a:rPr lang="fr-FR" dirty="0"/>
              <a:t> </a:t>
            </a:r>
            <a:r>
              <a:rPr lang="fr-FR" dirty="0" err="1"/>
              <a:t>decide</a:t>
            </a:r>
            <a:r>
              <a:rPr lang="fr-FR" dirty="0"/>
              <a:t> if </a:t>
            </a:r>
            <a:r>
              <a:rPr lang="fr-FR" dirty="0" err="1"/>
              <a:t>they're</a:t>
            </a:r>
            <a:r>
              <a:rPr lang="fr-FR" dirty="0"/>
              <a:t> </a:t>
            </a:r>
            <a:r>
              <a:rPr lang="fr-FR" dirty="0" err="1"/>
              <a:t>going</a:t>
            </a:r>
            <a:r>
              <a:rPr lang="fr-FR" dirty="0"/>
              <a:t> to </a:t>
            </a:r>
            <a:r>
              <a:rPr lang="fr-FR" dirty="0" err="1"/>
              <a:t>make</a:t>
            </a:r>
            <a:r>
              <a:rPr lang="fr-FR" dirty="0"/>
              <a:t> more shows. </a:t>
            </a:r>
            <a:r>
              <a:rPr lang="fr-FR" dirty="0" err="1"/>
              <a:t>Some</a:t>
            </a:r>
            <a:r>
              <a:rPr lang="fr-FR" dirty="0"/>
              <a:t> pilots </a:t>
            </a:r>
            <a:r>
              <a:rPr lang="fr-FR" dirty="0" err="1"/>
              <a:t>get</a:t>
            </a:r>
            <a:r>
              <a:rPr lang="fr-FR" dirty="0"/>
              <a:t> </a:t>
            </a:r>
            <a:r>
              <a:rPr lang="fr-FR" dirty="0" err="1"/>
              <a:t>picked</a:t>
            </a:r>
            <a:r>
              <a:rPr lang="fr-FR" dirty="0"/>
              <a:t> and </a:t>
            </a:r>
            <a:r>
              <a:rPr lang="fr-FR" dirty="0" err="1"/>
              <a:t>become</a:t>
            </a:r>
            <a:r>
              <a:rPr lang="fr-FR" dirty="0"/>
              <a:t> </a:t>
            </a:r>
            <a:r>
              <a:rPr lang="fr-FR" dirty="0" err="1"/>
              <a:t>television</a:t>
            </a:r>
            <a:r>
              <a:rPr lang="fr-FR" dirty="0"/>
              <a:t> programs. </a:t>
            </a:r>
            <a:r>
              <a:rPr lang="fr-FR" dirty="0" err="1"/>
              <a:t>Some</a:t>
            </a:r>
            <a:r>
              <a:rPr lang="fr-FR" dirty="0"/>
              <a:t> </a:t>
            </a:r>
            <a:r>
              <a:rPr lang="fr-FR" dirty="0" err="1"/>
              <a:t>don't</a:t>
            </a:r>
            <a:r>
              <a:rPr lang="fr-FR" dirty="0"/>
              <a:t>, </a:t>
            </a:r>
            <a:r>
              <a:rPr lang="fr-FR" dirty="0" err="1"/>
              <a:t>become</a:t>
            </a:r>
            <a:r>
              <a:rPr lang="fr-FR" dirty="0"/>
              <a:t> </a:t>
            </a:r>
            <a:r>
              <a:rPr lang="fr-FR" dirty="0" err="1"/>
              <a:t>nothing</a:t>
            </a:r>
            <a:r>
              <a:rPr lang="fr-FR" dirty="0"/>
              <a:t>. </a:t>
            </a:r>
            <a:r>
              <a:rPr lang="fr-FR" dirty="0" err="1"/>
              <a:t>She</a:t>
            </a:r>
            <a:r>
              <a:rPr lang="fr-FR" dirty="0"/>
              <a:t> </a:t>
            </a:r>
            <a:r>
              <a:rPr lang="fr-FR" dirty="0" err="1"/>
              <a:t>starred</a:t>
            </a:r>
            <a:r>
              <a:rPr lang="fr-FR" dirty="0"/>
              <a:t> in one of the </a:t>
            </a:r>
            <a:r>
              <a:rPr lang="fr-FR" dirty="0" err="1"/>
              <a:t>ones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became</a:t>
            </a:r>
            <a:r>
              <a:rPr lang="fr-FR" dirty="0"/>
              <a:t> </a:t>
            </a:r>
            <a:r>
              <a:rPr lang="fr-FR" dirty="0" err="1"/>
              <a:t>nothing</a:t>
            </a:r>
            <a:r>
              <a:rPr lang="fr-FR" dirty="0"/>
              <a:t>.</a:t>
            </a:r>
          </a:p>
        </p:txBody>
      </p:sp>
      <p:graphicFrame>
        <p:nvGraphicFramePr>
          <p:cNvPr id="4" name="Graphique 3">
            <a:extLst>
              <a:ext uri="{FF2B5EF4-FFF2-40B4-BE49-F238E27FC236}">
                <a16:creationId xmlns="" xmlns:a16="http://schemas.microsoft.com/office/drawing/2014/main" id="{96AC78E2-7EBB-9D4C-A1BF-FEE1B0305AB7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738595083"/>
              </p:ext>
            </p:extLst>
          </p:nvPr>
        </p:nvGraphicFramePr>
        <p:xfrm>
          <a:off x="838199" y="3052916"/>
          <a:ext cx="10515599" cy="3085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92247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espace de présenttion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="" xmlns:a16="http://schemas.microsoft.com/office/drawing/2014/main" id="{EB0D4928-66E2-6E41-9C3B-E06A1AAF9D99}"/>
              </a:ext>
            </a:extLst>
          </p:cNvPr>
          <p:cNvSpPr/>
          <p:nvPr userDrawn="1"/>
        </p:nvSpPr>
        <p:spPr>
          <a:xfrm>
            <a:off x="922915" y="801644"/>
            <a:ext cx="2421924" cy="525471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="" xmlns:a16="http://schemas.microsoft.com/office/drawing/2014/main" id="{9A2FA356-4B59-A740-B69F-9D02F8567CF2}"/>
              </a:ext>
            </a:extLst>
          </p:cNvPr>
          <p:cNvSpPr/>
          <p:nvPr userDrawn="1"/>
        </p:nvSpPr>
        <p:spPr>
          <a:xfrm>
            <a:off x="8847161" y="801643"/>
            <a:ext cx="2421924" cy="525471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="" xmlns:a16="http://schemas.microsoft.com/office/drawing/2014/main" id="{79341A7A-3959-DB4B-9CE2-3E97871ABF41}"/>
              </a:ext>
            </a:extLst>
          </p:cNvPr>
          <p:cNvSpPr/>
          <p:nvPr userDrawn="1"/>
        </p:nvSpPr>
        <p:spPr>
          <a:xfrm>
            <a:off x="4885038" y="801644"/>
            <a:ext cx="2421924" cy="525471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448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lligence Artificel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738;p56">
            <a:extLst>
              <a:ext uri="{FF2B5EF4-FFF2-40B4-BE49-F238E27FC236}">
                <a16:creationId xmlns="" xmlns:a16="http://schemas.microsoft.com/office/drawing/2014/main" id="{B54C048B-6E31-E344-AF76-D604C47DAB80}"/>
              </a:ext>
            </a:extLst>
          </p:cNvPr>
          <p:cNvGrpSpPr/>
          <p:nvPr userDrawn="1"/>
        </p:nvGrpSpPr>
        <p:grpSpPr>
          <a:xfrm>
            <a:off x="4581139" y="1914401"/>
            <a:ext cx="3029721" cy="3029198"/>
            <a:chOff x="2974000" y="1609100"/>
            <a:chExt cx="2864695" cy="2864200"/>
          </a:xfrm>
          <a:solidFill>
            <a:schemeClr val="tx1"/>
          </a:solidFill>
        </p:grpSpPr>
        <p:sp>
          <p:nvSpPr>
            <p:cNvPr id="6" name="Google Shape;739;p56">
              <a:extLst>
                <a:ext uri="{FF2B5EF4-FFF2-40B4-BE49-F238E27FC236}">
                  <a16:creationId xmlns="" xmlns:a16="http://schemas.microsoft.com/office/drawing/2014/main" id="{7A35054B-4E90-9E41-B949-26F85393EF2D}"/>
                </a:ext>
              </a:extLst>
            </p:cNvPr>
            <p:cNvSpPr/>
            <p:nvPr/>
          </p:nvSpPr>
          <p:spPr>
            <a:xfrm>
              <a:off x="2974000" y="1609100"/>
              <a:ext cx="1384955" cy="1384521"/>
            </a:xfrm>
            <a:custGeom>
              <a:avLst/>
              <a:gdLst/>
              <a:ahLst/>
              <a:cxnLst/>
              <a:rect l="l" t="t" r="r" b="b"/>
              <a:pathLst>
                <a:path w="25535" h="25527" extrusionOk="0">
                  <a:moveTo>
                    <a:pt x="1" y="1"/>
                  </a:moveTo>
                  <a:lnTo>
                    <a:pt x="1" y="25526"/>
                  </a:lnTo>
                  <a:lnTo>
                    <a:pt x="2750" y="25526"/>
                  </a:lnTo>
                  <a:lnTo>
                    <a:pt x="2750" y="2741"/>
                  </a:lnTo>
                  <a:lnTo>
                    <a:pt x="25535" y="2741"/>
                  </a:lnTo>
                  <a:lnTo>
                    <a:pt x="2553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dirty="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" name="Google Shape;740;p56">
              <a:extLst>
                <a:ext uri="{FF2B5EF4-FFF2-40B4-BE49-F238E27FC236}">
                  <a16:creationId xmlns="" xmlns:a16="http://schemas.microsoft.com/office/drawing/2014/main" id="{D15E6C8E-7845-CD41-8440-AE3E61C3C101}"/>
                </a:ext>
              </a:extLst>
            </p:cNvPr>
            <p:cNvSpPr/>
            <p:nvPr/>
          </p:nvSpPr>
          <p:spPr>
            <a:xfrm>
              <a:off x="2974000" y="3088834"/>
              <a:ext cx="1384955" cy="1384466"/>
            </a:xfrm>
            <a:custGeom>
              <a:avLst/>
              <a:gdLst/>
              <a:ahLst/>
              <a:cxnLst/>
              <a:rect l="l" t="t" r="r" b="b"/>
              <a:pathLst>
                <a:path w="25535" h="25526" extrusionOk="0">
                  <a:moveTo>
                    <a:pt x="1" y="1"/>
                  </a:moveTo>
                  <a:lnTo>
                    <a:pt x="1" y="25526"/>
                  </a:lnTo>
                  <a:lnTo>
                    <a:pt x="25535" y="25526"/>
                  </a:lnTo>
                  <a:lnTo>
                    <a:pt x="25535" y="22785"/>
                  </a:lnTo>
                  <a:lnTo>
                    <a:pt x="2750" y="22785"/>
                  </a:lnTo>
                  <a:lnTo>
                    <a:pt x="275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8" name="Google Shape;741;p56">
              <a:extLst>
                <a:ext uri="{FF2B5EF4-FFF2-40B4-BE49-F238E27FC236}">
                  <a16:creationId xmlns="" xmlns:a16="http://schemas.microsoft.com/office/drawing/2014/main" id="{ACAA3C04-F960-4746-A05D-0045F22044D1}"/>
                </a:ext>
              </a:extLst>
            </p:cNvPr>
            <p:cNvSpPr/>
            <p:nvPr/>
          </p:nvSpPr>
          <p:spPr>
            <a:xfrm>
              <a:off x="4454228" y="1609100"/>
              <a:ext cx="1384466" cy="1384521"/>
            </a:xfrm>
            <a:custGeom>
              <a:avLst/>
              <a:gdLst/>
              <a:ahLst/>
              <a:cxnLst/>
              <a:rect l="l" t="t" r="r" b="b"/>
              <a:pathLst>
                <a:path w="25526" h="25527" extrusionOk="0">
                  <a:moveTo>
                    <a:pt x="0" y="1"/>
                  </a:moveTo>
                  <a:lnTo>
                    <a:pt x="0" y="2741"/>
                  </a:lnTo>
                  <a:lnTo>
                    <a:pt x="22776" y="2741"/>
                  </a:lnTo>
                  <a:lnTo>
                    <a:pt x="22776" y="25526"/>
                  </a:lnTo>
                  <a:lnTo>
                    <a:pt x="25525" y="25526"/>
                  </a:lnTo>
                  <a:lnTo>
                    <a:pt x="255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42;p56">
              <a:extLst>
                <a:ext uri="{FF2B5EF4-FFF2-40B4-BE49-F238E27FC236}">
                  <a16:creationId xmlns="" xmlns:a16="http://schemas.microsoft.com/office/drawing/2014/main" id="{41B458FF-7D29-6C4A-BE5A-B9E8F71402DB}"/>
                </a:ext>
              </a:extLst>
            </p:cNvPr>
            <p:cNvSpPr/>
            <p:nvPr/>
          </p:nvSpPr>
          <p:spPr>
            <a:xfrm>
              <a:off x="4454228" y="3088834"/>
              <a:ext cx="1384466" cy="1384466"/>
            </a:xfrm>
            <a:custGeom>
              <a:avLst/>
              <a:gdLst/>
              <a:ahLst/>
              <a:cxnLst/>
              <a:rect l="l" t="t" r="r" b="b"/>
              <a:pathLst>
                <a:path w="25526" h="25526" extrusionOk="0">
                  <a:moveTo>
                    <a:pt x="22776" y="1"/>
                  </a:moveTo>
                  <a:lnTo>
                    <a:pt x="22776" y="22785"/>
                  </a:lnTo>
                  <a:lnTo>
                    <a:pt x="0" y="22785"/>
                  </a:lnTo>
                  <a:lnTo>
                    <a:pt x="0" y="25526"/>
                  </a:lnTo>
                  <a:lnTo>
                    <a:pt x="25525" y="25526"/>
                  </a:lnTo>
                  <a:lnTo>
                    <a:pt x="255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" name="Titre 1">
            <a:extLst>
              <a:ext uri="{FF2B5EF4-FFF2-40B4-BE49-F238E27FC236}">
                <a16:creationId xmlns="" xmlns:a16="http://schemas.microsoft.com/office/drawing/2014/main" id="{D1F91158-587E-F147-8BC9-804A86917E7B}"/>
              </a:ext>
            </a:extLst>
          </p:cNvPr>
          <p:cNvSpPr txBox="1">
            <a:spLocks/>
          </p:cNvSpPr>
          <p:nvPr userDrawn="1"/>
        </p:nvSpPr>
        <p:spPr>
          <a:xfrm>
            <a:off x="7711620" y="1283547"/>
            <a:ext cx="3860800" cy="7890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1400" b="0" cap="none" spc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="" xmlns:a16="http://schemas.microsoft.com/office/drawing/2014/main" id="{2F99BCB7-FB01-9940-80C3-06CCD455BD6E}"/>
              </a:ext>
            </a:extLst>
          </p:cNvPr>
          <p:cNvSpPr txBox="1">
            <a:spLocks/>
          </p:cNvSpPr>
          <p:nvPr userDrawn="1"/>
        </p:nvSpPr>
        <p:spPr>
          <a:xfrm>
            <a:off x="619067" y="1283547"/>
            <a:ext cx="3860800" cy="7890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1400" b="0" cap="none" spc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="" xmlns:a16="http://schemas.microsoft.com/office/drawing/2014/main" id="{C31F0037-2887-F144-890E-E4F766A93FAF}"/>
              </a:ext>
            </a:extLst>
          </p:cNvPr>
          <p:cNvSpPr txBox="1">
            <a:spLocks/>
          </p:cNvSpPr>
          <p:nvPr userDrawn="1"/>
        </p:nvSpPr>
        <p:spPr>
          <a:xfrm>
            <a:off x="619067" y="5179906"/>
            <a:ext cx="3860800" cy="7890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1400" b="0" cap="none" spc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" name="Titre 1">
            <a:extLst>
              <a:ext uri="{FF2B5EF4-FFF2-40B4-BE49-F238E27FC236}">
                <a16:creationId xmlns="" xmlns:a16="http://schemas.microsoft.com/office/drawing/2014/main" id="{66058EDB-E900-5B44-818D-7501E641A4D7}"/>
              </a:ext>
            </a:extLst>
          </p:cNvPr>
          <p:cNvSpPr txBox="1">
            <a:spLocks/>
          </p:cNvSpPr>
          <p:nvPr userDrawn="1"/>
        </p:nvSpPr>
        <p:spPr>
          <a:xfrm>
            <a:off x="7712132" y="5179906"/>
            <a:ext cx="3976947" cy="7890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1400" b="0" cap="none" spc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="" xmlns:a16="http://schemas.microsoft.com/office/drawing/2014/main" id="{A4C31DF0-D352-8F49-A56B-5B3148AE3F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14020" y="2292205"/>
            <a:ext cx="2164476" cy="2172833"/>
          </a:xfrm>
          <a:prstGeom prst="rect">
            <a:avLst/>
          </a:prstGeom>
        </p:spPr>
      </p:pic>
      <p:sp>
        <p:nvSpPr>
          <p:cNvPr id="24" name="Titre 1">
            <a:extLst>
              <a:ext uri="{FF2B5EF4-FFF2-40B4-BE49-F238E27FC236}">
                <a16:creationId xmlns="" xmlns:a16="http://schemas.microsoft.com/office/drawing/2014/main" id="{9E57117D-1544-C943-8FF5-0411DBE44D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888" y="257175"/>
            <a:ext cx="5961062" cy="785812"/>
          </a:xfrm>
          <a:prstGeom prst="rect">
            <a:avLst/>
          </a:prstGeom>
          <a:noFill/>
        </p:spPr>
        <p:txBody>
          <a:bodyPr anchor="b"/>
          <a:lstStyle>
            <a:lvl1pPr>
              <a:defRPr sz="32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2F1F0BBA-26BF-274B-92BA-7D635FE89A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6888" y="1603376"/>
            <a:ext cx="3760787" cy="1229766"/>
          </a:xfrm>
          <a:prstGeom prst="rect">
            <a:avLst/>
          </a:prstGeom>
        </p:spPr>
        <p:txBody>
          <a:bodyPr/>
          <a:lstStyle>
            <a:lvl1pPr>
              <a:defRPr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6" name="Espace réservé du texte 2">
            <a:extLst>
              <a:ext uri="{FF2B5EF4-FFF2-40B4-BE49-F238E27FC236}">
                <a16:creationId xmlns="" xmlns:a16="http://schemas.microsoft.com/office/drawing/2014/main" id="{6AA469FE-C57B-2E45-92DD-212071E5E8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6887" y="4184007"/>
            <a:ext cx="3760787" cy="1229766"/>
          </a:xfrm>
          <a:prstGeom prst="rect">
            <a:avLst/>
          </a:prstGeom>
        </p:spPr>
        <p:txBody>
          <a:bodyPr/>
          <a:lstStyle>
            <a:lvl1pPr>
              <a:defRPr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">
            <a:extLst>
              <a:ext uri="{FF2B5EF4-FFF2-40B4-BE49-F238E27FC236}">
                <a16:creationId xmlns="" xmlns:a16="http://schemas.microsoft.com/office/drawing/2014/main" id="{E266C4DC-7688-F74A-99D1-D3CE53A5CB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8292" y="1603376"/>
            <a:ext cx="3760787" cy="1229766"/>
          </a:xfrm>
          <a:prstGeom prst="rect">
            <a:avLst/>
          </a:prstGeom>
        </p:spPr>
        <p:txBody>
          <a:bodyPr/>
          <a:lstStyle>
            <a:lvl1pPr>
              <a:defRPr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">
            <a:extLst>
              <a:ext uri="{FF2B5EF4-FFF2-40B4-BE49-F238E27FC236}">
                <a16:creationId xmlns="" xmlns:a16="http://schemas.microsoft.com/office/drawing/2014/main" id="{9BEC956D-CA88-D049-9843-A88DD6929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8292" y="4184007"/>
            <a:ext cx="3760787" cy="1229766"/>
          </a:xfrm>
          <a:prstGeom prst="rect">
            <a:avLst/>
          </a:prstGeom>
        </p:spPr>
        <p:txBody>
          <a:bodyPr/>
          <a:lstStyle>
            <a:lvl1pPr>
              <a:defRPr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34517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nnée importante X4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70F00EF-DB27-3249-8CF2-44ECB5BDC3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888" y="257175"/>
            <a:ext cx="5961062" cy="785812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ontserrat" pitchFamily="2" charset="77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0DE69273-A175-4749-9684-EAD5F19018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33193" y="4221162"/>
            <a:ext cx="1438275" cy="1343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="" xmlns:a16="http://schemas.microsoft.com/office/drawing/2014/main" id="{F62C35F5-B129-9745-A1D4-F5006CCFC0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6000" y="1641474"/>
            <a:ext cx="1767212" cy="178752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7583531E-7F42-8245-9F77-5B3B4DB4D5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68725" y="1641473"/>
            <a:ext cx="1767212" cy="1787525"/>
          </a:xfrm>
          <a:prstGeom prst="rect">
            <a:avLst/>
          </a:prstGeom>
        </p:spPr>
      </p:pic>
      <p:sp>
        <p:nvSpPr>
          <p:cNvPr id="10" name="Espace réservé du texte 3">
            <a:extLst>
              <a:ext uri="{FF2B5EF4-FFF2-40B4-BE49-F238E27FC236}">
                <a16:creationId xmlns="" xmlns:a16="http://schemas.microsoft.com/office/drawing/2014/main" id="{E72F88EB-1AA9-EA45-8617-EE639A9C3BFE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6685918" y="4221161"/>
            <a:ext cx="1438275" cy="1343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5A710495-9D03-AE45-8042-79F98CF6AC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1450" y="1684337"/>
            <a:ext cx="1767212" cy="1787525"/>
          </a:xfrm>
          <a:prstGeom prst="rect">
            <a:avLst/>
          </a:prstGeom>
        </p:spPr>
      </p:pic>
      <p:sp>
        <p:nvSpPr>
          <p:cNvPr id="12" name="Espace réservé du texte 3">
            <a:extLst>
              <a:ext uri="{FF2B5EF4-FFF2-40B4-BE49-F238E27FC236}">
                <a16:creationId xmlns="" xmlns:a16="http://schemas.microsoft.com/office/drawing/2014/main" id="{9B3604D5-2C37-3D4A-8F84-812F37602598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9274174" y="4221160"/>
            <a:ext cx="1438275" cy="1343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="" xmlns:a16="http://schemas.microsoft.com/office/drawing/2014/main" id="{D2E74F4D-64C0-8C42-8AA6-9AB9EFC0ED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09706" y="1641473"/>
            <a:ext cx="1767212" cy="1787525"/>
          </a:xfrm>
          <a:prstGeom prst="rect">
            <a:avLst/>
          </a:prstGeom>
        </p:spPr>
      </p:pic>
      <p:sp>
        <p:nvSpPr>
          <p:cNvPr id="14" name="Espace réservé du texte 3">
            <a:extLst>
              <a:ext uri="{FF2B5EF4-FFF2-40B4-BE49-F238E27FC236}">
                <a16:creationId xmlns="" xmlns:a16="http://schemas.microsoft.com/office/drawing/2014/main" id="{04869E38-52F1-1147-B578-3C782C536F89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180468" y="4221162"/>
            <a:ext cx="1438275" cy="1343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110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ndement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B3E29F4-201B-954D-B36B-20CF4E46CE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1641" y="2204342"/>
            <a:ext cx="6868717" cy="24493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/>
          <a:lstStyle>
            <a:lvl1pPr>
              <a:defRPr sz="18000" b="1">
                <a:ln>
                  <a:solidFill>
                    <a:schemeClr val="bg1"/>
                  </a:solidFill>
                </a:ln>
                <a:noFill/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r-FR" dirty="0"/>
              <a:t>10,4%</a:t>
            </a:r>
          </a:p>
        </p:txBody>
      </p:sp>
      <p:sp>
        <p:nvSpPr>
          <p:cNvPr id="7" name="Titre 1">
            <a:extLst>
              <a:ext uri="{FF2B5EF4-FFF2-40B4-BE49-F238E27FC236}">
                <a16:creationId xmlns="" xmlns:a16="http://schemas.microsoft.com/office/drawing/2014/main" id="{5B84F6F3-CDE3-7740-86D5-1D7DEA8E07BC}"/>
              </a:ext>
            </a:extLst>
          </p:cNvPr>
          <p:cNvSpPr txBox="1">
            <a:spLocks/>
          </p:cNvSpPr>
          <p:nvPr userDrawn="1"/>
        </p:nvSpPr>
        <p:spPr>
          <a:xfrm>
            <a:off x="5510211" y="4653657"/>
            <a:ext cx="4226720" cy="77350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0" b="1" kern="120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fr-FR" sz="5000" b="0" dirty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Rendement</a:t>
            </a:r>
          </a:p>
        </p:txBody>
      </p:sp>
      <p:sp>
        <p:nvSpPr>
          <p:cNvPr id="17" name="Google Shape;13;p2">
            <a:extLst>
              <a:ext uri="{FF2B5EF4-FFF2-40B4-BE49-F238E27FC236}">
                <a16:creationId xmlns="" xmlns:a16="http://schemas.microsoft.com/office/drawing/2014/main" id="{5943CC48-1508-8343-A526-340F809C0282}"/>
              </a:ext>
            </a:extLst>
          </p:cNvPr>
          <p:cNvSpPr/>
          <p:nvPr userDrawn="1"/>
        </p:nvSpPr>
        <p:spPr>
          <a:xfrm rot="5400000">
            <a:off x="6049706" y="1709454"/>
            <a:ext cx="92588" cy="7106862"/>
          </a:xfrm>
          <a:custGeom>
            <a:avLst/>
            <a:gdLst/>
            <a:ahLst/>
            <a:cxnLst/>
            <a:rect l="l" t="t" r="r" b="b"/>
            <a:pathLst>
              <a:path w="4938" h="91029" extrusionOk="0">
                <a:moveTo>
                  <a:pt x="0" y="0"/>
                </a:moveTo>
                <a:lnTo>
                  <a:pt x="4938" y="0"/>
                </a:lnTo>
                <a:lnTo>
                  <a:pt x="4938" y="91029"/>
                </a:lnTo>
                <a:lnTo>
                  <a:pt x="0" y="91029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miter lim="8000"/>
            <a:headEnd type="none" w="med" len="med"/>
            <a:tailEnd type="none" w="med" len="med"/>
          </a:ln>
        </p:spPr>
      </p:sp>
      <p:cxnSp>
        <p:nvCxnSpPr>
          <p:cNvPr id="18" name="Google Shape;15;p2">
            <a:extLst>
              <a:ext uri="{FF2B5EF4-FFF2-40B4-BE49-F238E27FC236}">
                <a16:creationId xmlns="" xmlns:a16="http://schemas.microsoft.com/office/drawing/2014/main" id="{2430772F-6862-3C48-B2BF-6942D37A1AE1}"/>
              </a:ext>
            </a:extLst>
          </p:cNvPr>
          <p:cNvCxnSpPr>
            <a:cxnSpLocks/>
          </p:cNvCxnSpPr>
          <p:nvPr userDrawn="1"/>
        </p:nvCxnSpPr>
        <p:spPr>
          <a:xfrm flipH="1">
            <a:off x="9649431" y="2080085"/>
            <a:ext cx="18825" cy="2796045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solid"/>
            <a:round/>
            <a:headEnd type="triangle" w="sm" len="sm"/>
            <a:tailEnd type="triangle" w="sm" len="sm"/>
          </a:ln>
        </p:spPr>
      </p:cxnSp>
      <p:sp>
        <p:nvSpPr>
          <p:cNvPr id="19" name="Google Shape;16;p2">
            <a:extLst>
              <a:ext uri="{FF2B5EF4-FFF2-40B4-BE49-F238E27FC236}">
                <a16:creationId xmlns="" xmlns:a16="http://schemas.microsoft.com/office/drawing/2014/main" id="{39305C35-C7D5-9547-AAE2-2224AF73A893}"/>
              </a:ext>
            </a:extLst>
          </p:cNvPr>
          <p:cNvSpPr/>
          <p:nvPr userDrawn="1"/>
        </p:nvSpPr>
        <p:spPr>
          <a:xfrm rot="-5400000">
            <a:off x="6049706" y="-1746851"/>
            <a:ext cx="92588" cy="7106862"/>
          </a:xfrm>
          <a:custGeom>
            <a:avLst/>
            <a:gdLst/>
            <a:ahLst/>
            <a:cxnLst/>
            <a:rect l="l" t="t" r="r" b="b"/>
            <a:pathLst>
              <a:path w="4938" h="91029" extrusionOk="0">
                <a:moveTo>
                  <a:pt x="0" y="0"/>
                </a:moveTo>
                <a:lnTo>
                  <a:pt x="4938" y="0"/>
                </a:lnTo>
                <a:lnTo>
                  <a:pt x="4938" y="91029"/>
                </a:lnTo>
                <a:lnTo>
                  <a:pt x="0" y="91029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dashDot"/>
            <a:miter lim="8000"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4038442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___Z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="" xmlns:a16="http://schemas.microsoft.com/office/drawing/2014/main" id="{7F0B824A-D1D0-9C41-926B-FDEB0B175EEC}"/>
              </a:ext>
            </a:extLst>
          </p:cNvPr>
          <p:cNvSpPr txBox="1">
            <a:spLocks/>
          </p:cNvSpPr>
          <p:nvPr userDrawn="1"/>
        </p:nvSpPr>
        <p:spPr>
          <a:xfrm>
            <a:off x="1168656" y="349434"/>
            <a:ext cx="862015" cy="64700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0" b="1" kern="120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fr-FR" sz="5000" b="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9" name="Titre 1">
            <a:extLst>
              <a:ext uri="{FF2B5EF4-FFF2-40B4-BE49-F238E27FC236}">
                <a16:creationId xmlns="" xmlns:a16="http://schemas.microsoft.com/office/drawing/2014/main" id="{B0283DA7-8D15-2A47-B2B5-D95A2CE173BB}"/>
              </a:ext>
            </a:extLst>
          </p:cNvPr>
          <p:cNvSpPr txBox="1">
            <a:spLocks/>
          </p:cNvSpPr>
          <p:nvPr userDrawn="1"/>
        </p:nvSpPr>
        <p:spPr>
          <a:xfrm>
            <a:off x="10099932" y="349434"/>
            <a:ext cx="585789" cy="74086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0" b="1" kern="120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fr-FR" sz="5000" b="0" dirty="0">
                <a:solidFill>
                  <a:schemeClr val="tx1"/>
                </a:solidFill>
              </a:rPr>
              <a:t>Z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D53D6974-7689-C245-9F0C-A392FD5CF262}"/>
              </a:ext>
            </a:extLst>
          </p:cNvPr>
          <p:cNvSpPr/>
          <p:nvPr userDrawn="1"/>
        </p:nvSpPr>
        <p:spPr>
          <a:xfrm flipV="1">
            <a:off x="1678855" y="875578"/>
            <a:ext cx="8600465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1" name="Espace réservé du texte 3">
            <a:extLst>
              <a:ext uri="{FF2B5EF4-FFF2-40B4-BE49-F238E27FC236}">
                <a16:creationId xmlns="" xmlns:a16="http://schemas.microsoft.com/office/drawing/2014/main" id="{F05B2E92-48B1-E74B-9C1D-C7225C1D62DC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1168656" y="2085975"/>
            <a:ext cx="9517065" cy="41216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Do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see</a:t>
            </a:r>
            <a:r>
              <a:rPr lang="fr-FR" dirty="0"/>
              <a:t> </a:t>
            </a:r>
            <a:r>
              <a:rPr lang="fr-FR" dirty="0" err="1"/>
              <a:t>any</a:t>
            </a:r>
            <a:r>
              <a:rPr lang="fr-FR" dirty="0"/>
              <a:t> </a:t>
            </a:r>
            <a:r>
              <a:rPr lang="fr-FR" dirty="0" err="1"/>
              <a:t>Teletubbies</a:t>
            </a:r>
            <a:r>
              <a:rPr lang="fr-FR" dirty="0"/>
              <a:t> in </a:t>
            </a:r>
            <a:r>
              <a:rPr lang="fr-FR" dirty="0" err="1"/>
              <a:t>here</a:t>
            </a:r>
            <a:r>
              <a:rPr lang="fr-FR" dirty="0"/>
              <a:t>? Do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see</a:t>
            </a:r>
            <a:r>
              <a:rPr lang="fr-FR" dirty="0"/>
              <a:t> a </a:t>
            </a:r>
            <a:r>
              <a:rPr lang="fr-FR" dirty="0" err="1"/>
              <a:t>slender</a:t>
            </a:r>
            <a:r>
              <a:rPr lang="fr-FR" dirty="0"/>
              <a:t> plastic tag </a:t>
            </a:r>
            <a:r>
              <a:rPr lang="fr-FR" dirty="0" err="1"/>
              <a:t>clipped</a:t>
            </a:r>
            <a:r>
              <a:rPr lang="fr-FR" dirty="0"/>
              <a:t> to </a:t>
            </a:r>
            <a:r>
              <a:rPr lang="fr-FR" dirty="0" err="1"/>
              <a:t>my</a:t>
            </a:r>
            <a:r>
              <a:rPr lang="fr-FR" dirty="0"/>
              <a:t> </a:t>
            </a:r>
            <a:r>
              <a:rPr lang="fr-FR" dirty="0" err="1"/>
              <a:t>shirt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my</a:t>
            </a:r>
            <a:r>
              <a:rPr lang="fr-FR" dirty="0"/>
              <a:t> </a:t>
            </a:r>
            <a:r>
              <a:rPr lang="fr-FR" dirty="0" err="1"/>
              <a:t>name</a:t>
            </a:r>
            <a:r>
              <a:rPr lang="fr-FR" dirty="0"/>
              <a:t> </a:t>
            </a:r>
            <a:r>
              <a:rPr lang="fr-FR" dirty="0" err="1"/>
              <a:t>printed</a:t>
            </a:r>
            <a:r>
              <a:rPr lang="fr-FR" dirty="0"/>
              <a:t> on </a:t>
            </a:r>
            <a:r>
              <a:rPr lang="fr-FR" dirty="0" err="1"/>
              <a:t>it</a:t>
            </a:r>
            <a:r>
              <a:rPr lang="fr-FR" dirty="0"/>
              <a:t>? Do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see</a:t>
            </a:r>
            <a:r>
              <a:rPr lang="fr-FR" dirty="0"/>
              <a:t> a </a:t>
            </a:r>
            <a:r>
              <a:rPr lang="fr-FR" dirty="0" err="1"/>
              <a:t>little</a:t>
            </a:r>
            <a:r>
              <a:rPr lang="fr-FR" dirty="0"/>
              <a:t> Asian </a:t>
            </a:r>
            <a:r>
              <a:rPr lang="fr-FR" dirty="0" err="1"/>
              <a:t>child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a </a:t>
            </a:r>
            <a:r>
              <a:rPr lang="fr-FR" dirty="0" err="1"/>
              <a:t>blank</a:t>
            </a:r>
            <a:r>
              <a:rPr lang="fr-FR" dirty="0"/>
              <a:t> expression on </a:t>
            </a:r>
            <a:r>
              <a:rPr lang="fr-FR" dirty="0" err="1"/>
              <a:t>his</a:t>
            </a:r>
            <a:r>
              <a:rPr lang="fr-FR" dirty="0"/>
              <a:t> face </a:t>
            </a:r>
            <a:r>
              <a:rPr lang="fr-FR" dirty="0" err="1"/>
              <a:t>sitting</a:t>
            </a:r>
            <a:r>
              <a:rPr lang="fr-FR" dirty="0"/>
              <a:t> </a:t>
            </a:r>
            <a:r>
              <a:rPr lang="fr-FR" dirty="0" err="1"/>
              <a:t>outside</a:t>
            </a:r>
            <a:r>
              <a:rPr lang="fr-FR" dirty="0"/>
              <a:t> on a </a:t>
            </a:r>
            <a:r>
              <a:rPr lang="fr-FR" dirty="0" err="1"/>
              <a:t>mechanical</a:t>
            </a:r>
            <a:r>
              <a:rPr lang="fr-FR" dirty="0"/>
              <a:t> </a:t>
            </a:r>
            <a:r>
              <a:rPr lang="fr-FR" dirty="0" err="1"/>
              <a:t>helicopter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shakes</a:t>
            </a:r>
            <a:r>
              <a:rPr lang="fr-FR" dirty="0"/>
              <a:t> </a:t>
            </a:r>
            <a:r>
              <a:rPr lang="fr-FR" dirty="0" err="1"/>
              <a:t>when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put </a:t>
            </a:r>
            <a:r>
              <a:rPr lang="fr-FR" dirty="0" err="1"/>
              <a:t>quarters</a:t>
            </a:r>
            <a:r>
              <a:rPr lang="fr-FR" dirty="0"/>
              <a:t> in </a:t>
            </a:r>
            <a:r>
              <a:rPr lang="fr-FR" dirty="0" err="1"/>
              <a:t>it</a:t>
            </a:r>
            <a:r>
              <a:rPr lang="fr-FR" dirty="0"/>
              <a:t>? No? </a:t>
            </a:r>
            <a:r>
              <a:rPr lang="fr-FR" dirty="0" err="1"/>
              <a:t>Well</a:t>
            </a:r>
            <a:r>
              <a:rPr lang="fr-FR" dirty="0"/>
              <a:t>, </a:t>
            </a:r>
            <a:r>
              <a:rPr lang="fr-FR" dirty="0" err="1"/>
              <a:t>that's</a:t>
            </a:r>
            <a:r>
              <a:rPr lang="fr-FR" dirty="0"/>
              <a:t> </a:t>
            </a:r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see</a:t>
            </a:r>
            <a:r>
              <a:rPr lang="fr-FR" dirty="0"/>
              <a:t> at a </a:t>
            </a:r>
            <a:r>
              <a:rPr lang="fr-FR" dirty="0" err="1"/>
              <a:t>toy</a:t>
            </a:r>
            <a:r>
              <a:rPr lang="fr-FR" dirty="0"/>
              <a:t> store. And </a:t>
            </a:r>
            <a:r>
              <a:rPr lang="fr-FR" dirty="0" err="1"/>
              <a:t>you</a:t>
            </a:r>
            <a:r>
              <a:rPr lang="fr-FR" dirty="0"/>
              <a:t> must </a:t>
            </a:r>
            <a:r>
              <a:rPr lang="fr-FR" dirty="0" err="1"/>
              <a:t>think</a:t>
            </a:r>
            <a:r>
              <a:rPr lang="fr-FR" dirty="0"/>
              <a:t> </a:t>
            </a:r>
            <a:r>
              <a:rPr lang="fr-FR" dirty="0" err="1"/>
              <a:t>you're</a:t>
            </a:r>
            <a:r>
              <a:rPr lang="fr-FR" dirty="0"/>
              <a:t> in a </a:t>
            </a:r>
            <a:r>
              <a:rPr lang="fr-FR" dirty="0" err="1"/>
              <a:t>toy</a:t>
            </a:r>
            <a:r>
              <a:rPr lang="fr-FR" dirty="0"/>
              <a:t> store, </a:t>
            </a:r>
            <a:r>
              <a:rPr lang="fr-FR" dirty="0" err="1"/>
              <a:t>because</a:t>
            </a:r>
            <a:r>
              <a:rPr lang="fr-FR" dirty="0"/>
              <a:t> </a:t>
            </a:r>
            <a:r>
              <a:rPr lang="fr-FR" dirty="0" err="1"/>
              <a:t>you're</a:t>
            </a:r>
            <a:r>
              <a:rPr lang="fr-FR" dirty="0"/>
              <a:t> </a:t>
            </a:r>
            <a:r>
              <a:rPr lang="fr-FR" dirty="0" err="1"/>
              <a:t>here</a:t>
            </a:r>
            <a:r>
              <a:rPr lang="fr-FR" dirty="0"/>
              <a:t> shopping for an infant </a:t>
            </a:r>
            <a:r>
              <a:rPr lang="fr-FR" dirty="0" err="1"/>
              <a:t>named</a:t>
            </a:r>
            <a:r>
              <a:rPr lang="fr-FR" dirty="0"/>
              <a:t> </a:t>
            </a:r>
            <a:r>
              <a:rPr lang="fr-FR" dirty="0" err="1"/>
              <a:t>Jeb</a:t>
            </a:r>
            <a:r>
              <a:rPr lang="fr-FR" dirty="0"/>
              <a:t>.</a:t>
            </a:r>
          </a:p>
          <a:p>
            <a:pPr lvl="0"/>
            <a:endParaRPr lang="fr-FR" dirty="0"/>
          </a:p>
          <a:p>
            <a:pPr lvl="0"/>
            <a:r>
              <a:rPr lang="fr-FR" dirty="0"/>
              <a:t>Look, </a:t>
            </a:r>
            <a:r>
              <a:rPr lang="fr-FR" dirty="0" err="1"/>
              <a:t>just</a:t>
            </a:r>
            <a:r>
              <a:rPr lang="fr-FR" dirty="0"/>
              <a:t> </a:t>
            </a:r>
            <a:r>
              <a:rPr lang="fr-FR" dirty="0" err="1"/>
              <a:t>because</a:t>
            </a:r>
            <a:r>
              <a:rPr lang="fr-FR" dirty="0"/>
              <a:t> I </a:t>
            </a:r>
            <a:r>
              <a:rPr lang="fr-FR" dirty="0" err="1"/>
              <a:t>don't</a:t>
            </a:r>
            <a:r>
              <a:rPr lang="fr-FR" dirty="0"/>
              <a:t>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givin</a:t>
            </a:r>
            <a:r>
              <a:rPr lang="fr-FR" dirty="0"/>
              <a:t>' no man a foot massage </a:t>
            </a:r>
            <a:r>
              <a:rPr lang="fr-FR" dirty="0" err="1"/>
              <a:t>don't</a:t>
            </a:r>
            <a:r>
              <a:rPr lang="fr-FR" dirty="0"/>
              <a:t> </a:t>
            </a:r>
            <a:r>
              <a:rPr lang="fr-FR" dirty="0" err="1"/>
              <a:t>make</a:t>
            </a:r>
            <a:r>
              <a:rPr lang="fr-FR" dirty="0"/>
              <a:t> </a:t>
            </a:r>
            <a:r>
              <a:rPr lang="fr-FR" dirty="0" err="1"/>
              <a:t>it</a:t>
            </a:r>
            <a:r>
              <a:rPr lang="fr-FR" dirty="0"/>
              <a:t> right for </a:t>
            </a:r>
            <a:r>
              <a:rPr lang="fr-FR" dirty="0" err="1"/>
              <a:t>Marsellus</a:t>
            </a:r>
            <a:r>
              <a:rPr lang="fr-FR" dirty="0"/>
              <a:t> to </a:t>
            </a:r>
            <a:r>
              <a:rPr lang="fr-FR" dirty="0" err="1"/>
              <a:t>throw</a:t>
            </a:r>
            <a:r>
              <a:rPr lang="fr-FR" dirty="0"/>
              <a:t> </a:t>
            </a:r>
            <a:r>
              <a:rPr lang="fr-FR" dirty="0" err="1"/>
              <a:t>Antwone</a:t>
            </a:r>
            <a:r>
              <a:rPr lang="fr-FR" dirty="0"/>
              <a:t> </a:t>
            </a:r>
            <a:r>
              <a:rPr lang="fr-FR" dirty="0" err="1"/>
              <a:t>into</a:t>
            </a:r>
            <a:r>
              <a:rPr lang="fr-FR" dirty="0"/>
              <a:t> a glass </a:t>
            </a:r>
            <a:r>
              <a:rPr lang="fr-FR" dirty="0" err="1"/>
              <a:t>motherfuckin</a:t>
            </a:r>
            <a:r>
              <a:rPr lang="fr-FR" dirty="0"/>
              <a:t>' house, </a:t>
            </a:r>
            <a:r>
              <a:rPr lang="fr-FR" dirty="0" err="1"/>
              <a:t>fuckin</a:t>
            </a:r>
            <a:r>
              <a:rPr lang="fr-FR" dirty="0"/>
              <a:t>' up the </a:t>
            </a:r>
            <a:r>
              <a:rPr lang="fr-FR" dirty="0" err="1"/>
              <a:t>way</a:t>
            </a:r>
            <a:r>
              <a:rPr lang="fr-FR" dirty="0"/>
              <a:t> the </a:t>
            </a:r>
            <a:r>
              <a:rPr lang="fr-FR" dirty="0" err="1"/>
              <a:t>nigger</a:t>
            </a:r>
            <a:r>
              <a:rPr lang="fr-FR" dirty="0"/>
              <a:t> </a:t>
            </a:r>
            <a:r>
              <a:rPr lang="fr-FR" dirty="0" err="1"/>
              <a:t>talks</a:t>
            </a:r>
            <a:r>
              <a:rPr lang="fr-FR" dirty="0"/>
              <a:t>. </a:t>
            </a:r>
            <a:r>
              <a:rPr lang="fr-FR" dirty="0" err="1"/>
              <a:t>Motherfucker</a:t>
            </a:r>
            <a:r>
              <a:rPr lang="fr-FR" dirty="0"/>
              <a:t> do </a:t>
            </a:r>
            <a:r>
              <a:rPr lang="fr-FR" dirty="0" err="1"/>
              <a:t>that</a:t>
            </a:r>
            <a:r>
              <a:rPr lang="fr-FR" dirty="0"/>
              <a:t> shit to me, </a:t>
            </a:r>
            <a:r>
              <a:rPr lang="fr-FR" dirty="0" err="1"/>
              <a:t>he</a:t>
            </a:r>
            <a:r>
              <a:rPr lang="fr-FR" dirty="0"/>
              <a:t> </a:t>
            </a:r>
            <a:r>
              <a:rPr lang="fr-FR" dirty="0" err="1"/>
              <a:t>better</a:t>
            </a:r>
            <a:r>
              <a:rPr lang="fr-FR" dirty="0"/>
              <a:t> </a:t>
            </a:r>
            <a:r>
              <a:rPr lang="fr-FR" dirty="0" err="1"/>
              <a:t>paralyze</a:t>
            </a:r>
            <a:r>
              <a:rPr lang="fr-FR" dirty="0"/>
              <a:t> </a:t>
            </a:r>
            <a:r>
              <a:rPr lang="fr-FR" dirty="0" err="1"/>
              <a:t>my</a:t>
            </a:r>
            <a:r>
              <a:rPr lang="fr-FR" dirty="0"/>
              <a:t> </a:t>
            </a:r>
            <a:r>
              <a:rPr lang="fr-FR" dirty="0" err="1"/>
              <a:t>ass</a:t>
            </a:r>
            <a:r>
              <a:rPr lang="fr-FR" dirty="0"/>
              <a:t>, 'cause </a:t>
            </a:r>
            <a:r>
              <a:rPr lang="fr-FR" dirty="0" err="1"/>
              <a:t>I'll</a:t>
            </a:r>
            <a:r>
              <a:rPr lang="fr-FR" dirty="0"/>
              <a:t> </a:t>
            </a:r>
            <a:r>
              <a:rPr lang="fr-FR" dirty="0" err="1"/>
              <a:t>kill</a:t>
            </a:r>
            <a:r>
              <a:rPr lang="fr-FR" dirty="0"/>
              <a:t> the </a:t>
            </a:r>
            <a:r>
              <a:rPr lang="fr-FR" dirty="0" err="1"/>
              <a:t>motherfucker</a:t>
            </a:r>
            <a:r>
              <a:rPr lang="fr-FR" dirty="0"/>
              <a:t>, know </a:t>
            </a:r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I'm</a:t>
            </a:r>
            <a:r>
              <a:rPr lang="fr-FR" dirty="0"/>
              <a:t> </a:t>
            </a:r>
            <a:r>
              <a:rPr lang="fr-FR" dirty="0" err="1"/>
              <a:t>sayin</a:t>
            </a:r>
            <a:r>
              <a:rPr lang="fr-FR" dirty="0"/>
              <a:t>'?</a:t>
            </a:r>
          </a:p>
        </p:txBody>
      </p:sp>
    </p:spTree>
    <p:extLst>
      <p:ext uri="{BB962C8B-B14F-4D97-AF65-F5344CB8AC3E}">
        <p14:creationId xmlns:p14="http://schemas.microsoft.com/office/powerpoint/2010/main" val="3238817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81371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rcentag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68;p11">
            <a:extLst>
              <a:ext uri="{FF2B5EF4-FFF2-40B4-BE49-F238E27FC236}">
                <a16:creationId xmlns="" xmlns:a16="http://schemas.microsoft.com/office/drawing/2014/main" id="{A64E322F-C7B1-7F42-9CED-2428B32C5F36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065250" y="2144538"/>
            <a:ext cx="6061500" cy="187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1000">
                <a:solidFill>
                  <a:schemeClr val="accent1"/>
                </a:solidFill>
                <a:latin typeface="Poppins" pitchFamily="2" charset="77"/>
                <a:cs typeface="Poppins" pitchFamily="2" charset="77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rPr dirty="0"/>
              <a:t>xx%</a:t>
            </a:r>
          </a:p>
        </p:txBody>
      </p:sp>
      <p:sp>
        <p:nvSpPr>
          <p:cNvPr id="22" name="Google Shape;69;p11">
            <a:extLst>
              <a:ext uri="{FF2B5EF4-FFF2-40B4-BE49-F238E27FC236}">
                <a16:creationId xmlns="" xmlns:a16="http://schemas.microsoft.com/office/drawing/2014/main" id="{938ADBD0-624C-CA4F-AFB9-534958B5DF0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065250" y="4016313"/>
            <a:ext cx="60615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latin typeface="Poppins" pitchFamily="2" charset="77"/>
                <a:cs typeface="Poppins" pitchFamily="2" charset="77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23" name="Google Shape;70;p11">
            <a:extLst>
              <a:ext uri="{FF2B5EF4-FFF2-40B4-BE49-F238E27FC236}">
                <a16:creationId xmlns="" xmlns:a16="http://schemas.microsoft.com/office/drawing/2014/main" id="{4799D1B3-485F-E244-B1FB-C4D3695EE0DB}"/>
              </a:ext>
            </a:extLst>
          </p:cNvPr>
          <p:cNvSpPr/>
          <p:nvPr userDrawn="1"/>
        </p:nvSpPr>
        <p:spPr>
          <a:xfrm rot="-5400000">
            <a:off x="771345" y="2691204"/>
            <a:ext cx="2551785" cy="1275576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rgbClr val="0017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71;p11">
            <a:extLst>
              <a:ext uri="{FF2B5EF4-FFF2-40B4-BE49-F238E27FC236}">
                <a16:creationId xmlns="" xmlns:a16="http://schemas.microsoft.com/office/drawing/2014/main" id="{F8705255-EFB1-B648-9178-38B3C8A2A3CC}"/>
              </a:ext>
            </a:extLst>
          </p:cNvPr>
          <p:cNvSpPr/>
          <p:nvPr userDrawn="1"/>
        </p:nvSpPr>
        <p:spPr>
          <a:xfrm rot="-5400000">
            <a:off x="996477" y="2816944"/>
            <a:ext cx="2048701" cy="1024096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72;p11">
            <a:extLst>
              <a:ext uri="{FF2B5EF4-FFF2-40B4-BE49-F238E27FC236}">
                <a16:creationId xmlns="" xmlns:a16="http://schemas.microsoft.com/office/drawing/2014/main" id="{0FD77B25-4070-C643-AB69-8F8FD028E508}"/>
              </a:ext>
            </a:extLst>
          </p:cNvPr>
          <p:cNvSpPr/>
          <p:nvPr userDrawn="1"/>
        </p:nvSpPr>
        <p:spPr>
          <a:xfrm rot="5400000" flipH="1">
            <a:off x="8868870" y="2691204"/>
            <a:ext cx="2551785" cy="1275576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rgbClr val="0017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73;p11">
            <a:extLst>
              <a:ext uri="{FF2B5EF4-FFF2-40B4-BE49-F238E27FC236}">
                <a16:creationId xmlns="" xmlns:a16="http://schemas.microsoft.com/office/drawing/2014/main" id="{28B31039-CEBB-FB43-A9F0-499B740E258D}"/>
              </a:ext>
            </a:extLst>
          </p:cNvPr>
          <p:cNvSpPr/>
          <p:nvPr userDrawn="1"/>
        </p:nvSpPr>
        <p:spPr>
          <a:xfrm rot="5400000" flipH="1">
            <a:off x="9132534" y="2816944"/>
            <a:ext cx="2048701" cy="1024096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00145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rcentage X6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76;p13">
            <a:extLst>
              <a:ext uri="{FF2B5EF4-FFF2-40B4-BE49-F238E27FC236}">
                <a16:creationId xmlns="" xmlns:a16="http://schemas.microsoft.com/office/drawing/2014/main" id="{45F60A15-B652-FD40-B410-B25F2562A2C8}"/>
              </a:ext>
            </a:extLst>
          </p:cNvPr>
          <p:cNvSpPr/>
          <p:nvPr userDrawn="1"/>
        </p:nvSpPr>
        <p:spPr>
          <a:xfrm rot="5400000">
            <a:off x="10599216" y="395520"/>
            <a:ext cx="2786635" cy="1392971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77;p13">
            <a:extLst>
              <a:ext uri="{FF2B5EF4-FFF2-40B4-BE49-F238E27FC236}">
                <a16:creationId xmlns="" xmlns:a16="http://schemas.microsoft.com/office/drawing/2014/main" id="{7ECD96DE-ED74-AE4B-8810-1D8AC4688A4A}"/>
              </a:ext>
            </a:extLst>
          </p:cNvPr>
          <p:cNvSpPr/>
          <p:nvPr userDrawn="1"/>
        </p:nvSpPr>
        <p:spPr>
          <a:xfrm>
            <a:off x="110140" y="-311463"/>
            <a:ext cx="3274628" cy="1636908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rgbClr val="0017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78;p13">
            <a:extLst>
              <a:ext uri="{FF2B5EF4-FFF2-40B4-BE49-F238E27FC236}">
                <a16:creationId xmlns="" xmlns:a16="http://schemas.microsoft.com/office/drawing/2014/main" id="{7BA45A5B-F3D8-FF46-8D4C-919B100F90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77340" y="1195736"/>
            <a:ext cx="7704000" cy="11221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Poppins" pitchFamily="2" charset="77"/>
                <a:cs typeface="Poppins" pitchFamily="2" charset="77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 dirty="0"/>
          </a:p>
        </p:txBody>
      </p:sp>
      <p:sp>
        <p:nvSpPr>
          <p:cNvPr id="28" name="Google Shape;91;p13">
            <a:extLst>
              <a:ext uri="{FF2B5EF4-FFF2-40B4-BE49-F238E27FC236}">
                <a16:creationId xmlns="" xmlns:a16="http://schemas.microsoft.com/office/drawing/2014/main" id="{381D78AC-C166-8440-94E9-2B2F8ADD0458}"/>
              </a:ext>
            </a:extLst>
          </p:cNvPr>
          <p:cNvSpPr txBox="1">
            <a:spLocks/>
          </p:cNvSpPr>
          <p:nvPr userDrawn="1"/>
        </p:nvSpPr>
        <p:spPr>
          <a:xfrm>
            <a:off x="2995240" y="2665114"/>
            <a:ext cx="869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 kern="1200">
                <a:solidFill>
                  <a:srgbClr val="101122"/>
                </a:solidFill>
                <a:latin typeface="+mj-lt"/>
                <a:ea typeface="+mj-ea"/>
                <a:cs typeface="+mj-c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r>
              <a:rPr lang="fr-FR" dirty="0">
                <a:latin typeface="Poppins" pitchFamily="2" charset="77"/>
                <a:cs typeface="Poppins" pitchFamily="2" charset="77"/>
              </a:rPr>
              <a:t>xx%</a:t>
            </a:r>
          </a:p>
        </p:txBody>
      </p:sp>
      <p:sp>
        <p:nvSpPr>
          <p:cNvPr id="29" name="Google Shape;92;p13">
            <a:extLst>
              <a:ext uri="{FF2B5EF4-FFF2-40B4-BE49-F238E27FC236}">
                <a16:creationId xmlns="" xmlns:a16="http://schemas.microsoft.com/office/drawing/2014/main" id="{C4A2CF55-28C9-2A4A-9054-59699BD2E57B}"/>
              </a:ext>
            </a:extLst>
          </p:cNvPr>
          <p:cNvSpPr txBox="1">
            <a:spLocks/>
          </p:cNvSpPr>
          <p:nvPr userDrawn="1"/>
        </p:nvSpPr>
        <p:spPr>
          <a:xfrm>
            <a:off x="5694490" y="2665114"/>
            <a:ext cx="869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 kern="1200">
                <a:solidFill>
                  <a:srgbClr val="101122"/>
                </a:solidFill>
                <a:latin typeface="+mj-lt"/>
                <a:ea typeface="+mj-ea"/>
                <a:cs typeface="+mj-c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r>
              <a:rPr lang="fr-FR">
                <a:latin typeface="Poppins" pitchFamily="2" charset="77"/>
                <a:cs typeface="Poppins" pitchFamily="2" charset="77"/>
              </a:rPr>
              <a:t>xx%</a:t>
            </a:r>
          </a:p>
        </p:txBody>
      </p:sp>
      <p:sp>
        <p:nvSpPr>
          <p:cNvPr id="30" name="Google Shape;93;p13">
            <a:extLst>
              <a:ext uri="{FF2B5EF4-FFF2-40B4-BE49-F238E27FC236}">
                <a16:creationId xmlns="" xmlns:a16="http://schemas.microsoft.com/office/drawing/2014/main" id="{48D57842-C586-0145-A66C-2F3E781F8BC8}"/>
              </a:ext>
            </a:extLst>
          </p:cNvPr>
          <p:cNvSpPr txBox="1">
            <a:spLocks/>
          </p:cNvSpPr>
          <p:nvPr userDrawn="1"/>
        </p:nvSpPr>
        <p:spPr>
          <a:xfrm>
            <a:off x="8393740" y="2665114"/>
            <a:ext cx="869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 kern="1200">
                <a:solidFill>
                  <a:srgbClr val="101122"/>
                </a:solidFill>
                <a:latin typeface="+mj-lt"/>
                <a:ea typeface="+mj-ea"/>
                <a:cs typeface="+mj-c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r>
              <a:rPr lang="fr-FR">
                <a:latin typeface="Poppins" pitchFamily="2" charset="77"/>
                <a:cs typeface="Poppins" pitchFamily="2" charset="77"/>
              </a:rPr>
              <a:t>xx%</a:t>
            </a:r>
          </a:p>
        </p:txBody>
      </p:sp>
      <p:sp>
        <p:nvSpPr>
          <p:cNvPr id="31" name="Google Shape;94;p13">
            <a:extLst>
              <a:ext uri="{FF2B5EF4-FFF2-40B4-BE49-F238E27FC236}">
                <a16:creationId xmlns="" xmlns:a16="http://schemas.microsoft.com/office/drawing/2014/main" id="{4F41E484-6D9B-784C-B7DD-4EEB42D7F049}"/>
              </a:ext>
            </a:extLst>
          </p:cNvPr>
          <p:cNvSpPr txBox="1">
            <a:spLocks/>
          </p:cNvSpPr>
          <p:nvPr userDrawn="1"/>
        </p:nvSpPr>
        <p:spPr>
          <a:xfrm>
            <a:off x="2995240" y="4366764"/>
            <a:ext cx="869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 kern="1200">
                <a:solidFill>
                  <a:srgbClr val="101122"/>
                </a:solidFill>
                <a:latin typeface="+mj-lt"/>
                <a:ea typeface="+mj-ea"/>
                <a:cs typeface="+mj-c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r>
              <a:rPr lang="fr-FR">
                <a:latin typeface="Poppins" pitchFamily="2" charset="77"/>
                <a:cs typeface="Poppins" pitchFamily="2" charset="77"/>
              </a:rPr>
              <a:t>xx%</a:t>
            </a:r>
          </a:p>
        </p:txBody>
      </p:sp>
      <p:sp>
        <p:nvSpPr>
          <p:cNvPr id="32" name="Google Shape;95;p13">
            <a:extLst>
              <a:ext uri="{FF2B5EF4-FFF2-40B4-BE49-F238E27FC236}">
                <a16:creationId xmlns="" xmlns:a16="http://schemas.microsoft.com/office/drawing/2014/main" id="{687226A6-A589-5B46-9A79-F63FACAC2B57}"/>
              </a:ext>
            </a:extLst>
          </p:cNvPr>
          <p:cNvSpPr txBox="1">
            <a:spLocks/>
          </p:cNvSpPr>
          <p:nvPr userDrawn="1"/>
        </p:nvSpPr>
        <p:spPr>
          <a:xfrm>
            <a:off x="5694490" y="4366764"/>
            <a:ext cx="869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 kern="1200">
                <a:solidFill>
                  <a:srgbClr val="101122"/>
                </a:solidFill>
                <a:latin typeface="+mj-lt"/>
                <a:ea typeface="+mj-ea"/>
                <a:cs typeface="+mj-c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r>
              <a:rPr lang="fr-FR">
                <a:latin typeface="Poppins" pitchFamily="2" charset="77"/>
                <a:cs typeface="Poppins" pitchFamily="2" charset="77"/>
              </a:rPr>
              <a:t>xx%</a:t>
            </a:r>
          </a:p>
        </p:txBody>
      </p:sp>
      <p:sp>
        <p:nvSpPr>
          <p:cNvPr id="33" name="Google Shape;96;p13">
            <a:extLst>
              <a:ext uri="{FF2B5EF4-FFF2-40B4-BE49-F238E27FC236}">
                <a16:creationId xmlns="" xmlns:a16="http://schemas.microsoft.com/office/drawing/2014/main" id="{ADD5C818-0E54-F743-A53C-69CCF28E4C5C}"/>
              </a:ext>
            </a:extLst>
          </p:cNvPr>
          <p:cNvSpPr txBox="1">
            <a:spLocks/>
          </p:cNvSpPr>
          <p:nvPr userDrawn="1"/>
        </p:nvSpPr>
        <p:spPr>
          <a:xfrm>
            <a:off x="8393740" y="4366764"/>
            <a:ext cx="869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 kern="1200">
                <a:solidFill>
                  <a:srgbClr val="101122"/>
                </a:solidFill>
                <a:latin typeface="+mj-lt"/>
                <a:ea typeface="+mj-ea"/>
                <a:cs typeface="+mj-c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r>
              <a:rPr lang="fr-FR">
                <a:latin typeface="Poppins" pitchFamily="2" charset="77"/>
                <a:cs typeface="Poppins" pitchFamily="2" charset="77"/>
              </a:rPr>
              <a:t>xx%</a:t>
            </a:r>
          </a:p>
        </p:txBody>
      </p:sp>
      <p:sp>
        <p:nvSpPr>
          <p:cNvPr id="39" name="Espace réservé du texte 3">
            <a:extLst>
              <a:ext uri="{FF2B5EF4-FFF2-40B4-BE49-F238E27FC236}">
                <a16:creationId xmlns="" xmlns:a16="http://schemas.microsoft.com/office/drawing/2014/main" id="{2D9A0614-D1A7-D94D-83FF-EFAED9E9F6AF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2220400" y="3324513"/>
            <a:ext cx="2289707" cy="5726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&lt;!-- </a:t>
            </a:r>
            <a:r>
              <a:rPr lang="fr-FR" dirty="0" err="1"/>
              <a:t>start</a:t>
            </a:r>
            <a:r>
              <a:rPr lang="fr-FR" dirty="0"/>
              <a:t> </a:t>
            </a:r>
            <a:r>
              <a:rPr lang="fr-FR" dirty="0" err="1"/>
              <a:t>slipsum</a:t>
            </a:r>
            <a:r>
              <a:rPr lang="fr-FR" dirty="0"/>
              <a:t> code --&gt;</a:t>
            </a:r>
          </a:p>
        </p:txBody>
      </p:sp>
      <p:sp>
        <p:nvSpPr>
          <p:cNvPr id="41" name="Espace réservé du texte 3">
            <a:extLst>
              <a:ext uri="{FF2B5EF4-FFF2-40B4-BE49-F238E27FC236}">
                <a16:creationId xmlns="" xmlns:a16="http://schemas.microsoft.com/office/drawing/2014/main" id="{C8F62961-C4A6-D142-92E3-E3197E72E2DB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951146" y="3324512"/>
            <a:ext cx="2289707" cy="5726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&lt;!-- </a:t>
            </a:r>
            <a:r>
              <a:rPr lang="fr-FR" dirty="0" err="1"/>
              <a:t>start</a:t>
            </a:r>
            <a:r>
              <a:rPr lang="fr-FR" dirty="0"/>
              <a:t> </a:t>
            </a:r>
            <a:r>
              <a:rPr lang="fr-FR" dirty="0" err="1"/>
              <a:t>slipsum</a:t>
            </a:r>
            <a:r>
              <a:rPr lang="fr-FR" dirty="0"/>
              <a:t> code --&gt;</a:t>
            </a:r>
          </a:p>
        </p:txBody>
      </p:sp>
      <p:sp>
        <p:nvSpPr>
          <p:cNvPr id="42" name="Espace réservé du texte 3">
            <a:extLst>
              <a:ext uri="{FF2B5EF4-FFF2-40B4-BE49-F238E27FC236}">
                <a16:creationId xmlns="" xmlns:a16="http://schemas.microsoft.com/office/drawing/2014/main" id="{CAEC239F-215C-BA47-9E30-103F92FA1C19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7681892" y="3324512"/>
            <a:ext cx="2289707" cy="5726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&lt;!-- </a:t>
            </a:r>
            <a:r>
              <a:rPr lang="fr-FR" dirty="0" err="1"/>
              <a:t>start</a:t>
            </a:r>
            <a:r>
              <a:rPr lang="fr-FR" dirty="0"/>
              <a:t> </a:t>
            </a:r>
            <a:r>
              <a:rPr lang="fr-FR" dirty="0" err="1"/>
              <a:t>slipsum</a:t>
            </a:r>
            <a:r>
              <a:rPr lang="fr-FR" dirty="0"/>
              <a:t> code --&gt;</a:t>
            </a:r>
          </a:p>
        </p:txBody>
      </p:sp>
      <p:sp>
        <p:nvSpPr>
          <p:cNvPr id="43" name="Espace réservé du texte 3">
            <a:extLst>
              <a:ext uri="{FF2B5EF4-FFF2-40B4-BE49-F238E27FC236}">
                <a16:creationId xmlns="" xmlns:a16="http://schemas.microsoft.com/office/drawing/2014/main" id="{72CCC025-90A9-EE49-9FA1-4DD6C04A7048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2243383" y="5163222"/>
            <a:ext cx="2289707" cy="5726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&lt;!-- </a:t>
            </a:r>
            <a:r>
              <a:rPr lang="fr-FR" dirty="0" err="1"/>
              <a:t>start</a:t>
            </a:r>
            <a:r>
              <a:rPr lang="fr-FR" dirty="0"/>
              <a:t> </a:t>
            </a:r>
            <a:r>
              <a:rPr lang="fr-FR" dirty="0" err="1"/>
              <a:t>slipsum</a:t>
            </a:r>
            <a:r>
              <a:rPr lang="fr-FR" dirty="0"/>
              <a:t> code --&gt;</a:t>
            </a:r>
          </a:p>
        </p:txBody>
      </p:sp>
      <p:sp>
        <p:nvSpPr>
          <p:cNvPr id="44" name="Espace réservé du texte 3">
            <a:extLst>
              <a:ext uri="{FF2B5EF4-FFF2-40B4-BE49-F238E27FC236}">
                <a16:creationId xmlns="" xmlns:a16="http://schemas.microsoft.com/office/drawing/2014/main" id="{2CC86391-6907-AA48-842D-911C8E272051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974129" y="5163223"/>
            <a:ext cx="2289707" cy="5726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&lt;!-- </a:t>
            </a:r>
            <a:r>
              <a:rPr lang="fr-FR" dirty="0" err="1"/>
              <a:t>start</a:t>
            </a:r>
            <a:r>
              <a:rPr lang="fr-FR" dirty="0"/>
              <a:t> </a:t>
            </a:r>
            <a:r>
              <a:rPr lang="fr-FR" dirty="0" err="1"/>
              <a:t>slipsum</a:t>
            </a:r>
            <a:r>
              <a:rPr lang="fr-FR" dirty="0"/>
              <a:t> code --&gt;</a:t>
            </a:r>
          </a:p>
        </p:txBody>
      </p:sp>
      <p:sp>
        <p:nvSpPr>
          <p:cNvPr id="45" name="Espace réservé du texte 3">
            <a:extLst>
              <a:ext uri="{FF2B5EF4-FFF2-40B4-BE49-F238E27FC236}">
                <a16:creationId xmlns="" xmlns:a16="http://schemas.microsoft.com/office/drawing/2014/main" id="{7C6A7DA3-B590-124A-BD2B-756C7366AE94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7704875" y="5163222"/>
            <a:ext cx="2289707" cy="5726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&lt;!-- </a:t>
            </a:r>
            <a:r>
              <a:rPr lang="fr-FR" dirty="0" err="1"/>
              <a:t>start</a:t>
            </a:r>
            <a:r>
              <a:rPr lang="fr-FR" dirty="0"/>
              <a:t> </a:t>
            </a:r>
            <a:r>
              <a:rPr lang="fr-FR" dirty="0" err="1"/>
              <a:t>slipsum</a:t>
            </a:r>
            <a:r>
              <a:rPr lang="fr-FR" dirty="0"/>
              <a:t> code --&gt;</a:t>
            </a:r>
          </a:p>
        </p:txBody>
      </p:sp>
    </p:spTree>
    <p:extLst>
      <p:ext uri="{BB962C8B-B14F-4D97-AF65-F5344CB8AC3E}">
        <p14:creationId xmlns:p14="http://schemas.microsoft.com/office/powerpoint/2010/main" val="42753109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cercle % X3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552;p55">
            <a:extLst>
              <a:ext uri="{FF2B5EF4-FFF2-40B4-BE49-F238E27FC236}">
                <a16:creationId xmlns="" xmlns:a16="http://schemas.microsoft.com/office/drawing/2014/main" id="{9F5AFD52-36F8-5D4B-91A3-1E55A987D32F}"/>
              </a:ext>
            </a:extLst>
          </p:cNvPr>
          <p:cNvSpPr/>
          <p:nvPr userDrawn="1"/>
        </p:nvSpPr>
        <p:spPr>
          <a:xfrm>
            <a:off x="5667875" y="2681285"/>
            <a:ext cx="1090200" cy="1090200"/>
          </a:xfrm>
          <a:prstGeom prst="donut">
            <a:avLst>
              <a:gd name="adj" fmla="val 18315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554;p55">
            <a:extLst>
              <a:ext uri="{FF2B5EF4-FFF2-40B4-BE49-F238E27FC236}">
                <a16:creationId xmlns="" xmlns:a16="http://schemas.microsoft.com/office/drawing/2014/main" id="{6E0AD3AD-95B5-244E-A18F-55C613B44680}"/>
              </a:ext>
            </a:extLst>
          </p:cNvPr>
          <p:cNvSpPr/>
          <p:nvPr userDrawn="1"/>
        </p:nvSpPr>
        <p:spPr>
          <a:xfrm>
            <a:off x="8394075" y="2681285"/>
            <a:ext cx="1090200" cy="1090200"/>
          </a:xfrm>
          <a:prstGeom prst="donut">
            <a:avLst>
              <a:gd name="adj" fmla="val 1735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76;p13">
            <a:extLst>
              <a:ext uri="{FF2B5EF4-FFF2-40B4-BE49-F238E27FC236}">
                <a16:creationId xmlns="" xmlns:a16="http://schemas.microsoft.com/office/drawing/2014/main" id="{45F60A15-B652-FD40-B410-B25F2562A2C8}"/>
              </a:ext>
            </a:extLst>
          </p:cNvPr>
          <p:cNvSpPr/>
          <p:nvPr userDrawn="1"/>
        </p:nvSpPr>
        <p:spPr>
          <a:xfrm rot="5400000">
            <a:off x="10599216" y="395520"/>
            <a:ext cx="2786635" cy="1392971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77;p13">
            <a:extLst>
              <a:ext uri="{FF2B5EF4-FFF2-40B4-BE49-F238E27FC236}">
                <a16:creationId xmlns="" xmlns:a16="http://schemas.microsoft.com/office/drawing/2014/main" id="{7ECD96DE-ED74-AE4B-8810-1D8AC4688A4A}"/>
              </a:ext>
            </a:extLst>
          </p:cNvPr>
          <p:cNvSpPr/>
          <p:nvPr userDrawn="1"/>
        </p:nvSpPr>
        <p:spPr>
          <a:xfrm>
            <a:off x="110140" y="-311463"/>
            <a:ext cx="3274628" cy="1636908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543;p55">
            <a:extLst>
              <a:ext uri="{FF2B5EF4-FFF2-40B4-BE49-F238E27FC236}">
                <a16:creationId xmlns="" xmlns:a16="http://schemas.microsoft.com/office/drawing/2014/main" id="{D02481D0-1C41-CC4E-8808-72A87338C6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91950" y="3904072"/>
            <a:ext cx="2164200" cy="64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>
                <a:latin typeface="Poppins" pitchFamily="2" charset="77"/>
                <a:cs typeface="Poppins" pitchFamily="2" charset="77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55%</a:t>
            </a:r>
            <a:endParaRPr dirty="0"/>
          </a:p>
        </p:txBody>
      </p:sp>
      <p:sp>
        <p:nvSpPr>
          <p:cNvPr id="23" name="Google Shape;550;p55">
            <a:extLst>
              <a:ext uri="{FF2B5EF4-FFF2-40B4-BE49-F238E27FC236}">
                <a16:creationId xmlns="" xmlns:a16="http://schemas.microsoft.com/office/drawing/2014/main" id="{FC751BB8-32A0-784D-BCE9-185232187276}"/>
              </a:ext>
            </a:extLst>
          </p:cNvPr>
          <p:cNvSpPr/>
          <p:nvPr userDrawn="1"/>
        </p:nvSpPr>
        <p:spPr>
          <a:xfrm>
            <a:off x="2870150" y="2681285"/>
            <a:ext cx="1090200" cy="1090200"/>
          </a:xfrm>
          <a:prstGeom prst="donut">
            <a:avLst>
              <a:gd name="adj" fmla="val 1824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" name="Google Shape;553;p55">
            <a:extLst>
              <a:ext uri="{FF2B5EF4-FFF2-40B4-BE49-F238E27FC236}">
                <a16:creationId xmlns="" xmlns:a16="http://schemas.microsoft.com/office/drawing/2014/main" id="{9DA3BAE3-005D-6B43-993F-6F90DAB13AB7}"/>
              </a:ext>
            </a:extLst>
          </p:cNvPr>
          <p:cNvSpPr/>
          <p:nvPr userDrawn="1"/>
        </p:nvSpPr>
        <p:spPr>
          <a:xfrm>
            <a:off x="5667875" y="2681285"/>
            <a:ext cx="1090200" cy="1090200"/>
          </a:xfrm>
          <a:prstGeom prst="blockArc">
            <a:avLst>
              <a:gd name="adj1" fmla="val 3925824"/>
              <a:gd name="adj2" fmla="val 21174493"/>
              <a:gd name="adj3" fmla="val 18590"/>
            </a:avLst>
          </a:prstGeom>
          <a:solidFill>
            <a:srgbClr val="0017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1C448"/>
              </a:solidFill>
            </a:endParaRPr>
          </a:p>
        </p:txBody>
      </p:sp>
      <p:sp>
        <p:nvSpPr>
          <p:cNvPr id="25" name="Google Shape;555;p55">
            <a:extLst>
              <a:ext uri="{FF2B5EF4-FFF2-40B4-BE49-F238E27FC236}">
                <a16:creationId xmlns="" xmlns:a16="http://schemas.microsoft.com/office/drawing/2014/main" id="{C5C6F6DF-31EE-DF4A-BA1F-AB3A56B07389}"/>
              </a:ext>
            </a:extLst>
          </p:cNvPr>
          <p:cNvSpPr/>
          <p:nvPr userDrawn="1"/>
        </p:nvSpPr>
        <p:spPr>
          <a:xfrm>
            <a:off x="8394075" y="2681285"/>
            <a:ext cx="1090200" cy="1090200"/>
          </a:xfrm>
          <a:prstGeom prst="blockArc">
            <a:avLst>
              <a:gd name="adj1" fmla="val 3925824"/>
              <a:gd name="adj2" fmla="val 17464822"/>
              <a:gd name="adj3" fmla="val 17891"/>
            </a:avLst>
          </a:prstGeom>
          <a:solidFill>
            <a:srgbClr val="0017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1C448"/>
              </a:solidFill>
            </a:endParaRPr>
          </a:p>
        </p:txBody>
      </p:sp>
      <p:sp>
        <p:nvSpPr>
          <p:cNvPr id="34" name="Google Shape;551;p55">
            <a:extLst>
              <a:ext uri="{FF2B5EF4-FFF2-40B4-BE49-F238E27FC236}">
                <a16:creationId xmlns="" xmlns:a16="http://schemas.microsoft.com/office/drawing/2014/main" id="{37494C66-FDE5-A240-870F-CB2B9D57C9B6}"/>
              </a:ext>
            </a:extLst>
          </p:cNvPr>
          <p:cNvSpPr/>
          <p:nvPr userDrawn="1"/>
        </p:nvSpPr>
        <p:spPr>
          <a:xfrm rot="1740607">
            <a:off x="2880184" y="2681285"/>
            <a:ext cx="1090200" cy="1090200"/>
          </a:xfrm>
          <a:prstGeom prst="blockArc">
            <a:avLst>
              <a:gd name="adj1" fmla="val 3579467"/>
              <a:gd name="adj2" fmla="val 14899141"/>
              <a:gd name="adj3" fmla="val 20041"/>
            </a:avLst>
          </a:prstGeom>
          <a:solidFill>
            <a:srgbClr val="0017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1C448"/>
              </a:solidFill>
            </a:endParaRPr>
          </a:p>
        </p:txBody>
      </p:sp>
      <p:sp>
        <p:nvSpPr>
          <p:cNvPr id="35" name="Google Shape;543;p55">
            <a:extLst>
              <a:ext uri="{FF2B5EF4-FFF2-40B4-BE49-F238E27FC236}">
                <a16:creationId xmlns="" xmlns:a16="http://schemas.microsoft.com/office/drawing/2014/main" id="{6CC6A2F1-7EC7-9845-B09D-475285455014}"/>
              </a:ext>
            </a:extLst>
          </p:cNvPr>
          <p:cNvSpPr txBox="1">
            <a:spLocks/>
          </p:cNvSpPr>
          <p:nvPr userDrawn="1"/>
        </p:nvSpPr>
        <p:spPr>
          <a:xfrm>
            <a:off x="5130875" y="3904072"/>
            <a:ext cx="2164200" cy="64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dirty="0">
                <a:latin typeface="Poppins" pitchFamily="2" charset="77"/>
                <a:cs typeface="Poppins" pitchFamily="2" charset="77"/>
              </a:rPr>
              <a:t>80%</a:t>
            </a:r>
          </a:p>
        </p:txBody>
      </p:sp>
      <p:sp>
        <p:nvSpPr>
          <p:cNvPr id="36" name="Google Shape;543;p55">
            <a:extLst>
              <a:ext uri="{FF2B5EF4-FFF2-40B4-BE49-F238E27FC236}">
                <a16:creationId xmlns="" xmlns:a16="http://schemas.microsoft.com/office/drawing/2014/main" id="{81040E24-51CB-EC4D-ABED-54D0E12A1827}"/>
              </a:ext>
            </a:extLst>
          </p:cNvPr>
          <p:cNvSpPr txBox="1">
            <a:spLocks/>
          </p:cNvSpPr>
          <p:nvPr userDrawn="1"/>
        </p:nvSpPr>
        <p:spPr>
          <a:xfrm>
            <a:off x="7857075" y="3967448"/>
            <a:ext cx="2164200" cy="64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dirty="0">
                <a:latin typeface="Poppins" pitchFamily="2" charset="77"/>
                <a:cs typeface="Poppins" pitchFamily="2" charset="77"/>
              </a:rPr>
              <a:t>60%</a:t>
            </a:r>
          </a:p>
        </p:txBody>
      </p:sp>
    </p:spTree>
    <p:extLst>
      <p:ext uri="{BB962C8B-B14F-4D97-AF65-F5344CB8AC3E}">
        <p14:creationId xmlns:p14="http://schemas.microsoft.com/office/powerpoint/2010/main" val="35946268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loc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429;p46">
            <a:extLst>
              <a:ext uri="{FF2B5EF4-FFF2-40B4-BE49-F238E27FC236}">
                <a16:creationId xmlns="" xmlns:a16="http://schemas.microsoft.com/office/drawing/2014/main" id="{160934C3-0E8F-9240-AFCE-380042304698}"/>
              </a:ext>
            </a:extLst>
          </p:cNvPr>
          <p:cNvSpPr/>
          <p:nvPr userDrawn="1"/>
        </p:nvSpPr>
        <p:spPr>
          <a:xfrm>
            <a:off x="2062506" y="1849634"/>
            <a:ext cx="1900200" cy="778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430;p46">
            <a:extLst>
              <a:ext uri="{FF2B5EF4-FFF2-40B4-BE49-F238E27FC236}">
                <a16:creationId xmlns="" xmlns:a16="http://schemas.microsoft.com/office/drawing/2014/main" id="{F647A494-4892-C140-8C7D-605F5380AD1D}"/>
              </a:ext>
            </a:extLst>
          </p:cNvPr>
          <p:cNvSpPr/>
          <p:nvPr userDrawn="1"/>
        </p:nvSpPr>
        <p:spPr>
          <a:xfrm>
            <a:off x="2062506" y="2721886"/>
            <a:ext cx="1900200" cy="778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431;p46">
            <a:extLst>
              <a:ext uri="{FF2B5EF4-FFF2-40B4-BE49-F238E27FC236}">
                <a16:creationId xmlns="" xmlns:a16="http://schemas.microsoft.com/office/drawing/2014/main" id="{EBE23A3D-0B3E-ED46-B693-D80EA3AE0D74}"/>
              </a:ext>
            </a:extLst>
          </p:cNvPr>
          <p:cNvSpPr/>
          <p:nvPr userDrawn="1"/>
        </p:nvSpPr>
        <p:spPr>
          <a:xfrm>
            <a:off x="2062506" y="3594138"/>
            <a:ext cx="1900200" cy="778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432;p46">
            <a:extLst>
              <a:ext uri="{FF2B5EF4-FFF2-40B4-BE49-F238E27FC236}">
                <a16:creationId xmlns="" xmlns:a16="http://schemas.microsoft.com/office/drawing/2014/main" id="{1F75E7BE-E672-C745-BE72-0761057526F1}"/>
              </a:ext>
            </a:extLst>
          </p:cNvPr>
          <p:cNvSpPr/>
          <p:nvPr userDrawn="1"/>
        </p:nvSpPr>
        <p:spPr>
          <a:xfrm>
            <a:off x="2062506" y="4466387"/>
            <a:ext cx="1900200" cy="778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437;p46">
            <a:extLst>
              <a:ext uri="{FF2B5EF4-FFF2-40B4-BE49-F238E27FC236}">
                <a16:creationId xmlns="" xmlns:a16="http://schemas.microsoft.com/office/drawing/2014/main" id="{9A4E34F0-0680-6F48-8267-B9200135CF95}"/>
              </a:ext>
            </a:extLst>
          </p:cNvPr>
          <p:cNvSpPr/>
          <p:nvPr userDrawn="1"/>
        </p:nvSpPr>
        <p:spPr>
          <a:xfrm>
            <a:off x="4066621" y="1849634"/>
            <a:ext cx="5808000" cy="778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438;p46">
            <a:extLst>
              <a:ext uri="{FF2B5EF4-FFF2-40B4-BE49-F238E27FC236}">
                <a16:creationId xmlns="" xmlns:a16="http://schemas.microsoft.com/office/drawing/2014/main" id="{405BE016-66C8-1E43-A3BE-F8B647AA546B}"/>
              </a:ext>
            </a:extLst>
          </p:cNvPr>
          <p:cNvSpPr/>
          <p:nvPr userDrawn="1"/>
        </p:nvSpPr>
        <p:spPr>
          <a:xfrm>
            <a:off x="4066621" y="2721886"/>
            <a:ext cx="5808000" cy="778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439;p46">
            <a:extLst>
              <a:ext uri="{FF2B5EF4-FFF2-40B4-BE49-F238E27FC236}">
                <a16:creationId xmlns="" xmlns:a16="http://schemas.microsoft.com/office/drawing/2014/main" id="{3925C538-24CD-3742-87B6-AE04AB17C099}"/>
              </a:ext>
            </a:extLst>
          </p:cNvPr>
          <p:cNvSpPr/>
          <p:nvPr userDrawn="1"/>
        </p:nvSpPr>
        <p:spPr>
          <a:xfrm>
            <a:off x="4066621" y="3594138"/>
            <a:ext cx="5808000" cy="778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440;p46">
            <a:extLst>
              <a:ext uri="{FF2B5EF4-FFF2-40B4-BE49-F238E27FC236}">
                <a16:creationId xmlns="" xmlns:a16="http://schemas.microsoft.com/office/drawing/2014/main" id="{38E39B26-8BCF-1745-9336-E46D2DB6A479}"/>
              </a:ext>
            </a:extLst>
          </p:cNvPr>
          <p:cNvSpPr/>
          <p:nvPr userDrawn="1"/>
        </p:nvSpPr>
        <p:spPr>
          <a:xfrm>
            <a:off x="4066621" y="4466387"/>
            <a:ext cx="5808000" cy="778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76;p13">
            <a:extLst>
              <a:ext uri="{FF2B5EF4-FFF2-40B4-BE49-F238E27FC236}">
                <a16:creationId xmlns="" xmlns:a16="http://schemas.microsoft.com/office/drawing/2014/main" id="{85A5DED1-8093-7E47-ACC4-49B4784A8AA1}"/>
              </a:ext>
            </a:extLst>
          </p:cNvPr>
          <p:cNvSpPr/>
          <p:nvPr userDrawn="1"/>
        </p:nvSpPr>
        <p:spPr>
          <a:xfrm rot="873554">
            <a:off x="8736177" y="-520178"/>
            <a:ext cx="2786635" cy="1392971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rgbClr val="0017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77;p13">
            <a:extLst>
              <a:ext uri="{FF2B5EF4-FFF2-40B4-BE49-F238E27FC236}">
                <a16:creationId xmlns="" xmlns:a16="http://schemas.microsoft.com/office/drawing/2014/main" id="{2DF86F06-F83E-FF4B-AAA8-E5C766615B62}"/>
              </a:ext>
            </a:extLst>
          </p:cNvPr>
          <p:cNvSpPr/>
          <p:nvPr userDrawn="1"/>
        </p:nvSpPr>
        <p:spPr>
          <a:xfrm rot="16927983">
            <a:off x="-1281388" y="2610546"/>
            <a:ext cx="3274628" cy="1636908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rgbClr val="0017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74228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91;p24">
            <a:extLst>
              <a:ext uri="{FF2B5EF4-FFF2-40B4-BE49-F238E27FC236}">
                <a16:creationId xmlns="" xmlns:a16="http://schemas.microsoft.com/office/drawing/2014/main" id="{8E05ED1E-24DA-254C-BBB3-99EFD6C9F5F5}"/>
              </a:ext>
            </a:extLst>
          </p:cNvPr>
          <p:cNvGrpSpPr/>
          <p:nvPr userDrawn="1"/>
        </p:nvGrpSpPr>
        <p:grpSpPr>
          <a:xfrm flipH="1">
            <a:off x="9967744" y="1289491"/>
            <a:ext cx="2718315" cy="4279018"/>
            <a:chOff x="-371550" y="1260424"/>
            <a:chExt cx="1666100" cy="2622681"/>
          </a:xfrm>
        </p:grpSpPr>
        <p:sp>
          <p:nvSpPr>
            <p:cNvPr id="8" name="Google Shape;192;p24">
              <a:extLst>
                <a:ext uri="{FF2B5EF4-FFF2-40B4-BE49-F238E27FC236}">
                  <a16:creationId xmlns="" xmlns:a16="http://schemas.microsoft.com/office/drawing/2014/main" id="{7C1F19F6-B84F-FF4D-98D6-D8D60F220EC2}"/>
                </a:ext>
              </a:extLst>
            </p:cNvPr>
            <p:cNvSpPr/>
            <p:nvPr/>
          </p:nvSpPr>
          <p:spPr>
            <a:xfrm rot="5400000">
              <a:off x="-783077" y="1805478"/>
              <a:ext cx="2622681" cy="1532572"/>
            </a:xfrm>
            <a:custGeom>
              <a:avLst/>
              <a:gdLst/>
              <a:ahLst/>
              <a:cxnLst/>
              <a:rect l="l" t="t" r="r" b="b"/>
              <a:pathLst>
                <a:path w="86600" h="50605" extrusionOk="0">
                  <a:moveTo>
                    <a:pt x="43297" y="1"/>
                  </a:moveTo>
                  <a:cubicBezTo>
                    <a:pt x="42353" y="1"/>
                    <a:pt x="41405" y="366"/>
                    <a:pt x="40675" y="1096"/>
                  </a:cubicBezTo>
                  <a:lnTo>
                    <a:pt x="1438" y="40333"/>
                  </a:lnTo>
                  <a:cubicBezTo>
                    <a:pt x="0" y="41771"/>
                    <a:pt x="0" y="44122"/>
                    <a:pt x="1438" y="45560"/>
                  </a:cubicBezTo>
                  <a:lnTo>
                    <a:pt x="6483" y="50604"/>
                  </a:lnTo>
                  <a:lnTo>
                    <a:pt x="40675" y="16412"/>
                  </a:lnTo>
                  <a:cubicBezTo>
                    <a:pt x="41405" y="15693"/>
                    <a:pt x="42353" y="15333"/>
                    <a:pt x="43297" y="15333"/>
                  </a:cubicBezTo>
                  <a:cubicBezTo>
                    <a:pt x="44241" y="15333"/>
                    <a:pt x="45183" y="15693"/>
                    <a:pt x="45902" y="16412"/>
                  </a:cubicBezTo>
                  <a:lnTo>
                    <a:pt x="80117" y="50604"/>
                  </a:lnTo>
                  <a:lnTo>
                    <a:pt x="85162" y="45560"/>
                  </a:lnTo>
                  <a:cubicBezTo>
                    <a:pt x="86600" y="44122"/>
                    <a:pt x="86600" y="41771"/>
                    <a:pt x="85162" y="40333"/>
                  </a:cubicBezTo>
                  <a:lnTo>
                    <a:pt x="45902" y="1096"/>
                  </a:lnTo>
                  <a:cubicBezTo>
                    <a:pt x="45183" y="366"/>
                    <a:pt x="44241" y="1"/>
                    <a:pt x="43297" y="1"/>
                  </a:cubicBezTo>
                  <a:close/>
                </a:path>
              </a:pathLst>
            </a:custGeom>
            <a:solidFill>
              <a:srgbClr val="0017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" name="Google Shape;193;p24">
              <a:extLst>
                <a:ext uri="{FF2B5EF4-FFF2-40B4-BE49-F238E27FC236}">
                  <a16:creationId xmlns="" xmlns:a16="http://schemas.microsoft.com/office/drawing/2014/main" id="{89FFB58F-DBE3-7F46-876F-65673C280E56}"/>
                </a:ext>
              </a:extLst>
            </p:cNvPr>
            <p:cNvSpPr/>
            <p:nvPr/>
          </p:nvSpPr>
          <p:spPr>
            <a:xfrm rot="-5400000">
              <a:off x="-849506" y="2094083"/>
              <a:ext cx="1911349" cy="955437"/>
            </a:xfrm>
            <a:custGeom>
              <a:avLst/>
              <a:gdLst/>
              <a:ahLst/>
              <a:cxnLst/>
              <a:rect l="l" t="t" r="r" b="b"/>
              <a:pathLst>
                <a:path w="92649" h="46313" extrusionOk="0">
                  <a:moveTo>
                    <a:pt x="0" y="0"/>
                  </a:moveTo>
                  <a:cubicBezTo>
                    <a:pt x="0" y="936"/>
                    <a:pt x="366" y="1872"/>
                    <a:pt x="1096" y="2602"/>
                  </a:cubicBezTo>
                  <a:lnTo>
                    <a:pt x="43711" y="45217"/>
                  </a:lnTo>
                  <a:cubicBezTo>
                    <a:pt x="44430" y="45947"/>
                    <a:pt x="45377" y="46312"/>
                    <a:pt x="46324" y="46312"/>
                  </a:cubicBezTo>
                  <a:cubicBezTo>
                    <a:pt x="47272" y="46312"/>
                    <a:pt x="48219" y="45947"/>
                    <a:pt x="48938" y="45217"/>
                  </a:cubicBezTo>
                  <a:lnTo>
                    <a:pt x="91553" y="2602"/>
                  </a:lnTo>
                  <a:cubicBezTo>
                    <a:pt x="92283" y="1872"/>
                    <a:pt x="92648" y="936"/>
                    <a:pt x="92648" y="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179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" name="Google Shape;194;p24">
            <a:extLst>
              <a:ext uri="{FF2B5EF4-FFF2-40B4-BE49-F238E27FC236}">
                <a16:creationId xmlns="" xmlns:a16="http://schemas.microsoft.com/office/drawing/2014/main" id="{80E874E1-F819-B646-8F64-EE5C436C4051}"/>
              </a:ext>
            </a:extLst>
          </p:cNvPr>
          <p:cNvSpPr/>
          <p:nvPr userDrawn="1"/>
        </p:nvSpPr>
        <p:spPr>
          <a:xfrm>
            <a:off x="6879631" y="-204056"/>
            <a:ext cx="4796241" cy="239752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rgbClr val="0017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95;p24">
            <a:extLst>
              <a:ext uri="{FF2B5EF4-FFF2-40B4-BE49-F238E27FC236}">
                <a16:creationId xmlns="" xmlns:a16="http://schemas.microsoft.com/office/drawing/2014/main" id="{4F21201F-B466-7444-956A-B8E8E3162E72}"/>
              </a:ext>
            </a:extLst>
          </p:cNvPr>
          <p:cNvSpPr/>
          <p:nvPr userDrawn="1"/>
        </p:nvSpPr>
        <p:spPr>
          <a:xfrm rot="10800000" flipH="1">
            <a:off x="7540947" y="5325681"/>
            <a:ext cx="3473608" cy="1736373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rgbClr val="0017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96;p24">
            <a:extLst>
              <a:ext uri="{FF2B5EF4-FFF2-40B4-BE49-F238E27FC236}">
                <a16:creationId xmlns="" xmlns:a16="http://schemas.microsoft.com/office/drawing/2014/main" id="{60DC0CBF-88EE-0146-B6CA-85D4A035C59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13877" y="994706"/>
            <a:ext cx="5383677" cy="23975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5000">
                <a:solidFill>
                  <a:schemeClr val="accent1"/>
                </a:solidFill>
                <a:latin typeface="Poppins" pitchFamily="2" charset="77"/>
                <a:cs typeface="Poppins" pitchFamily="2" charset="77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 dirty="0"/>
          </a:p>
        </p:txBody>
      </p:sp>
      <p:sp>
        <p:nvSpPr>
          <p:cNvPr id="13" name="Google Shape;197;p24">
            <a:extLst>
              <a:ext uri="{FF2B5EF4-FFF2-40B4-BE49-F238E27FC236}">
                <a16:creationId xmlns="" xmlns:a16="http://schemas.microsoft.com/office/drawing/2014/main" id="{B6D756E2-1CE1-F147-875C-5344FD0254A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813877" y="3902607"/>
            <a:ext cx="4643026" cy="130357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Poppins" pitchFamily="2" charset="77"/>
                <a:cs typeface="Poppins" pitchFamily="2" charset="77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88067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8;p13">
            <a:extLst>
              <a:ext uri="{FF2B5EF4-FFF2-40B4-BE49-F238E27FC236}">
                <a16:creationId xmlns="" xmlns:a16="http://schemas.microsoft.com/office/drawing/2014/main" id="{FF0630BE-2C5B-734D-8C61-4F9050D44A81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244000" y="2867923"/>
            <a:ext cx="7704000" cy="11221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Poppins" pitchFamily="2" charset="77"/>
                <a:cs typeface="Poppins" pitchFamily="2" charset="77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fr-FR" dirty="0"/>
              <a:t>Question ?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571955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/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3A380748-EA0F-A84E-B57B-8F72725697D7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4C2B69A2-B63A-0242-8DBD-0CB25DBC64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490" y="291383"/>
            <a:ext cx="2775155" cy="947481"/>
          </a:xfrm>
          <a:prstGeom prst="rect">
            <a:avLst/>
          </a:prstGeom>
        </p:spPr>
        <p:txBody>
          <a:bodyPr/>
          <a:lstStyle>
            <a:lvl1pPr>
              <a:defRPr>
                <a:latin typeface="Montserrat" pitchFamily="2" charset="77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57C74248-AA8A-EE49-8A5F-C60264DEFE22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1261285" y="2050027"/>
            <a:ext cx="3199803" cy="36321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&lt;!-- </a:t>
            </a:r>
            <a:r>
              <a:rPr lang="fr-FR" dirty="0" err="1"/>
              <a:t>start</a:t>
            </a:r>
            <a:r>
              <a:rPr lang="fr-FR" dirty="0"/>
              <a:t> </a:t>
            </a:r>
            <a:r>
              <a:rPr lang="fr-FR" dirty="0" err="1"/>
              <a:t>slipsum</a:t>
            </a:r>
            <a:r>
              <a:rPr lang="fr-FR" dirty="0"/>
              <a:t> code --&gt;</a:t>
            </a:r>
          </a:p>
          <a:p>
            <a:pPr lvl="0"/>
            <a:endParaRPr lang="fr-FR" dirty="0"/>
          </a:p>
          <a:p>
            <a:pPr lvl="0"/>
            <a:r>
              <a:rPr lang="fr-FR" dirty="0"/>
              <a:t>Do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see</a:t>
            </a:r>
            <a:r>
              <a:rPr lang="fr-FR" dirty="0"/>
              <a:t> </a:t>
            </a:r>
            <a:r>
              <a:rPr lang="fr-FR" dirty="0" err="1"/>
              <a:t>any</a:t>
            </a:r>
            <a:r>
              <a:rPr lang="fr-FR" dirty="0"/>
              <a:t> </a:t>
            </a:r>
            <a:r>
              <a:rPr lang="fr-FR" dirty="0" err="1"/>
              <a:t>Teletubbies</a:t>
            </a:r>
            <a:r>
              <a:rPr lang="fr-FR" dirty="0"/>
              <a:t> in </a:t>
            </a:r>
            <a:r>
              <a:rPr lang="fr-FR" dirty="0" err="1"/>
              <a:t>here</a:t>
            </a:r>
            <a:r>
              <a:rPr lang="fr-FR" dirty="0"/>
              <a:t>? Do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see</a:t>
            </a:r>
            <a:r>
              <a:rPr lang="fr-FR" dirty="0"/>
              <a:t> a </a:t>
            </a:r>
            <a:r>
              <a:rPr lang="fr-FR" dirty="0" err="1"/>
              <a:t>slender</a:t>
            </a:r>
            <a:r>
              <a:rPr lang="fr-FR" dirty="0"/>
              <a:t> plastic tag </a:t>
            </a:r>
            <a:r>
              <a:rPr lang="fr-FR" dirty="0" err="1"/>
              <a:t>clipped</a:t>
            </a:r>
            <a:r>
              <a:rPr lang="fr-FR" dirty="0"/>
              <a:t> to </a:t>
            </a:r>
            <a:r>
              <a:rPr lang="fr-FR" dirty="0" err="1"/>
              <a:t>my</a:t>
            </a:r>
            <a:r>
              <a:rPr lang="fr-FR" dirty="0"/>
              <a:t> </a:t>
            </a:r>
            <a:r>
              <a:rPr lang="fr-FR" dirty="0" err="1"/>
              <a:t>shirt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my</a:t>
            </a:r>
            <a:r>
              <a:rPr lang="fr-FR" dirty="0"/>
              <a:t> </a:t>
            </a:r>
            <a:r>
              <a:rPr lang="fr-FR" dirty="0" err="1"/>
              <a:t>name</a:t>
            </a:r>
            <a:r>
              <a:rPr lang="fr-FR" dirty="0"/>
              <a:t> </a:t>
            </a:r>
            <a:r>
              <a:rPr lang="fr-FR" dirty="0" err="1"/>
              <a:t>printed</a:t>
            </a:r>
            <a:r>
              <a:rPr lang="fr-FR" dirty="0"/>
              <a:t> on </a:t>
            </a:r>
            <a:r>
              <a:rPr lang="fr-FR" dirty="0" err="1"/>
              <a:t>it</a:t>
            </a:r>
            <a:r>
              <a:rPr lang="fr-FR" dirty="0"/>
              <a:t>? Do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see</a:t>
            </a:r>
            <a:r>
              <a:rPr lang="fr-FR" dirty="0"/>
              <a:t> a </a:t>
            </a:r>
            <a:r>
              <a:rPr lang="fr-FR" dirty="0" err="1"/>
              <a:t>little</a:t>
            </a:r>
            <a:r>
              <a:rPr lang="fr-FR" dirty="0"/>
              <a:t> Asian </a:t>
            </a:r>
            <a:r>
              <a:rPr lang="fr-FR" dirty="0" err="1"/>
              <a:t>child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a </a:t>
            </a:r>
            <a:r>
              <a:rPr lang="fr-FR" dirty="0" err="1"/>
              <a:t>blank</a:t>
            </a:r>
            <a:r>
              <a:rPr lang="fr-FR" dirty="0"/>
              <a:t> expression on </a:t>
            </a:r>
            <a:r>
              <a:rPr lang="fr-FR" dirty="0" err="1"/>
              <a:t>his</a:t>
            </a:r>
            <a:r>
              <a:rPr lang="fr-FR" dirty="0"/>
              <a:t> face </a:t>
            </a:r>
            <a:r>
              <a:rPr lang="fr-FR" dirty="0" err="1"/>
              <a:t>sitting</a:t>
            </a:r>
            <a:r>
              <a:rPr lang="fr-FR" dirty="0"/>
              <a:t> </a:t>
            </a:r>
            <a:r>
              <a:rPr lang="fr-FR" dirty="0" err="1"/>
              <a:t>outside</a:t>
            </a:r>
            <a:r>
              <a:rPr lang="fr-FR" dirty="0"/>
              <a:t> on a </a:t>
            </a:r>
            <a:r>
              <a:rPr lang="fr-FR" dirty="0" err="1"/>
              <a:t>mechanical</a:t>
            </a:r>
            <a:r>
              <a:rPr lang="fr-FR" dirty="0"/>
              <a:t> </a:t>
            </a:r>
            <a:r>
              <a:rPr lang="fr-FR" dirty="0" err="1"/>
              <a:t>helicopter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shakes</a:t>
            </a:r>
            <a:r>
              <a:rPr lang="fr-FR" dirty="0"/>
              <a:t> </a:t>
            </a:r>
            <a:r>
              <a:rPr lang="fr-FR" dirty="0" err="1"/>
              <a:t>when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put </a:t>
            </a:r>
            <a:r>
              <a:rPr lang="fr-FR" dirty="0" err="1"/>
              <a:t>quarters</a:t>
            </a:r>
            <a:r>
              <a:rPr lang="fr-FR" dirty="0"/>
              <a:t> in </a:t>
            </a:r>
            <a:r>
              <a:rPr lang="fr-FR" dirty="0" err="1"/>
              <a:t>it</a:t>
            </a:r>
            <a:r>
              <a:rPr lang="fr-FR" dirty="0"/>
              <a:t>? No? </a:t>
            </a:r>
            <a:r>
              <a:rPr lang="fr-FR" dirty="0" err="1"/>
              <a:t>Well</a:t>
            </a:r>
            <a:r>
              <a:rPr lang="fr-FR" dirty="0"/>
              <a:t>, </a:t>
            </a:r>
            <a:r>
              <a:rPr lang="fr-FR" dirty="0" err="1"/>
              <a:t>that's</a:t>
            </a:r>
            <a:r>
              <a:rPr lang="fr-FR" dirty="0"/>
              <a:t> </a:t>
            </a:r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see</a:t>
            </a:r>
            <a:r>
              <a:rPr lang="fr-FR" dirty="0"/>
              <a:t> at a </a:t>
            </a:r>
            <a:r>
              <a:rPr lang="fr-FR" dirty="0" err="1"/>
              <a:t>toy</a:t>
            </a:r>
            <a:r>
              <a:rPr lang="fr-FR" dirty="0"/>
              <a:t> store. </a:t>
            </a:r>
          </a:p>
        </p:txBody>
      </p:sp>
      <p:sp>
        <p:nvSpPr>
          <p:cNvPr id="6" name="Espace réservé du texte 3">
            <a:extLst>
              <a:ext uri="{FF2B5EF4-FFF2-40B4-BE49-F238E27FC236}">
                <a16:creationId xmlns="" xmlns:a16="http://schemas.microsoft.com/office/drawing/2014/main" id="{9482B627-1C97-3144-B41C-094FDAC07BB7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7544098" y="2050027"/>
            <a:ext cx="3199803" cy="36321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&lt;!-- </a:t>
            </a:r>
            <a:r>
              <a:rPr lang="fr-FR" dirty="0" err="1"/>
              <a:t>start</a:t>
            </a:r>
            <a:r>
              <a:rPr lang="fr-FR" dirty="0"/>
              <a:t> </a:t>
            </a:r>
            <a:r>
              <a:rPr lang="fr-FR" dirty="0" err="1"/>
              <a:t>slipsum</a:t>
            </a:r>
            <a:r>
              <a:rPr lang="fr-FR" dirty="0"/>
              <a:t> code --&gt;</a:t>
            </a:r>
          </a:p>
          <a:p>
            <a:pPr lvl="0"/>
            <a:endParaRPr lang="fr-FR" dirty="0"/>
          </a:p>
          <a:p>
            <a:pPr lvl="0"/>
            <a:r>
              <a:rPr lang="fr-FR" dirty="0"/>
              <a:t>Do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see</a:t>
            </a:r>
            <a:r>
              <a:rPr lang="fr-FR" dirty="0"/>
              <a:t> </a:t>
            </a:r>
            <a:r>
              <a:rPr lang="fr-FR" dirty="0" err="1"/>
              <a:t>any</a:t>
            </a:r>
            <a:r>
              <a:rPr lang="fr-FR" dirty="0"/>
              <a:t> </a:t>
            </a:r>
            <a:r>
              <a:rPr lang="fr-FR" dirty="0" err="1"/>
              <a:t>Teletubbies</a:t>
            </a:r>
            <a:r>
              <a:rPr lang="fr-FR" dirty="0"/>
              <a:t> in </a:t>
            </a:r>
            <a:r>
              <a:rPr lang="fr-FR" dirty="0" err="1"/>
              <a:t>here</a:t>
            </a:r>
            <a:r>
              <a:rPr lang="fr-FR" dirty="0"/>
              <a:t>? Do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see</a:t>
            </a:r>
            <a:r>
              <a:rPr lang="fr-FR" dirty="0"/>
              <a:t> a </a:t>
            </a:r>
            <a:r>
              <a:rPr lang="fr-FR" dirty="0" err="1"/>
              <a:t>slender</a:t>
            </a:r>
            <a:r>
              <a:rPr lang="fr-FR" dirty="0"/>
              <a:t> plastic tag </a:t>
            </a:r>
            <a:r>
              <a:rPr lang="fr-FR" dirty="0" err="1"/>
              <a:t>clipped</a:t>
            </a:r>
            <a:r>
              <a:rPr lang="fr-FR" dirty="0"/>
              <a:t> to </a:t>
            </a:r>
            <a:r>
              <a:rPr lang="fr-FR" dirty="0" err="1"/>
              <a:t>my</a:t>
            </a:r>
            <a:r>
              <a:rPr lang="fr-FR" dirty="0"/>
              <a:t> </a:t>
            </a:r>
            <a:r>
              <a:rPr lang="fr-FR" dirty="0" err="1"/>
              <a:t>shirt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my</a:t>
            </a:r>
            <a:r>
              <a:rPr lang="fr-FR" dirty="0"/>
              <a:t> </a:t>
            </a:r>
            <a:r>
              <a:rPr lang="fr-FR" dirty="0" err="1"/>
              <a:t>name</a:t>
            </a:r>
            <a:r>
              <a:rPr lang="fr-FR" dirty="0"/>
              <a:t> </a:t>
            </a:r>
            <a:r>
              <a:rPr lang="fr-FR" dirty="0" err="1"/>
              <a:t>printed</a:t>
            </a:r>
            <a:r>
              <a:rPr lang="fr-FR" dirty="0"/>
              <a:t> on </a:t>
            </a:r>
            <a:r>
              <a:rPr lang="fr-FR" dirty="0" err="1"/>
              <a:t>it</a:t>
            </a:r>
            <a:r>
              <a:rPr lang="fr-FR" dirty="0"/>
              <a:t>? Do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see</a:t>
            </a:r>
            <a:r>
              <a:rPr lang="fr-FR" dirty="0"/>
              <a:t> a </a:t>
            </a:r>
            <a:r>
              <a:rPr lang="fr-FR" dirty="0" err="1"/>
              <a:t>little</a:t>
            </a:r>
            <a:r>
              <a:rPr lang="fr-FR" dirty="0"/>
              <a:t> Asian </a:t>
            </a:r>
            <a:r>
              <a:rPr lang="fr-FR" dirty="0" err="1"/>
              <a:t>child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a </a:t>
            </a:r>
            <a:r>
              <a:rPr lang="fr-FR" dirty="0" err="1"/>
              <a:t>blank</a:t>
            </a:r>
            <a:r>
              <a:rPr lang="fr-FR" dirty="0"/>
              <a:t> expression on </a:t>
            </a:r>
            <a:r>
              <a:rPr lang="fr-FR" dirty="0" err="1"/>
              <a:t>his</a:t>
            </a:r>
            <a:r>
              <a:rPr lang="fr-FR" dirty="0"/>
              <a:t> face </a:t>
            </a:r>
            <a:r>
              <a:rPr lang="fr-FR" dirty="0" err="1"/>
              <a:t>sitting</a:t>
            </a:r>
            <a:r>
              <a:rPr lang="fr-FR" dirty="0"/>
              <a:t> </a:t>
            </a:r>
            <a:r>
              <a:rPr lang="fr-FR" dirty="0" err="1"/>
              <a:t>outside</a:t>
            </a:r>
            <a:r>
              <a:rPr lang="fr-FR" dirty="0"/>
              <a:t> on a </a:t>
            </a:r>
            <a:r>
              <a:rPr lang="fr-FR" dirty="0" err="1"/>
              <a:t>mechanical</a:t>
            </a:r>
            <a:r>
              <a:rPr lang="fr-FR" dirty="0"/>
              <a:t> </a:t>
            </a:r>
            <a:r>
              <a:rPr lang="fr-FR" dirty="0" err="1"/>
              <a:t>helicopter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shakes</a:t>
            </a:r>
            <a:r>
              <a:rPr lang="fr-FR" dirty="0"/>
              <a:t> </a:t>
            </a:r>
            <a:r>
              <a:rPr lang="fr-FR" dirty="0" err="1"/>
              <a:t>when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put </a:t>
            </a:r>
            <a:r>
              <a:rPr lang="fr-FR" dirty="0" err="1"/>
              <a:t>quarters</a:t>
            </a:r>
            <a:r>
              <a:rPr lang="fr-FR" dirty="0"/>
              <a:t> in </a:t>
            </a:r>
            <a:r>
              <a:rPr lang="fr-FR" dirty="0" err="1"/>
              <a:t>it</a:t>
            </a:r>
            <a:r>
              <a:rPr lang="fr-FR" dirty="0"/>
              <a:t>? No? </a:t>
            </a:r>
            <a:r>
              <a:rPr lang="fr-FR" dirty="0" err="1"/>
              <a:t>Well</a:t>
            </a:r>
            <a:r>
              <a:rPr lang="fr-FR" dirty="0"/>
              <a:t>, </a:t>
            </a:r>
            <a:r>
              <a:rPr lang="fr-FR" dirty="0" err="1"/>
              <a:t>that's</a:t>
            </a:r>
            <a:r>
              <a:rPr lang="fr-FR" dirty="0"/>
              <a:t> </a:t>
            </a:r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see</a:t>
            </a:r>
            <a:r>
              <a:rPr lang="fr-FR" dirty="0"/>
              <a:t> at a </a:t>
            </a:r>
            <a:r>
              <a:rPr lang="fr-FR" dirty="0" err="1"/>
              <a:t>toy</a:t>
            </a:r>
            <a:r>
              <a:rPr lang="fr-FR" dirty="0"/>
              <a:t> store. </a:t>
            </a:r>
          </a:p>
        </p:txBody>
      </p:sp>
    </p:spTree>
    <p:extLst>
      <p:ext uri="{BB962C8B-B14F-4D97-AF65-F5344CB8AC3E}">
        <p14:creationId xmlns:p14="http://schemas.microsoft.com/office/powerpoint/2010/main" val="4229792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44C65B37-110E-BC49-BF18-A2A6048481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13581" y="2024784"/>
            <a:ext cx="6364838" cy="280843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793A8FE4-2B4E-7A41-B716-06F60B0713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5400000">
            <a:off x="8706828" y="-12186264"/>
            <a:ext cx="1392564" cy="26485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9966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comparaison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du texte 3">
            <a:extLst>
              <a:ext uri="{FF2B5EF4-FFF2-40B4-BE49-F238E27FC236}">
                <a16:creationId xmlns="" xmlns:a16="http://schemas.microsoft.com/office/drawing/2014/main" id="{ED7568B5-BD91-064D-BB36-B028F13B2605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1261285" y="663678"/>
            <a:ext cx="3199803" cy="7964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&lt;!-- </a:t>
            </a:r>
            <a:r>
              <a:rPr lang="fr-FR" dirty="0" err="1"/>
              <a:t>start</a:t>
            </a:r>
            <a:r>
              <a:rPr lang="fr-FR" dirty="0"/>
              <a:t> </a:t>
            </a:r>
            <a:r>
              <a:rPr lang="fr-FR" dirty="0" err="1"/>
              <a:t>slipsum</a:t>
            </a:r>
            <a:r>
              <a:rPr lang="fr-FR" dirty="0"/>
              <a:t> code --&gt;</a:t>
            </a:r>
          </a:p>
          <a:p>
            <a:pPr lvl="0"/>
            <a:endParaRPr lang="fr-FR" dirty="0"/>
          </a:p>
        </p:txBody>
      </p:sp>
      <p:sp>
        <p:nvSpPr>
          <p:cNvPr id="22" name="Espace réservé du texte 3">
            <a:extLst>
              <a:ext uri="{FF2B5EF4-FFF2-40B4-BE49-F238E27FC236}">
                <a16:creationId xmlns="" xmlns:a16="http://schemas.microsoft.com/office/drawing/2014/main" id="{FC80110F-FFC6-9841-BE8E-4F7C07076B30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7470356" y="663678"/>
            <a:ext cx="3199803" cy="7964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&lt;!-- </a:t>
            </a:r>
            <a:r>
              <a:rPr lang="fr-FR" dirty="0" err="1"/>
              <a:t>start</a:t>
            </a:r>
            <a:r>
              <a:rPr lang="fr-FR" dirty="0"/>
              <a:t> </a:t>
            </a:r>
            <a:r>
              <a:rPr lang="fr-FR" dirty="0" err="1"/>
              <a:t>slipsum</a:t>
            </a:r>
            <a:r>
              <a:rPr lang="fr-FR" dirty="0"/>
              <a:t> code --&gt;</a:t>
            </a:r>
          </a:p>
          <a:p>
            <a:pPr lvl="0"/>
            <a:endParaRPr lang="fr-FR" dirty="0"/>
          </a:p>
        </p:txBody>
      </p:sp>
      <p:graphicFrame>
        <p:nvGraphicFramePr>
          <p:cNvPr id="2" name="Graphique 1">
            <a:extLst>
              <a:ext uri="{FF2B5EF4-FFF2-40B4-BE49-F238E27FC236}">
                <a16:creationId xmlns="" xmlns:a16="http://schemas.microsoft.com/office/drawing/2014/main" id="{56124DDF-2D49-4749-94CB-BF51A3A3DD07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485476686"/>
              </p:ext>
            </p:extLst>
          </p:nvPr>
        </p:nvGraphicFramePr>
        <p:xfrm>
          <a:off x="395746" y="1870041"/>
          <a:ext cx="4930879" cy="4324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3" name="Graphique 22">
            <a:extLst>
              <a:ext uri="{FF2B5EF4-FFF2-40B4-BE49-F238E27FC236}">
                <a16:creationId xmlns="" xmlns:a16="http://schemas.microsoft.com/office/drawing/2014/main" id="{3319F06D-A42D-4E48-B41B-C45AC6BAC9D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34119576"/>
              </p:ext>
            </p:extLst>
          </p:nvPr>
        </p:nvGraphicFramePr>
        <p:xfrm>
          <a:off x="6604817" y="1870041"/>
          <a:ext cx="4930879" cy="4324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623248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ésentation Graph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6">
            <a:extLst>
              <a:ext uri="{FF2B5EF4-FFF2-40B4-BE49-F238E27FC236}">
                <a16:creationId xmlns="" xmlns:a16="http://schemas.microsoft.com/office/drawing/2014/main" id="{D7CA0A19-D9A8-B244-A198-1828E8DC1C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n>
                  <a:noFill/>
                </a:ln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6" name="Espace réservé du texte 3">
            <a:extLst>
              <a:ext uri="{FF2B5EF4-FFF2-40B4-BE49-F238E27FC236}">
                <a16:creationId xmlns="" xmlns:a16="http://schemas.microsoft.com/office/drawing/2014/main" id="{00FED4BE-15A5-A04F-89DE-D56FEA3F95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bones</a:t>
            </a:r>
            <a:r>
              <a:rPr lang="fr-FR" dirty="0"/>
              <a:t> </a:t>
            </a:r>
            <a:r>
              <a:rPr lang="fr-FR" dirty="0" err="1"/>
              <a:t>don't</a:t>
            </a:r>
            <a:r>
              <a:rPr lang="fr-FR" dirty="0"/>
              <a:t> break, mine do. </a:t>
            </a:r>
            <a:r>
              <a:rPr lang="fr-FR" dirty="0" err="1"/>
              <a:t>That's</a:t>
            </a:r>
            <a:r>
              <a:rPr lang="fr-FR" dirty="0"/>
              <a:t> </a:t>
            </a:r>
            <a:r>
              <a:rPr lang="fr-FR" dirty="0" err="1"/>
              <a:t>clear</a:t>
            </a:r>
            <a:r>
              <a:rPr lang="fr-FR" dirty="0"/>
              <a:t>.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cells</a:t>
            </a:r>
            <a:r>
              <a:rPr lang="fr-FR" dirty="0"/>
              <a:t> </a:t>
            </a:r>
            <a:r>
              <a:rPr lang="fr-FR" dirty="0" err="1"/>
              <a:t>react</a:t>
            </a:r>
            <a:r>
              <a:rPr lang="fr-FR" dirty="0"/>
              <a:t> to </a:t>
            </a:r>
            <a:r>
              <a:rPr lang="fr-FR" dirty="0" err="1"/>
              <a:t>bacteria</a:t>
            </a:r>
            <a:r>
              <a:rPr lang="fr-FR" dirty="0"/>
              <a:t> and </a:t>
            </a:r>
            <a:r>
              <a:rPr lang="fr-FR" dirty="0" err="1"/>
              <a:t>viruses</a:t>
            </a:r>
            <a:r>
              <a:rPr lang="fr-FR" dirty="0"/>
              <a:t> </a:t>
            </a:r>
            <a:r>
              <a:rPr lang="fr-FR" dirty="0" err="1"/>
              <a:t>differently</a:t>
            </a:r>
            <a:r>
              <a:rPr lang="fr-FR" dirty="0"/>
              <a:t> </a:t>
            </a:r>
            <a:r>
              <a:rPr lang="fr-FR" dirty="0" err="1"/>
              <a:t>than</a:t>
            </a:r>
            <a:r>
              <a:rPr lang="fr-FR" dirty="0"/>
              <a:t> mine. You </a:t>
            </a:r>
            <a:r>
              <a:rPr lang="fr-FR" dirty="0" err="1"/>
              <a:t>don't</a:t>
            </a:r>
            <a:r>
              <a:rPr lang="fr-FR" dirty="0"/>
              <a:t> </a:t>
            </a:r>
            <a:r>
              <a:rPr lang="fr-FR" dirty="0" err="1"/>
              <a:t>get</a:t>
            </a:r>
            <a:r>
              <a:rPr lang="fr-FR" dirty="0"/>
              <a:t> </a:t>
            </a:r>
            <a:r>
              <a:rPr lang="fr-FR" dirty="0" err="1"/>
              <a:t>sick</a:t>
            </a:r>
            <a:r>
              <a:rPr lang="fr-FR" dirty="0"/>
              <a:t>, I do. </a:t>
            </a:r>
            <a:r>
              <a:rPr lang="fr-FR" dirty="0" err="1"/>
              <a:t>That's</a:t>
            </a:r>
            <a:r>
              <a:rPr lang="fr-FR" dirty="0"/>
              <a:t> </a:t>
            </a:r>
            <a:r>
              <a:rPr lang="fr-FR" dirty="0" err="1"/>
              <a:t>also</a:t>
            </a:r>
            <a:r>
              <a:rPr lang="fr-FR" dirty="0"/>
              <a:t> </a:t>
            </a:r>
            <a:r>
              <a:rPr lang="fr-FR" dirty="0" err="1"/>
              <a:t>clear</a:t>
            </a:r>
            <a:r>
              <a:rPr lang="fr-FR" dirty="0"/>
              <a:t>. But for </a:t>
            </a:r>
            <a:r>
              <a:rPr lang="fr-FR" dirty="0" err="1"/>
              <a:t>some</a:t>
            </a:r>
            <a:r>
              <a:rPr lang="fr-FR" dirty="0"/>
              <a:t> </a:t>
            </a:r>
            <a:r>
              <a:rPr lang="fr-FR" dirty="0" err="1"/>
              <a:t>reason</a:t>
            </a:r>
            <a:r>
              <a:rPr lang="fr-FR" dirty="0"/>
              <a:t>, </a:t>
            </a:r>
            <a:r>
              <a:rPr lang="fr-FR" dirty="0" err="1"/>
              <a:t>you</a:t>
            </a:r>
            <a:r>
              <a:rPr lang="fr-FR" dirty="0"/>
              <a:t> and I </a:t>
            </a:r>
            <a:r>
              <a:rPr lang="fr-FR" dirty="0" err="1"/>
              <a:t>react</a:t>
            </a:r>
            <a:r>
              <a:rPr lang="fr-FR" dirty="0"/>
              <a:t> the exact </a:t>
            </a:r>
            <a:r>
              <a:rPr lang="fr-FR" dirty="0" err="1"/>
              <a:t>same</a:t>
            </a:r>
            <a:r>
              <a:rPr lang="fr-FR" dirty="0"/>
              <a:t> </a:t>
            </a:r>
            <a:r>
              <a:rPr lang="fr-FR" dirty="0" err="1"/>
              <a:t>way</a:t>
            </a:r>
            <a:r>
              <a:rPr lang="fr-FR" dirty="0"/>
              <a:t> to water.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swallow</a:t>
            </a:r>
            <a:r>
              <a:rPr lang="fr-FR" dirty="0"/>
              <a:t> </a:t>
            </a:r>
            <a:r>
              <a:rPr lang="fr-FR" dirty="0" err="1"/>
              <a:t>it</a:t>
            </a:r>
            <a:r>
              <a:rPr lang="fr-FR" dirty="0"/>
              <a:t> </a:t>
            </a:r>
            <a:r>
              <a:rPr lang="fr-FR" dirty="0" err="1"/>
              <a:t>too</a:t>
            </a:r>
            <a:r>
              <a:rPr lang="fr-FR" dirty="0"/>
              <a:t> </a:t>
            </a:r>
            <a:r>
              <a:rPr lang="fr-FR" dirty="0" err="1"/>
              <a:t>fast</a:t>
            </a:r>
            <a:r>
              <a:rPr lang="fr-FR" dirty="0"/>
              <a:t>, </a:t>
            </a:r>
            <a:r>
              <a:rPr lang="fr-FR" dirty="0" err="1"/>
              <a:t>we</a:t>
            </a:r>
            <a:r>
              <a:rPr lang="fr-FR" dirty="0"/>
              <a:t> choke.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get</a:t>
            </a:r>
            <a:r>
              <a:rPr lang="fr-FR" dirty="0"/>
              <a:t> </a:t>
            </a:r>
            <a:r>
              <a:rPr lang="fr-FR" dirty="0" err="1"/>
              <a:t>some</a:t>
            </a:r>
            <a:r>
              <a:rPr lang="fr-FR" dirty="0"/>
              <a:t> in </a:t>
            </a:r>
            <a:r>
              <a:rPr lang="fr-FR" dirty="0" err="1"/>
              <a:t>our</a:t>
            </a:r>
            <a:r>
              <a:rPr lang="fr-FR" dirty="0"/>
              <a:t> </a:t>
            </a:r>
            <a:r>
              <a:rPr lang="fr-FR" dirty="0" err="1"/>
              <a:t>lungs</a:t>
            </a:r>
            <a:r>
              <a:rPr lang="fr-FR" dirty="0"/>
              <a:t>,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drown</a:t>
            </a:r>
            <a:r>
              <a:rPr lang="fr-FR" dirty="0"/>
              <a:t>. </a:t>
            </a:r>
            <a:r>
              <a:rPr lang="fr-FR" dirty="0" err="1"/>
              <a:t>However</a:t>
            </a:r>
            <a:r>
              <a:rPr lang="fr-FR" dirty="0"/>
              <a:t> </a:t>
            </a:r>
            <a:r>
              <a:rPr lang="fr-FR" dirty="0" err="1"/>
              <a:t>unreal</a:t>
            </a:r>
            <a:r>
              <a:rPr lang="fr-FR" dirty="0"/>
              <a:t> </a:t>
            </a:r>
            <a:r>
              <a:rPr lang="fr-FR" dirty="0" err="1"/>
              <a:t>it</a:t>
            </a:r>
            <a:r>
              <a:rPr lang="fr-FR" dirty="0"/>
              <a:t> </a:t>
            </a:r>
            <a:r>
              <a:rPr lang="fr-FR" dirty="0" err="1"/>
              <a:t>may</a:t>
            </a:r>
            <a:r>
              <a:rPr lang="fr-FR" dirty="0"/>
              <a:t> </a:t>
            </a:r>
            <a:r>
              <a:rPr lang="fr-FR" dirty="0" err="1"/>
              <a:t>seem</a:t>
            </a:r>
            <a:r>
              <a:rPr lang="fr-FR" dirty="0"/>
              <a:t>, </a:t>
            </a:r>
            <a:r>
              <a:rPr lang="fr-FR" dirty="0" err="1"/>
              <a:t>we</a:t>
            </a:r>
            <a:r>
              <a:rPr lang="fr-FR" dirty="0"/>
              <a:t> are </a:t>
            </a:r>
            <a:r>
              <a:rPr lang="fr-FR" dirty="0" err="1"/>
              <a:t>connected</a:t>
            </a:r>
            <a:r>
              <a:rPr lang="fr-FR" dirty="0"/>
              <a:t>, </a:t>
            </a:r>
            <a:r>
              <a:rPr lang="fr-FR" dirty="0" err="1"/>
              <a:t>you</a:t>
            </a:r>
            <a:r>
              <a:rPr lang="fr-FR" dirty="0"/>
              <a:t> and I. </a:t>
            </a:r>
            <a:r>
              <a:rPr lang="fr-FR" dirty="0" err="1"/>
              <a:t>We're</a:t>
            </a:r>
            <a:r>
              <a:rPr lang="fr-FR" dirty="0"/>
              <a:t> on the </a:t>
            </a:r>
            <a:r>
              <a:rPr lang="fr-FR" dirty="0" err="1"/>
              <a:t>same</a:t>
            </a:r>
            <a:r>
              <a:rPr lang="fr-FR" dirty="0"/>
              <a:t> </a:t>
            </a:r>
            <a:r>
              <a:rPr lang="fr-FR" dirty="0" err="1"/>
              <a:t>curve</a:t>
            </a:r>
            <a:r>
              <a:rPr lang="fr-FR" dirty="0"/>
              <a:t>, </a:t>
            </a:r>
            <a:r>
              <a:rPr lang="fr-FR" dirty="0" err="1"/>
              <a:t>just</a:t>
            </a:r>
            <a:r>
              <a:rPr lang="fr-FR" dirty="0"/>
              <a:t> on opposite ends.</a:t>
            </a:r>
          </a:p>
          <a:p>
            <a:pPr lvl="0"/>
            <a:endParaRPr lang="fr-FR" dirty="0"/>
          </a:p>
        </p:txBody>
      </p:sp>
      <p:graphicFrame>
        <p:nvGraphicFramePr>
          <p:cNvPr id="7" name="Graphique 6">
            <a:extLst>
              <a:ext uri="{FF2B5EF4-FFF2-40B4-BE49-F238E27FC236}">
                <a16:creationId xmlns="" xmlns:a16="http://schemas.microsoft.com/office/drawing/2014/main" id="{8DB65188-685D-5941-8790-99ED2299D51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233885549"/>
              </p:ext>
            </p:extLst>
          </p:nvPr>
        </p:nvGraphicFramePr>
        <p:xfrm>
          <a:off x="5899354" y="2152298"/>
          <a:ext cx="4496619" cy="3811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366015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nnée importante X4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="" xmlns:a16="http://schemas.microsoft.com/office/drawing/2014/main" id="{5A55AA55-66F7-A74B-B0B7-A4A8D5E91F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7288" y="1770061"/>
            <a:ext cx="1640087" cy="165893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="" xmlns:a16="http://schemas.microsoft.com/office/drawing/2014/main" id="{D2F5AB50-1A2E-F044-8B2C-A35354E0F0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57564" y="1770061"/>
            <a:ext cx="1640087" cy="165893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="" xmlns:a16="http://schemas.microsoft.com/office/drawing/2014/main" id="{DFF5E6D6-8502-EB43-9190-132A461511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94350" y="1770061"/>
            <a:ext cx="1640087" cy="165893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D0B548B8-F59A-EE45-B72A-F742C922EF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94625" y="1770061"/>
            <a:ext cx="1640087" cy="1658939"/>
          </a:xfrm>
          <a:prstGeom prst="rect">
            <a:avLst/>
          </a:prstGeom>
        </p:spPr>
      </p:pic>
      <p:sp>
        <p:nvSpPr>
          <p:cNvPr id="8" name="Espace réservé du texte 3">
            <a:extLst>
              <a:ext uri="{FF2B5EF4-FFF2-40B4-BE49-F238E27FC236}">
                <a16:creationId xmlns="" xmlns:a16="http://schemas.microsoft.com/office/drawing/2014/main" id="{9D7DDE27-B8F9-984D-906C-D45033791916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180468" y="4221162"/>
            <a:ext cx="1438275" cy="1343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9" name="Espace réservé du texte 3">
            <a:extLst>
              <a:ext uri="{FF2B5EF4-FFF2-40B4-BE49-F238E27FC236}">
                <a16:creationId xmlns="" xmlns:a16="http://schemas.microsoft.com/office/drawing/2014/main" id="{2FC2E391-2765-F74F-B86D-4A74C435DE2E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4058469" y="4221161"/>
            <a:ext cx="1438275" cy="1343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Espace réservé du texte 3">
            <a:extLst>
              <a:ext uri="{FF2B5EF4-FFF2-40B4-BE49-F238E27FC236}">
                <a16:creationId xmlns="" xmlns:a16="http://schemas.microsoft.com/office/drawing/2014/main" id="{462A0EC0-572D-B748-B534-0FC86D9D0F5A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6776999" y="4221159"/>
            <a:ext cx="1438275" cy="1343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1" name="Espace réservé du texte 3">
            <a:extLst>
              <a:ext uri="{FF2B5EF4-FFF2-40B4-BE49-F238E27FC236}">
                <a16:creationId xmlns="" xmlns:a16="http://schemas.microsoft.com/office/drawing/2014/main" id="{9DEAB1C1-69FD-7644-9814-27BE2DE8893C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9495530" y="4221160"/>
            <a:ext cx="1438275" cy="1343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2" name="Titre 1">
            <a:extLst>
              <a:ext uri="{FF2B5EF4-FFF2-40B4-BE49-F238E27FC236}">
                <a16:creationId xmlns="" xmlns:a16="http://schemas.microsoft.com/office/drawing/2014/main" id="{D2CA27C4-D5F7-CE41-AFC8-A3216DD3E4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888" y="257175"/>
            <a:ext cx="5961062" cy="785812"/>
          </a:xfrm>
          <a:prstGeom prst="rect">
            <a:avLst/>
          </a:prstGeom>
          <a:noFill/>
        </p:spPr>
        <p:txBody>
          <a:bodyPr anchor="b"/>
          <a:lstStyle>
            <a:lvl1pPr>
              <a:defRPr sz="32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9620913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int clefs X4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4">
            <a:extLst>
              <a:ext uri="{FF2B5EF4-FFF2-40B4-BE49-F238E27FC236}">
                <a16:creationId xmlns="" xmlns:a16="http://schemas.microsoft.com/office/drawing/2014/main" id="{41453E34-522F-3F4D-BB46-898829C21254}"/>
              </a:ext>
            </a:extLst>
          </p:cNvPr>
          <p:cNvSpPr/>
          <p:nvPr userDrawn="1"/>
        </p:nvSpPr>
        <p:spPr>
          <a:xfrm>
            <a:off x="8672626" y="1235358"/>
            <a:ext cx="3373120" cy="4557395"/>
          </a:xfrm>
          <a:custGeom>
            <a:avLst/>
            <a:gdLst/>
            <a:ahLst/>
            <a:cxnLst/>
            <a:rect l="l" t="t" r="r" b="b"/>
            <a:pathLst>
              <a:path w="3373120" h="4557395">
                <a:moveTo>
                  <a:pt x="1310398" y="1996008"/>
                </a:moveTo>
                <a:lnTo>
                  <a:pt x="1302981" y="1952282"/>
                </a:lnTo>
                <a:lnTo>
                  <a:pt x="1282661" y="1915464"/>
                </a:lnTo>
                <a:lnTo>
                  <a:pt x="1252308" y="1887474"/>
                </a:lnTo>
                <a:lnTo>
                  <a:pt x="1214805" y="1870214"/>
                </a:lnTo>
                <a:lnTo>
                  <a:pt x="1172997" y="1865630"/>
                </a:lnTo>
                <a:lnTo>
                  <a:pt x="1129792" y="1875612"/>
                </a:lnTo>
                <a:lnTo>
                  <a:pt x="80645" y="2312746"/>
                </a:lnTo>
                <a:lnTo>
                  <a:pt x="47612" y="2332698"/>
                </a:lnTo>
                <a:lnTo>
                  <a:pt x="6083" y="2394953"/>
                </a:lnTo>
                <a:lnTo>
                  <a:pt x="368" y="2433129"/>
                </a:lnTo>
                <a:lnTo>
                  <a:pt x="0" y="4426877"/>
                </a:lnTo>
                <a:lnTo>
                  <a:pt x="10236" y="4477651"/>
                </a:lnTo>
                <a:lnTo>
                  <a:pt x="38188" y="4519117"/>
                </a:lnTo>
                <a:lnTo>
                  <a:pt x="79654" y="4547070"/>
                </a:lnTo>
                <a:lnTo>
                  <a:pt x="130441" y="4557331"/>
                </a:lnTo>
                <a:lnTo>
                  <a:pt x="1179957" y="4557331"/>
                </a:lnTo>
                <a:lnTo>
                  <a:pt x="1230718" y="4547082"/>
                </a:lnTo>
                <a:lnTo>
                  <a:pt x="1272184" y="4519130"/>
                </a:lnTo>
                <a:lnTo>
                  <a:pt x="1300137" y="4477664"/>
                </a:lnTo>
                <a:lnTo>
                  <a:pt x="1310398" y="4426890"/>
                </a:lnTo>
                <a:lnTo>
                  <a:pt x="1310398" y="1996008"/>
                </a:lnTo>
                <a:close/>
              </a:path>
              <a:path w="3373120" h="4557395">
                <a:moveTo>
                  <a:pt x="3372878" y="1314602"/>
                </a:moveTo>
                <a:lnTo>
                  <a:pt x="3354197" y="1247330"/>
                </a:lnTo>
                <a:lnTo>
                  <a:pt x="3303524" y="1199337"/>
                </a:lnTo>
                <a:lnTo>
                  <a:pt x="2723426" y="891946"/>
                </a:lnTo>
                <a:lnTo>
                  <a:pt x="2679065" y="877658"/>
                </a:lnTo>
                <a:lnTo>
                  <a:pt x="2635148" y="879513"/>
                </a:lnTo>
                <a:lnTo>
                  <a:pt x="2595067" y="895426"/>
                </a:lnTo>
                <a:lnTo>
                  <a:pt x="2562237" y="923378"/>
                </a:lnTo>
                <a:lnTo>
                  <a:pt x="2540038" y="961313"/>
                </a:lnTo>
                <a:lnTo>
                  <a:pt x="2531884" y="1007186"/>
                </a:lnTo>
                <a:lnTo>
                  <a:pt x="2531884" y="3798595"/>
                </a:lnTo>
                <a:lnTo>
                  <a:pt x="2373757" y="3798595"/>
                </a:lnTo>
                <a:lnTo>
                  <a:pt x="2373757" y="130543"/>
                </a:lnTo>
                <a:lnTo>
                  <a:pt x="2366619" y="87642"/>
                </a:lnTo>
                <a:lnTo>
                  <a:pt x="2347010" y="51269"/>
                </a:lnTo>
                <a:lnTo>
                  <a:pt x="2317610" y="23304"/>
                </a:lnTo>
                <a:lnTo>
                  <a:pt x="2281097" y="5600"/>
                </a:lnTo>
                <a:lnTo>
                  <a:pt x="2240165" y="0"/>
                </a:lnTo>
                <a:lnTo>
                  <a:pt x="2197506" y="8394"/>
                </a:lnTo>
                <a:lnTo>
                  <a:pt x="1395018" y="309448"/>
                </a:lnTo>
                <a:lnTo>
                  <a:pt x="1360322" y="328942"/>
                </a:lnTo>
                <a:lnTo>
                  <a:pt x="1333614" y="357289"/>
                </a:lnTo>
                <a:lnTo>
                  <a:pt x="1316456" y="392239"/>
                </a:lnTo>
                <a:lnTo>
                  <a:pt x="1310398" y="431584"/>
                </a:lnTo>
                <a:lnTo>
                  <a:pt x="1310398" y="936675"/>
                </a:lnTo>
                <a:lnTo>
                  <a:pt x="1304645" y="974991"/>
                </a:lnTo>
                <a:lnTo>
                  <a:pt x="1288326" y="1009256"/>
                </a:lnTo>
                <a:lnTo>
                  <a:pt x="1262849" y="1037399"/>
                </a:lnTo>
                <a:lnTo>
                  <a:pt x="1229588" y="1057300"/>
                </a:lnTo>
                <a:lnTo>
                  <a:pt x="779780" y="1242390"/>
                </a:lnTo>
                <a:lnTo>
                  <a:pt x="746531" y="1262278"/>
                </a:lnTo>
                <a:lnTo>
                  <a:pt x="721042" y="1290408"/>
                </a:lnTo>
                <a:lnTo>
                  <a:pt x="704723" y="1324686"/>
                </a:lnTo>
                <a:lnTo>
                  <a:pt x="698982" y="1363014"/>
                </a:lnTo>
                <a:lnTo>
                  <a:pt x="698982" y="1753374"/>
                </a:lnTo>
                <a:lnTo>
                  <a:pt x="706475" y="1797342"/>
                </a:lnTo>
                <a:lnTo>
                  <a:pt x="726998" y="1834299"/>
                </a:lnTo>
                <a:lnTo>
                  <a:pt x="757643" y="1862289"/>
                </a:lnTo>
                <a:lnTo>
                  <a:pt x="795451" y="1879409"/>
                </a:lnTo>
                <a:lnTo>
                  <a:pt x="837501" y="1883702"/>
                </a:lnTo>
                <a:lnTo>
                  <a:pt x="880872" y="1873250"/>
                </a:lnTo>
                <a:lnTo>
                  <a:pt x="1226477" y="1724952"/>
                </a:lnTo>
                <a:lnTo>
                  <a:pt x="1265339" y="1714982"/>
                </a:lnTo>
                <a:lnTo>
                  <a:pt x="1304518" y="1717128"/>
                </a:lnTo>
                <a:lnTo>
                  <a:pt x="1341310" y="1730806"/>
                </a:lnTo>
                <a:lnTo>
                  <a:pt x="1372958" y="1755482"/>
                </a:lnTo>
                <a:lnTo>
                  <a:pt x="1788477" y="2197557"/>
                </a:lnTo>
                <a:lnTo>
                  <a:pt x="1814703" y="2238845"/>
                </a:lnTo>
                <a:lnTo>
                  <a:pt x="1823885" y="2286901"/>
                </a:lnTo>
                <a:lnTo>
                  <a:pt x="1823885" y="4426902"/>
                </a:lnTo>
                <a:lnTo>
                  <a:pt x="1834134" y="4477664"/>
                </a:lnTo>
                <a:lnTo>
                  <a:pt x="1862086" y="4519130"/>
                </a:lnTo>
                <a:lnTo>
                  <a:pt x="1903552" y="4547082"/>
                </a:lnTo>
                <a:lnTo>
                  <a:pt x="1954326" y="4557344"/>
                </a:lnTo>
                <a:lnTo>
                  <a:pt x="3242437" y="4557344"/>
                </a:lnTo>
                <a:lnTo>
                  <a:pt x="3293211" y="4547082"/>
                </a:lnTo>
                <a:lnTo>
                  <a:pt x="3334677" y="4519130"/>
                </a:lnTo>
                <a:lnTo>
                  <a:pt x="3362629" y="4477664"/>
                </a:lnTo>
                <a:lnTo>
                  <a:pt x="3372878" y="4426902"/>
                </a:lnTo>
                <a:lnTo>
                  <a:pt x="3372878" y="1314602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86000">
                <a:schemeClr val="accent1">
                  <a:lumMod val="0"/>
                  <a:lumOff val="100000"/>
                  <a:alpha val="0"/>
                </a:schemeClr>
              </a:gs>
            </a:gsLst>
            <a:lin ang="10800000" scaled="1"/>
            <a:tileRect/>
          </a:gradFill>
        </p:spPr>
        <p:txBody>
          <a:bodyPr wrap="square" lIns="0" tIns="0" rIns="0" bIns="0" rtlCol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="" xmlns:a16="http://schemas.microsoft.com/office/drawing/2014/main" id="{431CEE2C-FAC3-954C-A35C-FBA0D4C726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8975" y="3676231"/>
            <a:ext cx="3643182" cy="108534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texte 13">
            <a:extLst>
              <a:ext uri="{FF2B5EF4-FFF2-40B4-BE49-F238E27FC236}">
                <a16:creationId xmlns="" xmlns:a16="http://schemas.microsoft.com/office/drawing/2014/main" id="{BB4322DC-8C5A-D347-86E8-49E4B05C1C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8975" y="5229261"/>
            <a:ext cx="3643182" cy="108534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6" name="Espace réservé du texte 13">
            <a:extLst>
              <a:ext uri="{FF2B5EF4-FFF2-40B4-BE49-F238E27FC236}">
                <a16:creationId xmlns="" xmlns:a16="http://schemas.microsoft.com/office/drawing/2014/main" id="{0854994B-E784-5B47-8C3D-9957944FF15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8975" y="2174994"/>
            <a:ext cx="3643182" cy="108534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7" name="Espace réservé du texte 13">
            <a:extLst>
              <a:ext uri="{FF2B5EF4-FFF2-40B4-BE49-F238E27FC236}">
                <a16:creationId xmlns="" xmlns:a16="http://schemas.microsoft.com/office/drawing/2014/main" id="{547D5983-9CBC-C241-8408-A011C51D783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8975" y="621964"/>
            <a:ext cx="3643182" cy="108534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Espace réservé du texte 13">
            <a:extLst>
              <a:ext uri="{FF2B5EF4-FFF2-40B4-BE49-F238E27FC236}">
                <a16:creationId xmlns="" xmlns:a16="http://schemas.microsoft.com/office/drawing/2014/main" id="{33FF2840-43F4-0748-BFFA-5BED0A20F7E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33493" y="5229261"/>
            <a:ext cx="6483638" cy="108534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9" name="Espace réservé du texte 13">
            <a:extLst>
              <a:ext uri="{FF2B5EF4-FFF2-40B4-BE49-F238E27FC236}">
                <a16:creationId xmlns="" xmlns:a16="http://schemas.microsoft.com/office/drawing/2014/main" id="{6C32D0DE-9013-6F43-B69A-4C41E1EC4A4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233493" y="3676231"/>
            <a:ext cx="6483638" cy="108534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0" name="Espace réservé du texte 13">
            <a:extLst>
              <a:ext uri="{FF2B5EF4-FFF2-40B4-BE49-F238E27FC236}">
                <a16:creationId xmlns="" xmlns:a16="http://schemas.microsoft.com/office/drawing/2014/main" id="{DD753B74-17B0-A24B-9D61-F4FDB0DD405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233493" y="2069033"/>
            <a:ext cx="6483638" cy="108534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1" name="Espace réservé du texte 13">
            <a:extLst>
              <a:ext uri="{FF2B5EF4-FFF2-40B4-BE49-F238E27FC236}">
                <a16:creationId xmlns="" xmlns:a16="http://schemas.microsoft.com/office/drawing/2014/main" id="{665AB049-8207-F64B-B792-9146ED5E44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98516" y="621964"/>
            <a:ext cx="6483638" cy="108534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1521253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rgeur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="" xmlns:a16="http://schemas.microsoft.com/office/drawing/2014/main" id="{0E302C40-2C02-A546-9F04-97CE9C29ED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6"/>
            <a:ext cx="3427412" cy="6542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="" xmlns:a16="http://schemas.microsoft.com/office/drawing/2014/main" id="{D5129484-A235-1F4D-B765-4540647FFD7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1485561"/>
            <a:ext cx="10515600" cy="1286351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1050" b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Look, </a:t>
            </a:r>
            <a:r>
              <a:rPr lang="fr-FR" dirty="0" err="1"/>
              <a:t>just</a:t>
            </a:r>
            <a:r>
              <a:rPr lang="fr-FR" dirty="0"/>
              <a:t> </a:t>
            </a:r>
            <a:r>
              <a:rPr lang="fr-FR" dirty="0" err="1"/>
              <a:t>because</a:t>
            </a:r>
            <a:r>
              <a:rPr lang="fr-FR" dirty="0"/>
              <a:t> I </a:t>
            </a:r>
            <a:r>
              <a:rPr lang="fr-FR" dirty="0" err="1"/>
              <a:t>don't</a:t>
            </a:r>
            <a:r>
              <a:rPr lang="fr-FR" dirty="0"/>
              <a:t>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givin</a:t>
            </a:r>
            <a:r>
              <a:rPr lang="fr-FR" dirty="0"/>
              <a:t>' no man a foot massage </a:t>
            </a:r>
            <a:r>
              <a:rPr lang="fr-FR" dirty="0" err="1"/>
              <a:t>don't</a:t>
            </a:r>
            <a:r>
              <a:rPr lang="fr-FR" dirty="0"/>
              <a:t> </a:t>
            </a:r>
            <a:r>
              <a:rPr lang="fr-FR" dirty="0" err="1"/>
              <a:t>make</a:t>
            </a:r>
            <a:r>
              <a:rPr lang="fr-FR" dirty="0"/>
              <a:t> </a:t>
            </a:r>
            <a:r>
              <a:rPr lang="fr-FR" dirty="0" err="1"/>
              <a:t>it</a:t>
            </a:r>
            <a:r>
              <a:rPr lang="fr-FR" dirty="0"/>
              <a:t> right for </a:t>
            </a:r>
            <a:r>
              <a:rPr lang="fr-FR" dirty="0" err="1"/>
              <a:t>Marsellus</a:t>
            </a:r>
            <a:r>
              <a:rPr lang="fr-FR" dirty="0"/>
              <a:t> to </a:t>
            </a:r>
            <a:r>
              <a:rPr lang="fr-FR" dirty="0" err="1"/>
              <a:t>throw</a:t>
            </a:r>
            <a:r>
              <a:rPr lang="fr-FR" dirty="0"/>
              <a:t> </a:t>
            </a:r>
            <a:r>
              <a:rPr lang="fr-FR" dirty="0" err="1"/>
              <a:t>Antwone</a:t>
            </a:r>
            <a:r>
              <a:rPr lang="fr-FR" dirty="0"/>
              <a:t> </a:t>
            </a:r>
            <a:r>
              <a:rPr lang="fr-FR" dirty="0" err="1"/>
              <a:t>into</a:t>
            </a:r>
            <a:r>
              <a:rPr lang="fr-FR" dirty="0"/>
              <a:t> a glass </a:t>
            </a:r>
            <a:r>
              <a:rPr lang="fr-FR" dirty="0" err="1"/>
              <a:t>motherfuckin</a:t>
            </a:r>
            <a:r>
              <a:rPr lang="fr-FR" dirty="0"/>
              <a:t>' house, </a:t>
            </a:r>
            <a:r>
              <a:rPr lang="fr-FR" dirty="0" err="1"/>
              <a:t>fuckin</a:t>
            </a:r>
            <a:r>
              <a:rPr lang="fr-FR" dirty="0"/>
              <a:t>' up the </a:t>
            </a:r>
            <a:r>
              <a:rPr lang="fr-FR" dirty="0" err="1"/>
              <a:t>way</a:t>
            </a:r>
            <a:r>
              <a:rPr lang="fr-FR" dirty="0"/>
              <a:t> the </a:t>
            </a:r>
            <a:r>
              <a:rPr lang="fr-FR" dirty="0" err="1"/>
              <a:t>nigger</a:t>
            </a:r>
            <a:r>
              <a:rPr lang="fr-FR" dirty="0"/>
              <a:t> </a:t>
            </a:r>
            <a:r>
              <a:rPr lang="fr-FR" dirty="0" err="1"/>
              <a:t>talks</a:t>
            </a:r>
            <a:r>
              <a:rPr lang="fr-FR" dirty="0"/>
              <a:t>. </a:t>
            </a:r>
            <a:r>
              <a:rPr lang="fr-FR" dirty="0" err="1"/>
              <a:t>Motherfucker</a:t>
            </a:r>
            <a:r>
              <a:rPr lang="fr-FR" dirty="0"/>
              <a:t> do </a:t>
            </a:r>
            <a:r>
              <a:rPr lang="fr-FR" dirty="0" err="1"/>
              <a:t>that</a:t>
            </a:r>
            <a:r>
              <a:rPr lang="fr-FR" dirty="0"/>
              <a:t> shit to me, </a:t>
            </a:r>
            <a:r>
              <a:rPr lang="fr-FR" dirty="0" err="1"/>
              <a:t>he</a:t>
            </a:r>
            <a:r>
              <a:rPr lang="fr-FR" dirty="0"/>
              <a:t> </a:t>
            </a:r>
            <a:r>
              <a:rPr lang="fr-FR" dirty="0" err="1"/>
              <a:t>better</a:t>
            </a:r>
            <a:r>
              <a:rPr lang="fr-FR" dirty="0"/>
              <a:t> </a:t>
            </a:r>
            <a:r>
              <a:rPr lang="fr-FR" dirty="0" err="1"/>
              <a:t>paralyze</a:t>
            </a:r>
            <a:r>
              <a:rPr lang="fr-FR" dirty="0"/>
              <a:t> </a:t>
            </a:r>
            <a:r>
              <a:rPr lang="fr-FR" dirty="0" err="1"/>
              <a:t>my</a:t>
            </a:r>
            <a:r>
              <a:rPr lang="fr-FR" dirty="0"/>
              <a:t> </a:t>
            </a:r>
            <a:r>
              <a:rPr lang="fr-FR" dirty="0" err="1"/>
              <a:t>ass</a:t>
            </a:r>
            <a:r>
              <a:rPr lang="fr-FR" dirty="0"/>
              <a:t>, 'cause </a:t>
            </a:r>
            <a:r>
              <a:rPr lang="fr-FR" dirty="0" err="1"/>
              <a:t>I'll</a:t>
            </a:r>
            <a:r>
              <a:rPr lang="fr-FR" dirty="0"/>
              <a:t> </a:t>
            </a:r>
            <a:r>
              <a:rPr lang="fr-FR" dirty="0" err="1"/>
              <a:t>kill</a:t>
            </a:r>
            <a:r>
              <a:rPr lang="fr-FR" dirty="0"/>
              <a:t> the </a:t>
            </a:r>
            <a:r>
              <a:rPr lang="fr-FR" dirty="0" err="1"/>
              <a:t>motherfucker</a:t>
            </a:r>
            <a:r>
              <a:rPr lang="fr-FR" dirty="0"/>
              <a:t>, know </a:t>
            </a:r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I'm</a:t>
            </a:r>
            <a:r>
              <a:rPr lang="fr-FR" dirty="0"/>
              <a:t> </a:t>
            </a:r>
            <a:r>
              <a:rPr lang="fr-FR" dirty="0" err="1"/>
              <a:t>sayin</a:t>
            </a:r>
            <a:r>
              <a:rPr lang="fr-FR" dirty="0"/>
              <a:t>'?</a:t>
            </a:r>
          </a:p>
          <a:p>
            <a:pPr lvl="0"/>
            <a:r>
              <a:rPr lang="fr-FR" dirty="0" err="1"/>
              <a:t>Well</a:t>
            </a:r>
            <a:r>
              <a:rPr lang="fr-FR" dirty="0"/>
              <a:t>, the </a:t>
            </a:r>
            <a:r>
              <a:rPr lang="fr-FR" dirty="0" err="1"/>
              <a:t>way</a:t>
            </a:r>
            <a:r>
              <a:rPr lang="fr-FR" dirty="0"/>
              <a:t> </a:t>
            </a:r>
            <a:r>
              <a:rPr lang="fr-FR" dirty="0" err="1"/>
              <a:t>they</a:t>
            </a:r>
            <a:r>
              <a:rPr lang="fr-FR" dirty="0"/>
              <a:t> </a:t>
            </a:r>
            <a:r>
              <a:rPr lang="fr-FR" dirty="0" err="1"/>
              <a:t>make</a:t>
            </a:r>
            <a:r>
              <a:rPr lang="fr-FR" dirty="0"/>
              <a:t> shows </a:t>
            </a:r>
            <a:r>
              <a:rPr lang="fr-FR" dirty="0" err="1"/>
              <a:t>is</a:t>
            </a:r>
            <a:r>
              <a:rPr lang="fr-FR" dirty="0"/>
              <a:t>, </a:t>
            </a:r>
            <a:r>
              <a:rPr lang="fr-FR" dirty="0" err="1"/>
              <a:t>they</a:t>
            </a:r>
            <a:r>
              <a:rPr lang="fr-FR" dirty="0"/>
              <a:t> </a:t>
            </a:r>
            <a:r>
              <a:rPr lang="fr-FR" dirty="0" err="1"/>
              <a:t>make</a:t>
            </a:r>
            <a:r>
              <a:rPr lang="fr-FR" dirty="0"/>
              <a:t> one show. That </a:t>
            </a:r>
            <a:r>
              <a:rPr lang="fr-FR" dirty="0" err="1"/>
              <a:t>show's</a:t>
            </a:r>
            <a:r>
              <a:rPr lang="fr-FR" dirty="0"/>
              <a:t> </a:t>
            </a:r>
            <a:r>
              <a:rPr lang="fr-FR" dirty="0" err="1"/>
              <a:t>called</a:t>
            </a:r>
            <a:r>
              <a:rPr lang="fr-FR" dirty="0"/>
              <a:t> a pilot. </a:t>
            </a:r>
            <a:r>
              <a:rPr lang="fr-FR" dirty="0" err="1"/>
              <a:t>Then</a:t>
            </a:r>
            <a:r>
              <a:rPr lang="fr-FR" dirty="0"/>
              <a:t> </a:t>
            </a:r>
            <a:r>
              <a:rPr lang="fr-FR" dirty="0" err="1"/>
              <a:t>they</a:t>
            </a:r>
            <a:r>
              <a:rPr lang="fr-FR" dirty="0"/>
              <a:t> show </a:t>
            </a:r>
            <a:r>
              <a:rPr lang="fr-FR" dirty="0" err="1"/>
              <a:t>that</a:t>
            </a:r>
            <a:r>
              <a:rPr lang="fr-FR" dirty="0"/>
              <a:t> show to the people </a:t>
            </a:r>
            <a:r>
              <a:rPr lang="fr-FR" dirty="0" err="1"/>
              <a:t>who</a:t>
            </a:r>
            <a:r>
              <a:rPr lang="fr-FR" dirty="0"/>
              <a:t> </a:t>
            </a:r>
            <a:r>
              <a:rPr lang="fr-FR" dirty="0" err="1"/>
              <a:t>make</a:t>
            </a:r>
            <a:r>
              <a:rPr lang="fr-FR" dirty="0"/>
              <a:t> shows, and on the </a:t>
            </a:r>
            <a:r>
              <a:rPr lang="fr-FR" dirty="0" err="1"/>
              <a:t>strength</a:t>
            </a:r>
            <a:r>
              <a:rPr lang="fr-FR" dirty="0"/>
              <a:t> of </a:t>
            </a:r>
            <a:r>
              <a:rPr lang="fr-FR" dirty="0" err="1"/>
              <a:t>that</a:t>
            </a:r>
            <a:r>
              <a:rPr lang="fr-FR" dirty="0"/>
              <a:t> one show </a:t>
            </a:r>
            <a:r>
              <a:rPr lang="fr-FR" dirty="0" err="1"/>
              <a:t>they</a:t>
            </a:r>
            <a:r>
              <a:rPr lang="fr-FR" dirty="0"/>
              <a:t> </a:t>
            </a:r>
            <a:r>
              <a:rPr lang="fr-FR" dirty="0" err="1"/>
              <a:t>decide</a:t>
            </a:r>
            <a:r>
              <a:rPr lang="fr-FR" dirty="0"/>
              <a:t> if </a:t>
            </a:r>
            <a:r>
              <a:rPr lang="fr-FR" dirty="0" err="1"/>
              <a:t>they're</a:t>
            </a:r>
            <a:r>
              <a:rPr lang="fr-FR" dirty="0"/>
              <a:t> </a:t>
            </a:r>
            <a:r>
              <a:rPr lang="fr-FR" dirty="0" err="1"/>
              <a:t>going</a:t>
            </a:r>
            <a:r>
              <a:rPr lang="fr-FR" dirty="0"/>
              <a:t> to </a:t>
            </a:r>
            <a:r>
              <a:rPr lang="fr-FR" dirty="0" err="1"/>
              <a:t>make</a:t>
            </a:r>
            <a:r>
              <a:rPr lang="fr-FR" dirty="0"/>
              <a:t> more shows. </a:t>
            </a:r>
            <a:r>
              <a:rPr lang="fr-FR" dirty="0" err="1"/>
              <a:t>Some</a:t>
            </a:r>
            <a:r>
              <a:rPr lang="fr-FR" dirty="0"/>
              <a:t> pilots </a:t>
            </a:r>
            <a:r>
              <a:rPr lang="fr-FR" dirty="0" err="1"/>
              <a:t>get</a:t>
            </a:r>
            <a:r>
              <a:rPr lang="fr-FR" dirty="0"/>
              <a:t> </a:t>
            </a:r>
            <a:r>
              <a:rPr lang="fr-FR" dirty="0" err="1"/>
              <a:t>picked</a:t>
            </a:r>
            <a:r>
              <a:rPr lang="fr-FR" dirty="0"/>
              <a:t> and </a:t>
            </a:r>
            <a:r>
              <a:rPr lang="fr-FR" dirty="0" err="1"/>
              <a:t>become</a:t>
            </a:r>
            <a:r>
              <a:rPr lang="fr-FR" dirty="0"/>
              <a:t> </a:t>
            </a:r>
            <a:r>
              <a:rPr lang="fr-FR" dirty="0" err="1"/>
              <a:t>television</a:t>
            </a:r>
            <a:r>
              <a:rPr lang="fr-FR" dirty="0"/>
              <a:t> programs. </a:t>
            </a:r>
            <a:r>
              <a:rPr lang="fr-FR" dirty="0" err="1"/>
              <a:t>Some</a:t>
            </a:r>
            <a:r>
              <a:rPr lang="fr-FR" dirty="0"/>
              <a:t> </a:t>
            </a:r>
            <a:r>
              <a:rPr lang="fr-FR" dirty="0" err="1"/>
              <a:t>don't</a:t>
            </a:r>
            <a:r>
              <a:rPr lang="fr-FR" dirty="0"/>
              <a:t>, </a:t>
            </a:r>
            <a:r>
              <a:rPr lang="fr-FR" dirty="0" err="1"/>
              <a:t>become</a:t>
            </a:r>
            <a:r>
              <a:rPr lang="fr-FR" dirty="0"/>
              <a:t> </a:t>
            </a:r>
            <a:r>
              <a:rPr lang="fr-FR" dirty="0" err="1"/>
              <a:t>nothing</a:t>
            </a:r>
            <a:r>
              <a:rPr lang="fr-FR" dirty="0"/>
              <a:t>. </a:t>
            </a:r>
            <a:r>
              <a:rPr lang="fr-FR" dirty="0" err="1"/>
              <a:t>She</a:t>
            </a:r>
            <a:r>
              <a:rPr lang="fr-FR" dirty="0"/>
              <a:t> </a:t>
            </a:r>
            <a:r>
              <a:rPr lang="fr-FR" dirty="0" err="1"/>
              <a:t>starred</a:t>
            </a:r>
            <a:r>
              <a:rPr lang="fr-FR" dirty="0"/>
              <a:t> in one of the </a:t>
            </a:r>
            <a:r>
              <a:rPr lang="fr-FR" dirty="0" err="1"/>
              <a:t>ones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became</a:t>
            </a:r>
            <a:r>
              <a:rPr lang="fr-FR" dirty="0"/>
              <a:t> </a:t>
            </a:r>
            <a:r>
              <a:rPr lang="fr-FR" dirty="0" err="1"/>
              <a:t>nothing</a:t>
            </a:r>
            <a:r>
              <a:rPr lang="fr-FR" dirty="0"/>
              <a:t>.</a:t>
            </a:r>
          </a:p>
        </p:txBody>
      </p:sp>
      <p:graphicFrame>
        <p:nvGraphicFramePr>
          <p:cNvPr id="22" name="Graphique 21">
            <a:extLst>
              <a:ext uri="{FF2B5EF4-FFF2-40B4-BE49-F238E27FC236}">
                <a16:creationId xmlns="" xmlns:a16="http://schemas.microsoft.com/office/drawing/2014/main" id="{7C954274-4579-4C40-8570-BECA9D86134C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932871375"/>
              </p:ext>
            </p:extLst>
          </p:nvPr>
        </p:nvGraphicFramePr>
        <p:xfrm>
          <a:off x="838199" y="3052916"/>
          <a:ext cx="10515599" cy="3085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956069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espace de présentti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="" xmlns:a16="http://schemas.microsoft.com/office/drawing/2014/main" id="{3760B3BF-1746-7D41-93B2-7FF2AC87D94A}"/>
              </a:ext>
            </a:extLst>
          </p:cNvPr>
          <p:cNvSpPr/>
          <p:nvPr userDrawn="1"/>
        </p:nvSpPr>
        <p:spPr>
          <a:xfrm>
            <a:off x="922915" y="801644"/>
            <a:ext cx="2421924" cy="5254711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="" xmlns:a16="http://schemas.microsoft.com/office/drawing/2014/main" id="{3953B26F-C1B6-754F-AF82-2D4C4A60B66C}"/>
              </a:ext>
            </a:extLst>
          </p:cNvPr>
          <p:cNvSpPr/>
          <p:nvPr userDrawn="1"/>
        </p:nvSpPr>
        <p:spPr>
          <a:xfrm>
            <a:off x="8847161" y="801643"/>
            <a:ext cx="2421924" cy="5254711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="" xmlns:a16="http://schemas.microsoft.com/office/drawing/2014/main" id="{A1CE2AD4-C093-1549-8626-2C5E3CB2BF4B}"/>
              </a:ext>
            </a:extLst>
          </p:cNvPr>
          <p:cNvSpPr/>
          <p:nvPr userDrawn="1"/>
        </p:nvSpPr>
        <p:spPr>
          <a:xfrm>
            <a:off x="4885038" y="801644"/>
            <a:ext cx="2421924" cy="5254711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84670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lligence Artificelle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738;p56">
            <a:extLst>
              <a:ext uri="{FF2B5EF4-FFF2-40B4-BE49-F238E27FC236}">
                <a16:creationId xmlns="" xmlns:a16="http://schemas.microsoft.com/office/drawing/2014/main" id="{7E1AE0E0-38F0-8642-BD45-6C4D4D9C220C}"/>
              </a:ext>
            </a:extLst>
          </p:cNvPr>
          <p:cNvGrpSpPr/>
          <p:nvPr userDrawn="1"/>
        </p:nvGrpSpPr>
        <p:grpSpPr>
          <a:xfrm>
            <a:off x="4581139" y="1914401"/>
            <a:ext cx="3029721" cy="3029198"/>
            <a:chOff x="2974000" y="1609100"/>
            <a:chExt cx="2864695" cy="2864200"/>
          </a:xfrm>
          <a:solidFill>
            <a:schemeClr val="tx1"/>
          </a:solidFill>
        </p:grpSpPr>
        <p:sp>
          <p:nvSpPr>
            <p:cNvPr id="6" name="Google Shape;739;p56">
              <a:extLst>
                <a:ext uri="{FF2B5EF4-FFF2-40B4-BE49-F238E27FC236}">
                  <a16:creationId xmlns="" xmlns:a16="http://schemas.microsoft.com/office/drawing/2014/main" id="{ADB215C1-7382-D44B-9FA3-4D214FFEFA4C}"/>
                </a:ext>
              </a:extLst>
            </p:cNvPr>
            <p:cNvSpPr/>
            <p:nvPr/>
          </p:nvSpPr>
          <p:spPr>
            <a:xfrm>
              <a:off x="2974000" y="1609100"/>
              <a:ext cx="1384955" cy="1384521"/>
            </a:xfrm>
            <a:custGeom>
              <a:avLst/>
              <a:gdLst/>
              <a:ahLst/>
              <a:cxnLst/>
              <a:rect l="l" t="t" r="r" b="b"/>
              <a:pathLst>
                <a:path w="25535" h="25527" extrusionOk="0">
                  <a:moveTo>
                    <a:pt x="1" y="1"/>
                  </a:moveTo>
                  <a:lnTo>
                    <a:pt x="1" y="25526"/>
                  </a:lnTo>
                  <a:lnTo>
                    <a:pt x="2750" y="25526"/>
                  </a:lnTo>
                  <a:lnTo>
                    <a:pt x="2750" y="2741"/>
                  </a:lnTo>
                  <a:lnTo>
                    <a:pt x="25535" y="2741"/>
                  </a:lnTo>
                  <a:lnTo>
                    <a:pt x="2553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740;p56">
              <a:extLst>
                <a:ext uri="{FF2B5EF4-FFF2-40B4-BE49-F238E27FC236}">
                  <a16:creationId xmlns="" xmlns:a16="http://schemas.microsoft.com/office/drawing/2014/main" id="{9461F449-A0A7-F447-9229-A6FD82C22D0C}"/>
                </a:ext>
              </a:extLst>
            </p:cNvPr>
            <p:cNvSpPr/>
            <p:nvPr/>
          </p:nvSpPr>
          <p:spPr>
            <a:xfrm>
              <a:off x="2974000" y="3088834"/>
              <a:ext cx="1384955" cy="1384466"/>
            </a:xfrm>
            <a:custGeom>
              <a:avLst/>
              <a:gdLst/>
              <a:ahLst/>
              <a:cxnLst/>
              <a:rect l="l" t="t" r="r" b="b"/>
              <a:pathLst>
                <a:path w="25535" h="25526" extrusionOk="0">
                  <a:moveTo>
                    <a:pt x="1" y="1"/>
                  </a:moveTo>
                  <a:lnTo>
                    <a:pt x="1" y="25526"/>
                  </a:lnTo>
                  <a:lnTo>
                    <a:pt x="25535" y="25526"/>
                  </a:lnTo>
                  <a:lnTo>
                    <a:pt x="25535" y="22785"/>
                  </a:lnTo>
                  <a:lnTo>
                    <a:pt x="2750" y="22785"/>
                  </a:lnTo>
                  <a:lnTo>
                    <a:pt x="275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741;p56">
              <a:extLst>
                <a:ext uri="{FF2B5EF4-FFF2-40B4-BE49-F238E27FC236}">
                  <a16:creationId xmlns="" xmlns:a16="http://schemas.microsoft.com/office/drawing/2014/main" id="{80864FA7-F1AB-8E44-BEB3-969473BEE224}"/>
                </a:ext>
              </a:extLst>
            </p:cNvPr>
            <p:cNvSpPr/>
            <p:nvPr/>
          </p:nvSpPr>
          <p:spPr>
            <a:xfrm>
              <a:off x="4454228" y="1609100"/>
              <a:ext cx="1384466" cy="1384521"/>
            </a:xfrm>
            <a:custGeom>
              <a:avLst/>
              <a:gdLst/>
              <a:ahLst/>
              <a:cxnLst/>
              <a:rect l="l" t="t" r="r" b="b"/>
              <a:pathLst>
                <a:path w="25526" h="25527" extrusionOk="0">
                  <a:moveTo>
                    <a:pt x="0" y="1"/>
                  </a:moveTo>
                  <a:lnTo>
                    <a:pt x="0" y="2741"/>
                  </a:lnTo>
                  <a:lnTo>
                    <a:pt x="22776" y="2741"/>
                  </a:lnTo>
                  <a:lnTo>
                    <a:pt x="22776" y="25526"/>
                  </a:lnTo>
                  <a:lnTo>
                    <a:pt x="25525" y="25526"/>
                  </a:lnTo>
                  <a:lnTo>
                    <a:pt x="255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42;p56">
              <a:extLst>
                <a:ext uri="{FF2B5EF4-FFF2-40B4-BE49-F238E27FC236}">
                  <a16:creationId xmlns="" xmlns:a16="http://schemas.microsoft.com/office/drawing/2014/main" id="{DFCB68AF-3F3E-1441-96F1-2F22FFE708A6}"/>
                </a:ext>
              </a:extLst>
            </p:cNvPr>
            <p:cNvSpPr/>
            <p:nvPr/>
          </p:nvSpPr>
          <p:spPr>
            <a:xfrm>
              <a:off x="4454228" y="3088834"/>
              <a:ext cx="1384466" cy="1384466"/>
            </a:xfrm>
            <a:custGeom>
              <a:avLst/>
              <a:gdLst/>
              <a:ahLst/>
              <a:cxnLst/>
              <a:rect l="l" t="t" r="r" b="b"/>
              <a:pathLst>
                <a:path w="25526" h="25526" extrusionOk="0">
                  <a:moveTo>
                    <a:pt x="22776" y="1"/>
                  </a:moveTo>
                  <a:lnTo>
                    <a:pt x="22776" y="22785"/>
                  </a:lnTo>
                  <a:lnTo>
                    <a:pt x="0" y="22785"/>
                  </a:lnTo>
                  <a:lnTo>
                    <a:pt x="0" y="25526"/>
                  </a:lnTo>
                  <a:lnTo>
                    <a:pt x="25525" y="25526"/>
                  </a:lnTo>
                  <a:lnTo>
                    <a:pt x="255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" name="Titre 1">
            <a:extLst>
              <a:ext uri="{FF2B5EF4-FFF2-40B4-BE49-F238E27FC236}">
                <a16:creationId xmlns="" xmlns:a16="http://schemas.microsoft.com/office/drawing/2014/main" id="{F7707EAB-45BA-7B42-8D70-8611C6DB3D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888" y="257175"/>
            <a:ext cx="5961062" cy="785812"/>
          </a:xfrm>
          <a:prstGeom prst="rect">
            <a:avLst/>
          </a:prstGeom>
          <a:noFill/>
        </p:spPr>
        <p:txBody>
          <a:bodyPr anchor="b"/>
          <a:lstStyle>
            <a:lvl1pPr>
              <a:defRPr sz="32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="" xmlns:a16="http://schemas.microsoft.com/office/drawing/2014/main" id="{486BAB59-7CC3-624F-9F51-C382B00834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6888" y="1603376"/>
            <a:ext cx="3760787" cy="122976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="" xmlns:a16="http://schemas.microsoft.com/office/drawing/2014/main" id="{A077BE17-98C7-514F-9ACA-29EBB1C42B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6887" y="4184007"/>
            <a:ext cx="3760787" cy="122976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="" xmlns:a16="http://schemas.microsoft.com/office/drawing/2014/main" id="{27592B35-2780-564B-B89C-DDA22E9434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8292" y="1603376"/>
            <a:ext cx="3760787" cy="122976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="" xmlns:a16="http://schemas.microsoft.com/office/drawing/2014/main" id="{65C20A36-580F-4142-AEBC-8858FD924B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8292" y="4184007"/>
            <a:ext cx="3760787" cy="122976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7" name="Google Shape;738;p56">
            <a:extLst>
              <a:ext uri="{FF2B5EF4-FFF2-40B4-BE49-F238E27FC236}">
                <a16:creationId xmlns="" xmlns:a16="http://schemas.microsoft.com/office/drawing/2014/main" id="{3920AEBB-992A-834B-A1E6-6F6C1076635E}"/>
              </a:ext>
            </a:extLst>
          </p:cNvPr>
          <p:cNvGrpSpPr/>
          <p:nvPr userDrawn="1"/>
        </p:nvGrpSpPr>
        <p:grpSpPr>
          <a:xfrm>
            <a:off x="4733539" y="2066801"/>
            <a:ext cx="3029721" cy="3029198"/>
            <a:chOff x="2974000" y="1609100"/>
            <a:chExt cx="2864695" cy="2864200"/>
          </a:xfrm>
          <a:solidFill>
            <a:schemeClr val="tx1"/>
          </a:solidFill>
        </p:grpSpPr>
        <p:sp>
          <p:nvSpPr>
            <p:cNvPr id="18" name="Google Shape;739;p56">
              <a:extLst>
                <a:ext uri="{FF2B5EF4-FFF2-40B4-BE49-F238E27FC236}">
                  <a16:creationId xmlns="" xmlns:a16="http://schemas.microsoft.com/office/drawing/2014/main" id="{47D51A0D-2C62-1E4D-95AE-523A0C65ED75}"/>
                </a:ext>
              </a:extLst>
            </p:cNvPr>
            <p:cNvSpPr/>
            <p:nvPr/>
          </p:nvSpPr>
          <p:spPr>
            <a:xfrm>
              <a:off x="2974000" y="1609100"/>
              <a:ext cx="1384955" cy="1384521"/>
            </a:xfrm>
            <a:custGeom>
              <a:avLst/>
              <a:gdLst/>
              <a:ahLst/>
              <a:cxnLst/>
              <a:rect l="l" t="t" r="r" b="b"/>
              <a:pathLst>
                <a:path w="25535" h="25527" extrusionOk="0">
                  <a:moveTo>
                    <a:pt x="1" y="1"/>
                  </a:moveTo>
                  <a:lnTo>
                    <a:pt x="1" y="25526"/>
                  </a:lnTo>
                  <a:lnTo>
                    <a:pt x="2750" y="25526"/>
                  </a:lnTo>
                  <a:lnTo>
                    <a:pt x="2750" y="2741"/>
                  </a:lnTo>
                  <a:lnTo>
                    <a:pt x="25535" y="2741"/>
                  </a:lnTo>
                  <a:lnTo>
                    <a:pt x="2553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40;p56">
              <a:extLst>
                <a:ext uri="{FF2B5EF4-FFF2-40B4-BE49-F238E27FC236}">
                  <a16:creationId xmlns="" xmlns:a16="http://schemas.microsoft.com/office/drawing/2014/main" id="{D4AEAAC4-6239-9146-BFA2-79EC08D285D6}"/>
                </a:ext>
              </a:extLst>
            </p:cNvPr>
            <p:cNvSpPr/>
            <p:nvPr/>
          </p:nvSpPr>
          <p:spPr>
            <a:xfrm>
              <a:off x="2974000" y="3088834"/>
              <a:ext cx="1384955" cy="1384466"/>
            </a:xfrm>
            <a:custGeom>
              <a:avLst/>
              <a:gdLst/>
              <a:ahLst/>
              <a:cxnLst/>
              <a:rect l="l" t="t" r="r" b="b"/>
              <a:pathLst>
                <a:path w="25535" h="25526" extrusionOk="0">
                  <a:moveTo>
                    <a:pt x="1" y="1"/>
                  </a:moveTo>
                  <a:lnTo>
                    <a:pt x="1" y="25526"/>
                  </a:lnTo>
                  <a:lnTo>
                    <a:pt x="25535" y="25526"/>
                  </a:lnTo>
                  <a:lnTo>
                    <a:pt x="25535" y="22785"/>
                  </a:lnTo>
                  <a:lnTo>
                    <a:pt x="2750" y="22785"/>
                  </a:lnTo>
                  <a:lnTo>
                    <a:pt x="275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741;p56">
              <a:extLst>
                <a:ext uri="{FF2B5EF4-FFF2-40B4-BE49-F238E27FC236}">
                  <a16:creationId xmlns="" xmlns:a16="http://schemas.microsoft.com/office/drawing/2014/main" id="{8710C4D5-74F7-ED48-8FB2-445EC8EB4FE3}"/>
                </a:ext>
              </a:extLst>
            </p:cNvPr>
            <p:cNvSpPr/>
            <p:nvPr/>
          </p:nvSpPr>
          <p:spPr>
            <a:xfrm>
              <a:off x="4454228" y="1609100"/>
              <a:ext cx="1384466" cy="1384521"/>
            </a:xfrm>
            <a:custGeom>
              <a:avLst/>
              <a:gdLst/>
              <a:ahLst/>
              <a:cxnLst/>
              <a:rect l="l" t="t" r="r" b="b"/>
              <a:pathLst>
                <a:path w="25526" h="25527" extrusionOk="0">
                  <a:moveTo>
                    <a:pt x="0" y="1"/>
                  </a:moveTo>
                  <a:lnTo>
                    <a:pt x="0" y="2741"/>
                  </a:lnTo>
                  <a:lnTo>
                    <a:pt x="22776" y="2741"/>
                  </a:lnTo>
                  <a:lnTo>
                    <a:pt x="22776" y="25526"/>
                  </a:lnTo>
                  <a:lnTo>
                    <a:pt x="25525" y="25526"/>
                  </a:lnTo>
                  <a:lnTo>
                    <a:pt x="255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742;p56">
              <a:extLst>
                <a:ext uri="{FF2B5EF4-FFF2-40B4-BE49-F238E27FC236}">
                  <a16:creationId xmlns="" xmlns:a16="http://schemas.microsoft.com/office/drawing/2014/main" id="{AAA9256B-9454-514F-AA63-751041C2D1EF}"/>
                </a:ext>
              </a:extLst>
            </p:cNvPr>
            <p:cNvSpPr/>
            <p:nvPr/>
          </p:nvSpPr>
          <p:spPr>
            <a:xfrm>
              <a:off x="4454228" y="3088834"/>
              <a:ext cx="1384466" cy="1384466"/>
            </a:xfrm>
            <a:custGeom>
              <a:avLst/>
              <a:gdLst/>
              <a:ahLst/>
              <a:cxnLst/>
              <a:rect l="l" t="t" r="r" b="b"/>
              <a:pathLst>
                <a:path w="25526" h="25526" extrusionOk="0">
                  <a:moveTo>
                    <a:pt x="22776" y="1"/>
                  </a:moveTo>
                  <a:lnTo>
                    <a:pt x="22776" y="22785"/>
                  </a:lnTo>
                  <a:lnTo>
                    <a:pt x="0" y="22785"/>
                  </a:lnTo>
                  <a:lnTo>
                    <a:pt x="0" y="25526"/>
                  </a:lnTo>
                  <a:lnTo>
                    <a:pt x="25525" y="25526"/>
                  </a:lnTo>
                  <a:lnTo>
                    <a:pt x="255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 1">
            <a:extLst>
              <a:ext uri="{FF2B5EF4-FFF2-40B4-BE49-F238E27FC236}">
                <a16:creationId xmlns="" xmlns:a16="http://schemas.microsoft.com/office/drawing/2014/main" id="{52B81C5A-0BAF-1249-986B-467E83B237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63674" y="2457624"/>
            <a:ext cx="2257586" cy="2266302"/>
          </a:xfrm>
          <a:prstGeom prst="rect">
            <a:avLst/>
          </a:prstGeom>
        </p:spPr>
      </p:pic>
      <p:grpSp>
        <p:nvGrpSpPr>
          <p:cNvPr id="23" name="Google Shape;738;p56">
            <a:extLst>
              <a:ext uri="{FF2B5EF4-FFF2-40B4-BE49-F238E27FC236}">
                <a16:creationId xmlns="" xmlns:a16="http://schemas.microsoft.com/office/drawing/2014/main" id="{A0EAD9E0-7B79-E049-A002-264427EFF04C}"/>
              </a:ext>
            </a:extLst>
          </p:cNvPr>
          <p:cNvGrpSpPr/>
          <p:nvPr userDrawn="1"/>
        </p:nvGrpSpPr>
        <p:grpSpPr>
          <a:xfrm>
            <a:off x="4575107" y="2117179"/>
            <a:ext cx="3029721" cy="3029198"/>
            <a:chOff x="2974000" y="1609100"/>
            <a:chExt cx="2864695" cy="2864200"/>
          </a:xfrm>
          <a:solidFill>
            <a:schemeClr val="bg1"/>
          </a:solidFill>
        </p:grpSpPr>
        <p:sp>
          <p:nvSpPr>
            <p:cNvPr id="24" name="Google Shape;739;p56">
              <a:extLst>
                <a:ext uri="{FF2B5EF4-FFF2-40B4-BE49-F238E27FC236}">
                  <a16:creationId xmlns="" xmlns:a16="http://schemas.microsoft.com/office/drawing/2014/main" id="{28566A54-C1A8-E242-A8D2-70FDCBADCBB3}"/>
                </a:ext>
              </a:extLst>
            </p:cNvPr>
            <p:cNvSpPr/>
            <p:nvPr/>
          </p:nvSpPr>
          <p:spPr>
            <a:xfrm>
              <a:off x="2974000" y="1609100"/>
              <a:ext cx="1384955" cy="1384521"/>
            </a:xfrm>
            <a:custGeom>
              <a:avLst/>
              <a:gdLst/>
              <a:ahLst/>
              <a:cxnLst/>
              <a:rect l="l" t="t" r="r" b="b"/>
              <a:pathLst>
                <a:path w="25535" h="25527" extrusionOk="0">
                  <a:moveTo>
                    <a:pt x="1" y="1"/>
                  </a:moveTo>
                  <a:lnTo>
                    <a:pt x="1" y="25526"/>
                  </a:lnTo>
                  <a:lnTo>
                    <a:pt x="2750" y="25526"/>
                  </a:lnTo>
                  <a:lnTo>
                    <a:pt x="2750" y="2741"/>
                  </a:lnTo>
                  <a:lnTo>
                    <a:pt x="25535" y="2741"/>
                  </a:lnTo>
                  <a:lnTo>
                    <a:pt x="2553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dirty="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" name="Google Shape;740;p56">
              <a:extLst>
                <a:ext uri="{FF2B5EF4-FFF2-40B4-BE49-F238E27FC236}">
                  <a16:creationId xmlns="" xmlns:a16="http://schemas.microsoft.com/office/drawing/2014/main" id="{5CA3BAEE-8507-A346-9F8C-D52CC5CD6E4F}"/>
                </a:ext>
              </a:extLst>
            </p:cNvPr>
            <p:cNvSpPr/>
            <p:nvPr/>
          </p:nvSpPr>
          <p:spPr>
            <a:xfrm>
              <a:off x="2974000" y="3088834"/>
              <a:ext cx="1384955" cy="1384466"/>
            </a:xfrm>
            <a:custGeom>
              <a:avLst/>
              <a:gdLst/>
              <a:ahLst/>
              <a:cxnLst/>
              <a:rect l="l" t="t" r="r" b="b"/>
              <a:pathLst>
                <a:path w="25535" h="25526" extrusionOk="0">
                  <a:moveTo>
                    <a:pt x="1" y="1"/>
                  </a:moveTo>
                  <a:lnTo>
                    <a:pt x="1" y="25526"/>
                  </a:lnTo>
                  <a:lnTo>
                    <a:pt x="25535" y="25526"/>
                  </a:lnTo>
                  <a:lnTo>
                    <a:pt x="25535" y="22785"/>
                  </a:lnTo>
                  <a:lnTo>
                    <a:pt x="2750" y="22785"/>
                  </a:lnTo>
                  <a:lnTo>
                    <a:pt x="275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26" name="Google Shape;741;p56">
              <a:extLst>
                <a:ext uri="{FF2B5EF4-FFF2-40B4-BE49-F238E27FC236}">
                  <a16:creationId xmlns="" xmlns:a16="http://schemas.microsoft.com/office/drawing/2014/main" id="{3F5FAF61-EBCF-DA44-ABB1-9C9620D3E278}"/>
                </a:ext>
              </a:extLst>
            </p:cNvPr>
            <p:cNvSpPr/>
            <p:nvPr/>
          </p:nvSpPr>
          <p:spPr>
            <a:xfrm>
              <a:off x="4454228" y="1609100"/>
              <a:ext cx="1384466" cy="1384521"/>
            </a:xfrm>
            <a:custGeom>
              <a:avLst/>
              <a:gdLst/>
              <a:ahLst/>
              <a:cxnLst/>
              <a:rect l="l" t="t" r="r" b="b"/>
              <a:pathLst>
                <a:path w="25526" h="25527" extrusionOk="0">
                  <a:moveTo>
                    <a:pt x="0" y="1"/>
                  </a:moveTo>
                  <a:lnTo>
                    <a:pt x="0" y="2741"/>
                  </a:lnTo>
                  <a:lnTo>
                    <a:pt x="22776" y="2741"/>
                  </a:lnTo>
                  <a:lnTo>
                    <a:pt x="22776" y="25526"/>
                  </a:lnTo>
                  <a:lnTo>
                    <a:pt x="25525" y="25526"/>
                  </a:lnTo>
                  <a:lnTo>
                    <a:pt x="255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42;p56">
              <a:extLst>
                <a:ext uri="{FF2B5EF4-FFF2-40B4-BE49-F238E27FC236}">
                  <a16:creationId xmlns="" xmlns:a16="http://schemas.microsoft.com/office/drawing/2014/main" id="{9D69F2F5-DF50-5940-8F97-E1F927DD7DA2}"/>
                </a:ext>
              </a:extLst>
            </p:cNvPr>
            <p:cNvSpPr/>
            <p:nvPr/>
          </p:nvSpPr>
          <p:spPr>
            <a:xfrm>
              <a:off x="4454228" y="3088834"/>
              <a:ext cx="1384466" cy="1384466"/>
            </a:xfrm>
            <a:custGeom>
              <a:avLst/>
              <a:gdLst/>
              <a:ahLst/>
              <a:cxnLst/>
              <a:rect l="l" t="t" r="r" b="b"/>
              <a:pathLst>
                <a:path w="25526" h="25526" extrusionOk="0">
                  <a:moveTo>
                    <a:pt x="22776" y="1"/>
                  </a:moveTo>
                  <a:lnTo>
                    <a:pt x="22776" y="22785"/>
                  </a:lnTo>
                  <a:lnTo>
                    <a:pt x="0" y="22785"/>
                  </a:lnTo>
                  <a:lnTo>
                    <a:pt x="0" y="25526"/>
                  </a:lnTo>
                  <a:lnTo>
                    <a:pt x="25525" y="25526"/>
                  </a:lnTo>
                  <a:lnTo>
                    <a:pt x="255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173728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ndement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="" xmlns:a16="http://schemas.microsoft.com/office/drawing/2014/main" id="{FCC3F7C4-A42B-6343-A22D-25AD99DB66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1641" y="2204342"/>
            <a:ext cx="6868717" cy="244931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>
              <a:defRPr sz="18000" b="1">
                <a:ln>
                  <a:solidFill>
                    <a:schemeClr val="bg1"/>
                  </a:solidFill>
                </a:ln>
                <a:noFill/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r-FR" dirty="0"/>
              <a:t>10,4%</a:t>
            </a:r>
          </a:p>
        </p:txBody>
      </p:sp>
      <p:sp>
        <p:nvSpPr>
          <p:cNvPr id="6" name="Titre 1">
            <a:extLst>
              <a:ext uri="{FF2B5EF4-FFF2-40B4-BE49-F238E27FC236}">
                <a16:creationId xmlns="" xmlns:a16="http://schemas.microsoft.com/office/drawing/2014/main" id="{5C9F34AC-B10D-594B-8455-188CEBAAAA7C}"/>
              </a:ext>
            </a:extLst>
          </p:cNvPr>
          <p:cNvSpPr txBox="1">
            <a:spLocks/>
          </p:cNvSpPr>
          <p:nvPr userDrawn="1"/>
        </p:nvSpPr>
        <p:spPr>
          <a:xfrm>
            <a:off x="5510211" y="4653657"/>
            <a:ext cx="4226720" cy="77350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0" b="1" kern="120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fr-FR" sz="5000" b="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Rendement</a:t>
            </a:r>
          </a:p>
        </p:txBody>
      </p:sp>
      <p:sp>
        <p:nvSpPr>
          <p:cNvPr id="7" name="Google Shape;13;p2">
            <a:extLst>
              <a:ext uri="{FF2B5EF4-FFF2-40B4-BE49-F238E27FC236}">
                <a16:creationId xmlns="" xmlns:a16="http://schemas.microsoft.com/office/drawing/2014/main" id="{F7798D0A-BD24-D54C-A5B2-F55AFF5FFC8A}"/>
              </a:ext>
            </a:extLst>
          </p:cNvPr>
          <p:cNvSpPr/>
          <p:nvPr userDrawn="1"/>
        </p:nvSpPr>
        <p:spPr>
          <a:xfrm rot="5400000">
            <a:off x="6049706" y="1709454"/>
            <a:ext cx="92588" cy="7106862"/>
          </a:xfrm>
          <a:custGeom>
            <a:avLst/>
            <a:gdLst/>
            <a:ahLst/>
            <a:cxnLst/>
            <a:rect l="l" t="t" r="r" b="b"/>
            <a:pathLst>
              <a:path w="4938" h="91029" extrusionOk="0">
                <a:moveTo>
                  <a:pt x="0" y="0"/>
                </a:moveTo>
                <a:lnTo>
                  <a:pt x="4938" y="0"/>
                </a:lnTo>
                <a:lnTo>
                  <a:pt x="4938" y="91029"/>
                </a:lnTo>
                <a:lnTo>
                  <a:pt x="0" y="91029"/>
                </a:lnTo>
              </a:path>
            </a:pathLst>
          </a:cu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med" len="med"/>
            <a:tailEnd type="none" w="med" len="med"/>
          </a:ln>
        </p:spPr>
      </p:sp>
      <p:cxnSp>
        <p:nvCxnSpPr>
          <p:cNvPr id="8" name="Google Shape;15;p2">
            <a:extLst>
              <a:ext uri="{FF2B5EF4-FFF2-40B4-BE49-F238E27FC236}">
                <a16:creationId xmlns="" xmlns:a16="http://schemas.microsoft.com/office/drawing/2014/main" id="{3CEC45A1-CA5F-6647-BFB1-2BEC5EB53D67}"/>
              </a:ext>
            </a:extLst>
          </p:cNvPr>
          <p:cNvCxnSpPr>
            <a:cxnSpLocks/>
          </p:cNvCxnSpPr>
          <p:nvPr userDrawn="1"/>
        </p:nvCxnSpPr>
        <p:spPr>
          <a:xfrm flipH="1">
            <a:off x="9649431" y="2080085"/>
            <a:ext cx="18825" cy="2796045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triangle" w="sm" len="sm"/>
            <a:tailEnd type="triangle" w="sm" len="sm"/>
          </a:ln>
        </p:spPr>
      </p:cxnSp>
      <p:sp>
        <p:nvSpPr>
          <p:cNvPr id="9" name="Google Shape;16;p2">
            <a:extLst>
              <a:ext uri="{FF2B5EF4-FFF2-40B4-BE49-F238E27FC236}">
                <a16:creationId xmlns="" xmlns:a16="http://schemas.microsoft.com/office/drawing/2014/main" id="{F38CAC7D-233A-E54B-8404-6BC9F21708A2}"/>
              </a:ext>
            </a:extLst>
          </p:cNvPr>
          <p:cNvSpPr/>
          <p:nvPr userDrawn="1"/>
        </p:nvSpPr>
        <p:spPr>
          <a:xfrm rot="-5400000">
            <a:off x="6049706" y="-1746851"/>
            <a:ext cx="92588" cy="7106862"/>
          </a:xfrm>
          <a:custGeom>
            <a:avLst/>
            <a:gdLst/>
            <a:ahLst/>
            <a:cxnLst/>
            <a:rect l="l" t="t" r="r" b="b"/>
            <a:pathLst>
              <a:path w="4938" h="91029" extrusionOk="0">
                <a:moveTo>
                  <a:pt x="0" y="0"/>
                </a:moveTo>
                <a:lnTo>
                  <a:pt x="4938" y="0"/>
                </a:lnTo>
                <a:lnTo>
                  <a:pt x="4938" y="91029"/>
                </a:lnTo>
                <a:lnTo>
                  <a:pt x="0" y="91029"/>
                </a:lnTo>
              </a:path>
            </a:pathLst>
          </a:custGeom>
          <a:noFill/>
          <a:ln w="9525" cap="flat" cmpd="sng">
            <a:solidFill>
              <a:srgbClr val="FFFFFF"/>
            </a:solidFill>
            <a:prstDash val="dashDot"/>
            <a:miter lim="8000"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0784644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___Z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="" xmlns:a16="http://schemas.microsoft.com/office/drawing/2014/main" id="{39C8F37B-6E5B-CB40-9249-CC9C8F8D3310}"/>
              </a:ext>
            </a:extLst>
          </p:cNvPr>
          <p:cNvSpPr txBox="1">
            <a:spLocks/>
          </p:cNvSpPr>
          <p:nvPr userDrawn="1"/>
        </p:nvSpPr>
        <p:spPr>
          <a:xfrm>
            <a:off x="1168656" y="349434"/>
            <a:ext cx="862015" cy="64700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0" b="1" kern="120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fr-FR" sz="5000" b="0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6" name="Titre 1">
            <a:extLst>
              <a:ext uri="{FF2B5EF4-FFF2-40B4-BE49-F238E27FC236}">
                <a16:creationId xmlns="" xmlns:a16="http://schemas.microsoft.com/office/drawing/2014/main" id="{9101FC5D-3B0F-D246-B468-D8EFADD81599}"/>
              </a:ext>
            </a:extLst>
          </p:cNvPr>
          <p:cNvSpPr txBox="1">
            <a:spLocks/>
          </p:cNvSpPr>
          <p:nvPr userDrawn="1"/>
        </p:nvSpPr>
        <p:spPr>
          <a:xfrm>
            <a:off x="10099932" y="349434"/>
            <a:ext cx="585789" cy="74086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0" b="1" kern="120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fr-FR" sz="5000" b="0" dirty="0">
                <a:solidFill>
                  <a:schemeClr val="bg1"/>
                </a:solidFill>
              </a:rPr>
              <a:t>Z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B1B1FC45-0694-8C46-A95C-37D64CDB05EC}"/>
              </a:ext>
            </a:extLst>
          </p:cNvPr>
          <p:cNvSpPr/>
          <p:nvPr userDrawn="1"/>
        </p:nvSpPr>
        <p:spPr>
          <a:xfrm flipV="1">
            <a:off x="1666515" y="881927"/>
            <a:ext cx="885897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Espace réservé du texte 3">
            <a:extLst>
              <a:ext uri="{FF2B5EF4-FFF2-40B4-BE49-F238E27FC236}">
                <a16:creationId xmlns="" xmlns:a16="http://schemas.microsoft.com/office/drawing/2014/main" id="{92E39E5D-71B6-6145-86E3-60719FF948FB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1168656" y="2085975"/>
            <a:ext cx="9517065" cy="41216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Do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see</a:t>
            </a:r>
            <a:r>
              <a:rPr lang="fr-FR" dirty="0"/>
              <a:t> </a:t>
            </a:r>
            <a:r>
              <a:rPr lang="fr-FR" dirty="0" err="1"/>
              <a:t>any</a:t>
            </a:r>
            <a:r>
              <a:rPr lang="fr-FR" dirty="0"/>
              <a:t> </a:t>
            </a:r>
            <a:r>
              <a:rPr lang="fr-FR" dirty="0" err="1"/>
              <a:t>Teletubbies</a:t>
            </a:r>
            <a:r>
              <a:rPr lang="fr-FR" dirty="0"/>
              <a:t> in </a:t>
            </a:r>
            <a:r>
              <a:rPr lang="fr-FR" dirty="0" err="1"/>
              <a:t>here</a:t>
            </a:r>
            <a:r>
              <a:rPr lang="fr-FR" dirty="0"/>
              <a:t>? Do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see</a:t>
            </a:r>
            <a:r>
              <a:rPr lang="fr-FR" dirty="0"/>
              <a:t> a </a:t>
            </a:r>
            <a:r>
              <a:rPr lang="fr-FR" dirty="0" err="1"/>
              <a:t>slender</a:t>
            </a:r>
            <a:r>
              <a:rPr lang="fr-FR" dirty="0"/>
              <a:t> plastic tag </a:t>
            </a:r>
            <a:r>
              <a:rPr lang="fr-FR" dirty="0" err="1"/>
              <a:t>clipped</a:t>
            </a:r>
            <a:r>
              <a:rPr lang="fr-FR" dirty="0"/>
              <a:t> to </a:t>
            </a:r>
            <a:r>
              <a:rPr lang="fr-FR" dirty="0" err="1"/>
              <a:t>my</a:t>
            </a:r>
            <a:r>
              <a:rPr lang="fr-FR" dirty="0"/>
              <a:t> </a:t>
            </a:r>
            <a:r>
              <a:rPr lang="fr-FR" dirty="0" err="1"/>
              <a:t>shirt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my</a:t>
            </a:r>
            <a:r>
              <a:rPr lang="fr-FR" dirty="0"/>
              <a:t> </a:t>
            </a:r>
            <a:r>
              <a:rPr lang="fr-FR" dirty="0" err="1"/>
              <a:t>name</a:t>
            </a:r>
            <a:r>
              <a:rPr lang="fr-FR" dirty="0"/>
              <a:t> </a:t>
            </a:r>
            <a:r>
              <a:rPr lang="fr-FR" dirty="0" err="1"/>
              <a:t>printed</a:t>
            </a:r>
            <a:r>
              <a:rPr lang="fr-FR" dirty="0"/>
              <a:t> on </a:t>
            </a:r>
            <a:r>
              <a:rPr lang="fr-FR" dirty="0" err="1"/>
              <a:t>it</a:t>
            </a:r>
            <a:r>
              <a:rPr lang="fr-FR" dirty="0"/>
              <a:t>? Do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see</a:t>
            </a:r>
            <a:r>
              <a:rPr lang="fr-FR" dirty="0"/>
              <a:t> a </a:t>
            </a:r>
            <a:r>
              <a:rPr lang="fr-FR" dirty="0" err="1"/>
              <a:t>little</a:t>
            </a:r>
            <a:r>
              <a:rPr lang="fr-FR" dirty="0"/>
              <a:t> Asian </a:t>
            </a:r>
            <a:r>
              <a:rPr lang="fr-FR" dirty="0" err="1"/>
              <a:t>child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a </a:t>
            </a:r>
            <a:r>
              <a:rPr lang="fr-FR" dirty="0" err="1"/>
              <a:t>blank</a:t>
            </a:r>
            <a:r>
              <a:rPr lang="fr-FR" dirty="0"/>
              <a:t> expression on </a:t>
            </a:r>
            <a:r>
              <a:rPr lang="fr-FR" dirty="0" err="1"/>
              <a:t>his</a:t>
            </a:r>
            <a:r>
              <a:rPr lang="fr-FR" dirty="0"/>
              <a:t> face </a:t>
            </a:r>
            <a:r>
              <a:rPr lang="fr-FR" dirty="0" err="1"/>
              <a:t>sitting</a:t>
            </a:r>
            <a:r>
              <a:rPr lang="fr-FR" dirty="0"/>
              <a:t> </a:t>
            </a:r>
            <a:r>
              <a:rPr lang="fr-FR" dirty="0" err="1"/>
              <a:t>outside</a:t>
            </a:r>
            <a:r>
              <a:rPr lang="fr-FR" dirty="0"/>
              <a:t> on a </a:t>
            </a:r>
            <a:r>
              <a:rPr lang="fr-FR" dirty="0" err="1"/>
              <a:t>mechanical</a:t>
            </a:r>
            <a:r>
              <a:rPr lang="fr-FR" dirty="0"/>
              <a:t> </a:t>
            </a:r>
            <a:r>
              <a:rPr lang="fr-FR" dirty="0" err="1"/>
              <a:t>helicopter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shakes</a:t>
            </a:r>
            <a:r>
              <a:rPr lang="fr-FR" dirty="0"/>
              <a:t> </a:t>
            </a:r>
            <a:r>
              <a:rPr lang="fr-FR" dirty="0" err="1"/>
              <a:t>when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put </a:t>
            </a:r>
            <a:r>
              <a:rPr lang="fr-FR" dirty="0" err="1"/>
              <a:t>quarters</a:t>
            </a:r>
            <a:r>
              <a:rPr lang="fr-FR" dirty="0"/>
              <a:t> in </a:t>
            </a:r>
            <a:r>
              <a:rPr lang="fr-FR" dirty="0" err="1"/>
              <a:t>it</a:t>
            </a:r>
            <a:r>
              <a:rPr lang="fr-FR" dirty="0"/>
              <a:t>? No? </a:t>
            </a:r>
            <a:r>
              <a:rPr lang="fr-FR" dirty="0" err="1"/>
              <a:t>Well</a:t>
            </a:r>
            <a:r>
              <a:rPr lang="fr-FR" dirty="0"/>
              <a:t>, </a:t>
            </a:r>
            <a:r>
              <a:rPr lang="fr-FR" dirty="0" err="1"/>
              <a:t>that's</a:t>
            </a:r>
            <a:r>
              <a:rPr lang="fr-FR" dirty="0"/>
              <a:t> </a:t>
            </a:r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see</a:t>
            </a:r>
            <a:r>
              <a:rPr lang="fr-FR" dirty="0"/>
              <a:t> at a </a:t>
            </a:r>
            <a:r>
              <a:rPr lang="fr-FR" dirty="0" err="1"/>
              <a:t>toy</a:t>
            </a:r>
            <a:r>
              <a:rPr lang="fr-FR" dirty="0"/>
              <a:t> store. And </a:t>
            </a:r>
            <a:r>
              <a:rPr lang="fr-FR" dirty="0" err="1"/>
              <a:t>you</a:t>
            </a:r>
            <a:r>
              <a:rPr lang="fr-FR" dirty="0"/>
              <a:t> must </a:t>
            </a:r>
            <a:r>
              <a:rPr lang="fr-FR" dirty="0" err="1"/>
              <a:t>think</a:t>
            </a:r>
            <a:r>
              <a:rPr lang="fr-FR" dirty="0"/>
              <a:t> </a:t>
            </a:r>
            <a:r>
              <a:rPr lang="fr-FR" dirty="0" err="1"/>
              <a:t>you're</a:t>
            </a:r>
            <a:r>
              <a:rPr lang="fr-FR" dirty="0"/>
              <a:t> in a </a:t>
            </a:r>
            <a:r>
              <a:rPr lang="fr-FR" dirty="0" err="1"/>
              <a:t>toy</a:t>
            </a:r>
            <a:r>
              <a:rPr lang="fr-FR" dirty="0"/>
              <a:t> store, </a:t>
            </a:r>
            <a:r>
              <a:rPr lang="fr-FR" dirty="0" err="1"/>
              <a:t>because</a:t>
            </a:r>
            <a:r>
              <a:rPr lang="fr-FR" dirty="0"/>
              <a:t> </a:t>
            </a:r>
            <a:r>
              <a:rPr lang="fr-FR" dirty="0" err="1"/>
              <a:t>you're</a:t>
            </a:r>
            <a:r>
              <a:rPr lang="fr-FR" dirty="0"/>
              <a:t> </a:t>
            </a:r>
            <a:r>
              <a:rPr lang="fr-FR" dirty="0" err="1"/>
              <a:t>here</a:t>
            </a:r>
            <a:r>
              <a:rPr lang="fr-FR" dirty="0"/>
              <a:t> shopping for an infant </a:t>
            </a:r>
            <a:r>
              <a:rPr lang="fr-FR" dirty="0" err="1"/>
              <a:t>named</a:t>
            </a:r>
            <a:r>
              <a:rPr lang="fr-FR" dirty="0"/>
              <a:t> </a:t>
            </a:r>
            <a:r>
              <a:rPr lang="fr-FR" dirty="0" err="1"/>
              <a:t>Jeb</a:t>
            </a:r>
            <a:r>
              <a:rPr lang="fr-FR" dirty="0"/>
              <a:t>.</a:t>
            </a:r>
          </a:p>
          <a:p>
            <a:pPr lvl="0"/>
            <a:endParaRPr lang="fr-FR" dirty="0"/>
          </a:p>
          <a:p>
            <a:pPr lvl="0"/>
            <a:r>
              <a:rPr lang="fr-FR" dirty="0"/>
              <a:t>Look, </a:t>
            </a:r>
            <a:r>
              <a:rPr lang="fr-FR" dirty="0" err="1"/>
              <a:t>just</a:t>
            </a:r>
            <a:r>
              <a:rPr lang="fr-FR" dirty="0"/>
              <a:t> </a:t>
            </a:r>
            <a:r>
              <a:rPr lang="fr-FR" dirty="0" err="1"/>
              <a:t>because</a:t>
            </a:r>
            <a:r>
              <a:rPr lang="fr-FR" dirty="0"/>
              <a:t> I </a:t>
            </a:r>
            <a:r>
              <a:rPr lang="fr-FR" dirty="0" err="1"/>
              <a:t>don't</a:t>
            </a:r>
            <a:r>
              <a:rPr lang="fr-FR" dirty="0"/>
              <a:t>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givin</a:t>
            </a:r>
            <a:r>
              <a:rPr lang="fr-FR" dirty="0"/>
              <a:t>' no man a foot massage </a:t>
            </a:r>
            <a:r>
              <a:rPr lang="fr-FR" dirty="0" err="1"/>
              <a:t>don't</a:t>
            </a:r>
            <a:r>
              <a:rPr lang="fr-FR" dirty="0"/>
              <a:t> </a:t>
            </a:r>
            <a:r>
              <a:rPr lang="fr-FR" dirty="0" err="1"/>
              <a:t>make</a:t>
            </a:r>
            <a:r>
              <a:rPr lang="fr-FR" dirty="0"/>
              <a:t> </a:t>
            </a:r>
            <a:r>
              <a:rPr lang="fr-FR" dirty="0" err="1"/>
              <a:t>it</a:t>
            </a:r>
            <a:r>
              <a:rPr lang="fr-FR" dirty="0"/>
              <a:t> right for </a:t>
            </a:r>
            <a:r>
              <a:rPr lang="fr-FR" dirty="0" err="1"/>
              <a:t>Marsellus</a:t>
            </a:r>
            <a:r>
              <a:rPr lang="fr-FR" dirty="0"/>
              <a:t> to </a:t>
            </a:r>
            <a:r>
              <a:rPr lang="fr-FR" dirty="0" err="1"/>
              <a:t>throw</a:t>
            </a:r>
            <a:r>
              <a:rPr lang="fr-FR" dirty="0"/>
              <a:t> </a:t>
            </a:r>
            <a:r>
              <a:rPr lang="fr-FR" dirty="0" err="1"/>
              <a:t>Antwone</a:t>
            </a:r>
            <a:r>
              <a:rPr lang="fr-FR" dirty="0"/>
              <a:t> </a:t>
            </a:r>
            <a:r>
              <a:rPr lang="fr-FR" dirty="0" err="1"/>
              <a:t>into</a:t>
            </a:r>
            <a:r>
              <a:rPr lang="fr-FR" dirty="0"/>
              <a:t> a glass </a:t>
            </a:r>
            <a:r>
              <a:rPr lang="fr-FR" dirty="0" err="1"/>
              <a:t>motherfuckin</a:t>
            </a:r>
            <a:r>
              <a:rPr lang="fr-FR" dirty="0"/>
              <a:t>' house, </a:t>
            </a:r>
            <a:r>
              <a:rPr lang="fr-FR" dirty="0" err="1"/>
              <a:t>fuckin</a:t>
            </a:r>
            <a:r>
              <a:rPr lang="fr-FR" dirty="0"/>
              <a:t>' up the </a:t>
            </a:r>
            <a:r>
              <a:rPr lang="fr-FR" dirty="0" err="1"/>
              <a:t>way</a:t>
            </a:r>
            <a:r>
              <a:rPr lang="fr-FR" dirty="0"/>
              <a:t> the </a:t>
            </a:r>
            <a:r>
              <a:rPr lang="fr-FR" dirty="0" err="1"/>
              <a:t>nigger</a:t>
            </a:r>
            <a:r>
              <a:rPr lang="fr-FR" dirty="0"/>
              <a:t> </a:t>
            </a:r>
            <a:r>
              <a:rPr lang="fr-FR" dirty="0" err="1"/>
              <a:t>talks</a:t>
            </a:r>
            <a:r>
              <a:rPr lang="fr-FR" dirty="0"/>
              <a:t>. </a:t>
            </a:r>
            <a:r>
              <a:rPr lang="fr-FR" dirty="0" err="1"/>
              <a:t>Motherfucker</a:t>
            </a:r>
            <a:r>
              <a:rPr lang="fr-FR" dirty="0"/>
              <a:t> do </a:t>
            </a:r>
            <a:r>
              <a:rPr lang="fr-FR" dirty="0" err="1"/>
              <a:t>that</a:t>
            </a:r>
            <a:r>
              <a:rPr lang="fr-FR" dirty="0"/>
              <a:t> shit to me, </a:t>
            </a:r>
            <a:r>
              <a:rPr lang="fr-FR" dirty="0" err="1"/>
              <a:t>he</a:t>
            </a:r>
            <a:r>
              <a:rPr lang="fr-FR" dirty="0"/>
              <a:t> </a:t>
            </a:r>
            <a:r>
              <a:rPr lang="fr-FR" dirty="0" err="1"/>
              <a:t>better</a:t>
            </a:r>
            <a:r>
              <a:rPr lang="fr-FR" dirty="0"/>
              <a:t> </a:t>
            </a:r>
            <a:r>
              <a:rPr lang="fr-FR" dirty="0" err="1"/>
              <a:t>paralyze</a:t>
            </a:r>
            <a:r>
              <a:rPr lang="fr-FR" dirty="0"/>
              <a:t> </a:t>
            </a:r>
            <a:r>
              <a:rPr lang="fr-FR" dirty="0" err="1"/>
              <a:t>my</a:t>
            </a:r>
            <a:r>
              <a:rPr lang="fr-FR" dirty="0"/>
              <a:t> </a:t>
            </a:r>
            <a:r>
              <a:rPr lang="fr-FR" dirty="0" err="1"/>
              <a:t>ass</a:t>
            </a:r>
            <a:r>
              <a:rPr lang="fr-FR" dirty="0"/>
              <a:t>, 'cause </a:t>
            </a:r>
            <a:r>
              <a:rPr lang="fr-FR" dirty="0" err="1"/>
              <a:t>I'll</a:t>
            </a:r>
            <a:r>
              <a:rPr lang="fr-FR" dirty="0"/>
              <a:t> </a:t>
            </a:r>
            <a:r>
              <a:rPr lang="fr-FR" dirty="0" err="1"/>
              <a:t>kill</a:t>
            </a:r>
            <a:r>
              <a:rPr lang="fr-FR" dirty="0"/>
              <a:t> the </a:t>
            </a:r>
            <a:r>
              <a:rPr lang="fr-FR" dirty="0" err="1"/>
              <a:t>motherfucker</a:t>
            </a:r>
            <a:r>
              <a:rPr lang="fr-FR" dirty="0"/>
              <a:t>, know </a:t>
            </a:r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I'm</a:t>
            </a:r>
            <a:r>
              <a:rPr lang="fr-FR" dirty="0"/>
              <a:t> </a:t>
            </a:r>
            <a:r>
              <a:rPr lang="fr-FR" dirty="0" err="1"/>
              <a:t>sayin</a:t>
            </a:r>
            <a:r>
              <a:rPr lang="fr-FR" dirty="0"/>
              <a:t>'?</a:t>
            </a:r>
          </a:p>
        </p:txBody>
      </p:sp>
    </p:spTree>
    <p:extLst>
      <p:ext uri="{BB962C8B-B14F-4D97-AF65-F5344CB8AC3E}">
        <p14:creationId xmlns:p14="http://schemas.microsoft.com/office/powerpoint/2010/main" val="11046184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rcentage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68;p11">
            <a:extLst>
              <a:ext uri="{FF2B5EF4-FFF2-40B4-BE49-F238E27FC236}">
                <a16:creationId xmlns="" xmlns:a16="http://schemas.microsoft.com/office/drawing/2014/main" id="{59ED0B2D-97E7-1B49-A0DD-A2D5602DD8EE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065250" y="2144538"/>
            <a:ext cx="6061500" cy="187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10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rPr dirty="0"/>
              <a:t>xx%</a:t>
            </a:r>
          </a:p>
        </p:txBody>
      </p:sp>
      <p:sp>
        <p:nvSpPr>
          <p:cNvPr id="10" name="Google Shape;69;p11">
            <a:extLst>
              <a:ext uri="{FF2B5EF4-FFF2-40B4-BE49-F238E27FC236}">
                <a16:creationId xmlns="" xmlns:a16="http://schemas.microsoft.com/office/drawing/2014/main" id="{3DDEA366-E3A4-834B-9053-23EA8B8D9E77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3065250" y="4016313"/>
            <a:ext cx="60615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r>
              <a:rPr lang="fr-FR" dirty="0" err="1"/>
              <a:t>rttfeffef</a:t>
            </a:r>
            <a:endParaRPr dirty="0"/>
          </a:p>
        </p:txBody>
      </p:sp>
      <p:sp>
        <p:nvSpPr>
          <p:cNvPr id="11" name="Google Shape;70;p11">
            <a:extLst>
              <a:ext uri="{FF2B5EF4-FFF2-40B4-BE49-F238E27FC236}">
                <a16:creationId xmlns="" xmlns:a16="http://schemas.microsoft.com/office/drawing/2014/main" id="{CD3E4388-856D-5541-95D5-DA6280BAA9A0}"/>
              </a:ext>
            </a:extLst>
          </p:cNvPr>
          <p:cNvSpPr/>
          <p:nvPr userDrawn="1"/>
        </p:nvSpPr>
        <p:spPr>
          <a:xfrm rot="-5400000">
            <a:off x="771345" y="2691204"/>
            <a:ext cx="2551785" cy="1275576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71;p11">
            <a:extLst>
              <a:ext uri="{FF2B5EF4-FFF2-40B4-BE49-F238E27FC236}">
                <a16:creationId xmlns="" xmlns:a16="http://schemas.microsoft.com/office/drawing/2014/main" id="{53815357-AFB9-A14F-ABFF-0DDE059C1313}"/>
              </a:ext>
            </a:extLst>
          </p:cNvPr>
          <p:cNvSpPr/>
          <p:nvPr userDrawn="1"/>
        </p:nvSpPr>
        <p:spPr>
          <a:xfrm rot="-5400000">
            <a:off x="996477" y="2816944"/>
            <a:ext cx="2048701" cy="1024096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rgbClr val="0017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72;p11">
            <a:extLst>
              <a:ext uri="{FF2B5EF4-FFF2-40B4-BE49-F238E27FC236}">
                <a16:creationId xmlns="" xmlns:a16="http://schemas.microsoft.com/office/drawing/2014/main" id="{9DBE9566-376D-5D4D-83F6-3AE476257B1B}"/>
              </a:ext>
            </a:extLst>
          </p:cNvPr>
          <p:cNvSpPr/>
          <p:nvPr userDrawn="1"/>
        </p:nvSpPr>
        <p:spPr>
          <a:xfrm rot="5400000" flipH="1">
            <a:off x="8868870" y="2691204"/>
            <a:ext cx="2551785" cy="1275576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73;p11">
            <a:extLst>
              <a:ext uri="{FF2B5EF4-FFF2-40B4-BE49-F238E27FC236}">
                <a16:creationId xmlns="" xmlns:a16="http://schemas.microsoft.com/office/drawing/2014/main" id="{88F29E9D-E826-6E46-ABDA-1AF29A3E2AB0}"/>
              </a:ext>
            </a:extLst>
          </p:cNvPr>
          <p:cNvSpPr/>
          <p:nvPr userDrawn="1"/>
        </p:nvSpPr>
        <p:spPr>
          <a:xfrm rot="5400000" flipH="1">
            <a:off x="9132534" y="2816944"/>
            <a:ext cx="2048701" cy="1024096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rgbClr val="0017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36668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rcentage X6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76;p13">
            <a:extLst>
              <a:ext uri="{FF2B5EF4-FFF2-40B4-BE49-F238E27FC236}">
                <a16:creationId xmlns="" xmlns:a16="http://schemas.microsoft.com/office/drawing/2014/main" id="{9FF31333-7DAF-354F-8469-2EF12A7EC0DE}"/>
              </a:ext>
            </a:extLst>
          </p:cNvPr>
          <p:cNvSpPr/>
          <p:nvPr userDrawn="1"/>
        </p:nvSpPr>
        <p:spPr>
          <a:xfrm rot="5400000">
            <a:off x="10599216" y="395520"/>
            <a:ext cx="2786635" cy="1392971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rgbClr val="0017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77;p13">
            <a:extLst>
              <a:ext uri="{FF2B5EF4-FFF2-40B4-BE49-F238E27FC236}">
                <a16:creationId xmlns="" xmlns:a16="http://schemas.microsoft.com/office/drawing/2014/main" id="{1C63E3B7-F9BC-6546-AD4B-DE0399ECFF3C}"/>
              </a:ext>
            </a:extLst>
          </p:cNvPr>
          <p:cNvSpPr/>
          <p:nvPr userDrawn="1"/>
        </p:nvSpPr>
        <p:spPr>
          <a:xfrm>
            <a:off x="110140" y="-311463"/>
            <a:ext cx="3274628" cy="1636908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rgbClr val="0017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78;p13">
            <a:extLst>
              <a:ext uri="{FF2B5EF4-FFF2-40B4-BE49-F238E27FC236}">
                <a16:creationId xmlns="" xmlns:a16="http://schemas.microsoft.com/office/drawing/2014/main" id="{C37C0652-E276-904E-9CEB-F7DD4DE0ECC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38072" y="1151355"/>
            <a:ext cx="7704000" cy="11221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 dirty="0"/>
          </a:p>
        </p:txBody>
      </p:sp>
      <p:sp>
        <p:nvSpPr>
          <p:cNvPr id="12" name="Google Shape;91;p13">
            <a:extLst>
              <a:ext uri="{FF2B5EF4-FFF2-40B4-BE49-F238E27FC236}">
                <a16:creationId xmlns="" xmlns:a16="http://schemas.microsoft.com/office/drawing/2014/main" id="{6444DC1C-FBD7-C94C-9CC8-8908705FC47F}"/>
              </a:ext>
            </a:extLst>
          </p:cNvPr>
          <p:cNvSpPr txBox="1">
            <a:spLocks/>
          </p:cNvSpPr>
          <p:nvPr userDrawn="1"/>
        </p:nvSpPr>
        <p:spPr>
          <a:xfrm>
            <a:off x="2995240" y="2665114"/>
            <a:ext cx="869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 kern="1200">
                <a:solidFill>
                  <a:srgbClr val="101122"/>
                </a:solidFill>
                <a:latin typeface="+mj-lt"/>
                <a:ea typeface="+mj-ea"/>
                <a:cs typeface="+mj-c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r>
              <a:rPr lang="fr-FR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xx%</a:t>
            </a:r>
          </a:p>
        </p:txBody>
      </p:sp>
      <p:sp>
        <p:nvSpPr>
          <p:cNvPr id="13" name="Google Shape;92;p13">
            <a:extLst>
              <a:ext uri="{FF2B5EF4-FFF2-40B4-BE49-F238E27FC236}">
                <a16:creationId xmlns="" xmlns:a16="http://schemas.microsoft.com/office/drawing/2014/main" id="{5127526A-629D-854D-95F0-CFD2EB0A5379}"/>
              </a:ext>
            </a:extLst>
          </p:cNvPr>
          <p:cNvSpPr txBox="1">
            <a:spLocks/>
          </p:cNvSpPr>
          <p:nvPr userDrawn="1"/>
        </p:nvSpPr>
        <p:spPr>
          <a:xfrm>
            <a:off x="5694490" y="2665114"/>
            <a:ext cx="869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 kern="1200">
                <a:solidFill>
                  <a:srgbClr val="101122"/>
                </a:solidFill>
                <a:latin typeface="+mj-lt"/>
                <a:ea typeface="+mj-ea"/>
                <a:cs typeface="+mj-c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r>
              <a:rPr lang="fr-FR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xx%</a:t>
            </a:r>
          </a:p>
        </p:txBody>
      </p:sp>
      <p:sp>
        <p:nvSpPr>
          <p:cNvPr id="14" name="Google Shape;93;p13">
            <a:extLst>
              <a:ext uri="{FF2B5EF4-FFF2-40B4-BE49-F238E27FC236}">
                <a16:creationId xmlns="" xmlns:a16="http://schemas.microsoft.com/office/drawing/2014/main" id="{7C3A2407-565F-7347-88F1-2F3E0B804ED6}"/>
              </a:ext>
            </a:extLst>
          </p:cNvPr>
          <p:cNvSpPr txBox="1">
            <a:spLocks/>
          </p:cNvSpPr>
          <p:nvPr userDrawn="1"/>
        </p:nvSpPr>
        <p:spPr>
          <a:xfrm>
            <a:off x="8393740" y="2665114"/>
            <a:ext cx="869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 kern="1200">
                <a:solidFill>
                  <a:srgbClr val="101122"/>
                </a:solidFill>
                <a:latin typeface="+mj-lt"/>
                <a:ea typeface="+mj-ea"/>
                <a:cs typeface="+mj-c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r>
              <a:rPr lang="fr-FR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xx%</a:t>
            </a:r>
          </a:p>
        </p:txBody>
      </p:sp>
      <p:sp>
        <p:nvSpPr>
          <p:cNvPr id="15" name="Google Shape;94;p13">
            <a:extLst>
              <a:ext uri="{FF2B5EF4-FFF2-40B4-BE49-F238E27FC236}">
                <a16:creationId xmlns="" xmlns:a16="http://schemas.microsoft.com/office/drawing/2014/main" id="{A44F4D85-0249-4243-A8A2-D0388172CFF6}"/>
              </a:ext>
            </a:extLst>
          </p:cNvPr>
          <p:cNvSpPr txBox="1">
            <a:spLocks/>
          </p:cNvSpPr>
          <p:nvPr userDrawn="1"/>
        </p:nvSpPr>
        <p:spPr>
          <a:xfrm>
            <a:off x="2995240" y="4366764"/>
            <a:ext cx="869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 kern="1200">
                <a:solidFill>
                  <a:srgbClr val="101122"/>
                </a:solidFill>
                <a:latin typeface="+mj-lt"/>
                <a:ea typeface="+mj-ea"/>
                <a:cs typeface="+mj-c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r>
              <a:rPr lang="fr-FR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xx%</a:t>
            </a:r>
          </a:p>
        </p:txBody>
      </p:sp>
      <p:sp>
        <p:nvSpPr>
          <p:cNvPr id="16" name="Google Shape;95;p13">
            <a:extLst>
              <a:ext uri="{FF2B5EF4-FFF2-40B4-BE49-F238E27FC236}">
                <a16:creationId xmlns="" xmlns:a16="http://schemas.microsoft.com/office/drawing/2014/main" id="{045F67CE-A4D5-4044-8173-306ACE9DE1B6}"/>
              </a:ext>
            </a:extLst>
          </p:cNvPr>
          <p:cNvSpPr txBox="1">
            <a:spLocks/>
          </p:cNvSpPr>
          <p:nvPr userDrawn="1"/>
        </p:nvSpPr>
        <p:spPr>
          <a:xfrm>
            <a:off x="5694490" y="4366764"/>
            <a:ext cx="869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 kern="1200">
                <a:solidFill>
                  <a:srgbClr val="101122"/>
                </a:solidFill>
                <a:latin typeface="+mj-lt"/>
                <a:ea typeface="+mj-ea"/>
                <a:cs typeface="+mj-c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r>
              <a:rPr lang="fr-FR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xx%</a:t>
            </a:r>
          </a:p>
        </p:txBody>
      </p:sp>
      <p:sp>
        <p:nvSpPr>
          <p:cNvPr id="17" name="Google Shape;96;p13">
            <a:extLst>
              <a:ext uri="{FF2B5EF4-FFF2-40B4-BE49-F238E27FC236}">
                <a16:creationId xmlns="" xmlns:a16="http://schemas.microsoft.com/office/drawing/2014/main" id="{D8B27104-70C3-0944-B05C-AA7A4D5D5ED0}"/>
              </a:ext>
            </a:extLst>
          </p:cNvPr>
          <p:cNvSpPr txBox="1">
            <a:spLocks/>
          </p:cNvSpPr>
          <p:nvPr userDrawn="1"/>
        </p:nvSpPr>
        <p:spPr>
          <a:xfrm>
            <a:off x="8393740" y="4366764"/>
            <a:ext cx="869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 kern="1200">
                <a:solidFill>
                  <a:srgbClr val="101122"/>
                </a:solidFill>
                <a:latin typeface="+mj-lt"/>
                <a:ea typeface="+mj-ea"/>
                <a:cs typeface="+mj-c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r>
              <a:rPr lang="fr-FR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xx%</a:t>
            </a:r>
          </a:p>
        </p:txBody>
      </p:sp>
      <p:sp>
        <p:nvSpPr>
          <p:cNvPr id="18" name="Espace réservé du texte 3">
            <a:extLst>
              <a:ext uri="{FF2B5EF4-FFF2-40B4-BE49-F238E27FC236}">
                <a16:creationId xmlns="" xmlns:a16="http://schemas.microsoft.com/office/drawing/2014/main" id="{CD119B36-B76C-EC4B-8871-BE5A8695F78B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2220400" y="3324513"/>
            <a:ext cx="2289707" cy="5726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&lt;!-- </a:t>
            </a:r>
            <a:r>
              <a:rPr lang="fr-FR" dirty="0" err="1"/>
              <a:t>start</a:t>
            </a:r>
            <a:r>
              <a:rPr lang="fr-FR" dirty="0"/>
              <a:t> </a:t>
            </a:r>
            <a:r>
              <a:rPr lang="fr-FR" dirty="0" err="1"/>
              <a:t>slipsum</a:t>
            </a:r>
            <a:r>
              <a:rPr lang="fr-FR" dirty="0"/>
              <a:t> code --&gt;</a:t>
            </a:r>
          </a:p>
        </p:txBody>
      </p:sp>
      <p:sp>
        <p:nvSpPr>
          <p:cNvPr id="19" name="Espace réservé du texte 3">
            <a:extLst>
              <a:ext uri="{FF2B5EF4-FFF2-40B4-BE49-F238E27FC236}">
                <a16:creationId xmlns="" xmlns:a16="http://schemas.microsoft.com/office/drawing/2014/main" id="{45425EF2-F626-4148-B698-CFBF1BFE6DF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951146" y="3324512"/>
            <a:ext cx="2289707" cy="5726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&lt;!-- </a:t>
            </a:r>
            <a:r>
              <a:rPr lang="fr-FR" dirty="0" err="1"/>
              <a:t>start</a:t>
            </a:r>
            <a:r>
              <a:rPr lang="fr-FR" dirty="0"/>
              <a:t> </a:t>
            </a:r>
            <a:r>
              <a:rPr lang="fr-FR" dirty="0" err="1"/>
              <a:t>slipsum</a:t>
            </a:r>
            <a:r>
              <a:rPr lang="fr-FR" dirty="0"/>
              <a:t> code --&gt;</a:t>
            </a:r>
          </a:p>
        </p:txBody>
      </p:sp>
      <p:sp>
        <p:nvSpPr>
          <p:cNvPr id="20" name="Espace réservé du texte 3">
            <a:extLst>
              <a:ext uri="{FF2B5EF4-FFF2-40B4-BE49-F238E27FC236}">
                <a16:creationId xmlns="" xmlns:a16="http://schemas.microsoft.com/office/drawing/2014/main" id="{E09DFFD2-09FC-D449-A5CE-9084F3EE6C34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7681892" y="3324512"/>
            <a:ext cx="2289707" cy="5726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&lt;!-- </a:t>
            </a:r>
            <a:r>
              <a:rPr lang="fr-FR" dirty="0" err="1"/>
              <a:t>start</a:t>
            </a:r>
            <a:r>
              <a:rPr lang="fr-FR" dirty="0"/>
              <a:t> </a:t>
            </a:r>
            <a:r>
              <a:rPr lang="fr-FR" dirty="0" err="1"/>
              <a:t>slipsum</a:t>
            </a:r>
            <a:r>
              <a:rPr lang="fr-FR" dirty="0"/>
              <a:t> code --&gt;</a:t>
            </a:r>
          </a:p>
        </p:txBody>
      </p:sp>
      <p:sp>
        <p:nvSpPr>
          <p:cNvPr id="21" name="Espace réservé du texte 3">
            <a:extLst>
              <a:ext uri="{FF2B5EF4-FFF2-40B4-BE49-F238E27FC236}">
                <a16:creationId xmlns="" xmlns:a16="http://schemas.microsoft.com/office/drawing/2014/main" id="{612C8A55-A69D-7940-B44C-06D133D2A670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2243383" y="5163222"/>
            <a:ext cx="2289707" cy="5726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&lt;!-- </a:t>
            </a:r>
            <a:r>
              <a:rPr lang="fr-FR" dirty="0" err="1"/>
              <a:t>start</a:t>
            </a:r>
            <a:r>
              <a:rPr lang="fr-FR" dirty="0"/>
              <a:t> </a:t>
            </a:r>
            <a:r>
              <a:rPr lang="fr-FR" dirty="0" err="1"/>
              <a:t>slipsum</a:t>
            </a:r>
            <a:r>
              <a:rPr lang="fr-FR" dirty="0"/>
              <a:t> code --&gt;</a:t>
            </a:r>
          </a:p>
        </p:txBody>
      </p:sp>
      <p:sp>
        <p:nvSpPr>
          <p:cNvPr id="22" name="Espace réservé du texte 3">
            <a:extLst>
              <a:ext uri="{FF2B5EF4-FFF2-40B4-BE49-F238E27FC236}">
                <a16:creationId xmlns="" xmlns:a16="http://schemas.microsoft.com/office/drawing/2014/main" id="{FDA65492-815C-DF4A-A086-00742CE4D650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974129" y="5163223"/>
            <a:ext cx="2289707" cy="5726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&lt;!-- </a:t>
            </a:r>
            <a:r>
              <a:rPr lang="fr-FR" dirty="0" err="1"/>
              <a:t>start</a:t>
            </a:r>
            <a:r>
              <a:rPr lang="fr-FR" dirty="0"/>
              <a:t> </a:t>
            </a:r>
            <a:r>
              <a:rPr lang="fr-FR" dirty="0" err="1"/>
              <a:t>slipsum</a:t>
            </a:r>
            <a:r>
              <a:rPr lang="fr-FR" dirty="0"/>
              <a:t> code --&gt;</a:t>
            </a:r>
          </a:p>
        </p:txBody>
      </p:sp>
      <p:sp>
        <p:nvSpPr>
          <p:cNvPr id="23" name="Espace réservé du texte 3">
            <a:extLst>
              <a:ext uri="{FF2B5EF4-FFF2-40B4-BE49-F238E27FC236}">
                <a16:creationId xmlns="" xmlns:a16="http://schemas.microsoft.com/office/drawing/2014/main" id="{F323C521-C47F-004C-B83F-254F84870D62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7704875" y="5163222"/>
            <a:ext cx="2289707" cy="5726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&lt;!-- </a:t>
            </a:r>
            <a:r>
              <a:rPr lang="fr-FR" dirty="0" err="1"/>
              <a:t>start</a:t>
            </a:r>
            <a:r>
              <a:rPr lang="fr-FR" dirty="0"/>
              <a:t> </a:t>
            </a:r>
            <a:r>
              <a:rPr lang="fr-FR" dirty="0" err="1"/>
              <a:t>slipsum</a:t>
            </a:r>
            <a:r>
              <a:rPr lang="fr-FR" dirty="0"/>
              <a:t> code --&gt;</a:t>
            </a:r>
          </a:p>
        </p:txBody>
      </p:sp>
    </p:spTree>
    <p:extLst>
      <p:ext uri="{BB962C8B-B14F-4D97-AF65-F5344CB8AC3E}">
        <p14:creationId xmlns:p14="http://schemas.microsoft.com/office/powerpoint/2010/main" val="41236343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cercle % X3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52;p55">
            <a:extLst>
              <a:ext uri="{FF2B5EF4-FFF2-40B4-BE49-F238E27FC236}">
                <a16:creationId xmlns="" xmlns:a16="http://schemas.microsoft.com/office/drawing/2014/main" id="{9BC4F7DE-D4D3-1849-BE53-8775445F9A78}"/>
              </a:ext>
            </a:extLst>
          </p:cNvPr>
          <p:cNvSpPr/>
          <p:nvPr userDrawn="1"/>
        </p:nvSpPr>
        <p:spPr>
          <a:xfrm>
            <a:off x="5667875" y="2681285"/>
            <a:ext cx="1090200" cy="1090200"/>
          </a:xfrm>
          <a:prstGeom prst="donut">
            <a:avLst>
              <a:gd name="adj" fmla="val 18315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554;p55">
            <a:extLst>
              <a:ext uri="{FF2B5EF4-FFF2-40B4-BE49-F238E27FC236}">
                <a16:creationId xmlns="" xmlns:a16="http://schemas.microsoft.com/office/drawing/2014/main" id="{E769F816-C7D8-084D-8624-2C56E5FB982B}"/>
              </a:ext>
            </a:extLst>
          </p:cNvPr>
          <p:cNvSpPr/>
          <p:nvPr userDrawn="1"/>
        </p:nvSpPr>
        <p:spPr>
          <a:xfrm>
            <a:off x="8394075" y="2681285"/>
            <a:ext cx="1090200" cy="1090200"/>
          </a:xfrm>
          <a:prstGeom prst="donut">
            <a:avLst>
              <a:gd name="adj" fmla="val 1735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Google Shape;76;p13">
            <a:extLst>
              <a:ext uri="{FF2B5EF4-FFF2-40B4-BE49-F238E27FC236}">
                <a16:creationId xmlns="" xmlns:a16="http://schemas.microsoft.com/office/drawing/2014/main" id="{49663CA7-B7DC-0749-9812-205461B998DA}"/>
              </a:ext>
            </a:extLst>
          </p:cNvPr>
          <p:cNvSpPr/>
          <p:nvPr userDrawn="1"/>
        </p:nvSpPr>
        <p:spPr>
          <a:xfrm rot="5400000">
            <a:off x="10599216" y="395520"/>
            <a:ext cx="2786635" cy="1392971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rgbClr val="0017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77;p13">
            <a:extLst>
              <a:ext uri="{FF2B5EF4-FFF2-40B4-BE49-F238E27FC236}">
                <a16:creationId xmlns="" xmlns:a16="http://schemas.microsoft.com/office/drawing/2014/main" id="{E4DED06C-4A77-A04A-A0BC-FCDD0BE67D73}"/>
              </a:ext>
            </a:extLst>
          </p:cNvPr>
          <p:cNvSpPr/>
          <p:nvPr userDrawn="1"/>
        </p:nvSpPr>
        <p:spPr>
          <a:xfrm>
            <a:off x="110140" y="-311463"/>
            <a:ext cx="3274628" cy="1636908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543;p55">
            <a:extLst>
              <a:ext uri="{FF2B5EF4-FFF2-40B4-BE49-F238E27FC236}">
                <a16:creationId xmlns="" xmlns:a16="http://schemas.microsoft.com/office/drawing/2014/main" id="{356A97B0-0A8C-C147-A020-DE6F7D2E06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91950" y="3904072"/>
            <a:ext cx="2164200" cy="64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55%</a:t>
            </a:r>
            <a:endParaRPr dirty="0"/>
          </a:p>
        </p:txBody>
      </p:sp>
      <p:sp>
        <p:nvSpPr>
          <p:cNvPr id="7" name="Google Shape;550;p55">
            <a:extLst>
              <a:ext uri="{FF2B5EF4-FFF2-40B4-BE49-F238E27FC236}">
                <a16:creationId xmlns="" xmlns:a16="http://schemas.microsoft.com/office/drawing/2014/main" id="{98134587-6722-944C-BE02-7694C3C517AE}"/>
              </a:ext>
            </a:extLst>
          </p:cNvPr>
          <p:cNvSpPr/>
          <p:nvPr userDrawn="1"/>
        </p:nvSpPr>
        <p:spPr>
          <a:xfrm>
            <a:off x="2870150" y="2681285"/>
            <a:ext cx="1090200" cy="1090200"/>
          </a:xfrm>
          <a:prstGeom prst="donut">
            <a:avLst>
              <a:gd name="adj" fmla="val 1824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" name="Google Shape;553;p55">
            <a:extLst>
              <a:ext uri="{FF2B5EF4-FFF2-40B4-BE49-F238E27FC236}">
                <a16:creationId xmlns="" xmlns:a16="http://schemas.microsoft.com/office/drawing/2014/main" id="{7F1EB711-F0CD-784C-8F31-48A923794827}"/>
              </a:ext>
            </a:extLst>
          </p:cNvPr>
          <p:cNvSpPr/>
          <p:nvPr userDrawn="1"/>
        </p:nvSpPr>
        <p:spPr>
          <a:xfrm>
            <a:off x="5667875" y="2681285"/>
            <a:ext cx="1090200" cy="1090200"/>
          </a:xfrm>
          <a:prstGeom prst="blockArc">
            <a:avLst>
              <a:gd name="adj1" fmla="val 3925824"/>
              <a:gd name="adj2" fmla="val 21174493"/>
              <a:gd name="adj3" fmla="val 18590"/>
            </a:avLst>
          </a:prstGeom>
          <a:solidFill>
            <a:srgbClr val="0017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1C448"/>
              </a:solidFill>
            </a:endParaRPr>
          </a:p>
        </p:txBody>
      </p:sp>
      <p:sp>
        <p:nvSpPr>
          <p:cNvPr id="9" name="Google Shape;555;p55">
            <a:extLst>
              <a:ext uri="{FF2B5EF4-FFF2-40B4-BE49-F238E27FC236}">
                <a16:creationId xmlns="" xmlns:a16="http://schemas.microsoft.com/office/drawing/2014/main" id="{767A40DF-D131-2747-A29B-5CCC673D0D8C}"/>
              </a:ext>
            </a:extLst>
          </p:cNvPr>
          <p:cNvSpPr/>
          <p:nvPr userDrawn="1"/>
        </p:nvSpPr>
        <p:spPr>
          <a:xfrm>
            <a:off x="8394075" y="2681285"/>
            <a:ext cx="1090200" cy="1090200"/>
          </a:xfrm>
          <a:prstGeom prst="blockArc">
            <a:avLst>
              <a:gd name="adj1" fmla="val 3925824"/>
              <a:gd name="adj2" fmla="val 17464822"/>
              <a:gd name="adj3" fmla="val 17891"/>
            </a:avLst>
          </a:prstGeom>
          <a:solidFill>
            <a:srgbClr val="0017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1C448"/>
              </a:solidFill>
            </a:endParaRPr>
          </a:p>
        </p:txBody>
      </p:sp>
      <p:sp>
        <p:nvSpPr>
          <p:cNvPr id="10" name="Google Shape;551;p55">
            <a:extLst>
              <a:ext uri="{FF2B5EF4-FFF2-40B4-BE49-F238E27FC236}">
                <a16:creationId xmlns="" xmlns:a16="http://schemas.microsoft.com/office/drawing/2014/main" id="{2E741AE8-C31F-DA4B-9358-37A24DFDFF3B}"/>
              </a:ext>
            </a:extLst>
          </p:cNvPr>
          <p:cNvSpPr/>
          <p:nvPr userDrawn="1"/>
        </p:nvSpPr>
        <p:spPr>
          <a:xfrm rot="1740607">
            <a:off x="2880184" y="2681285"/>
            <a:ext cx="1090200" cy="1090200"/>
          </a:xfrm>
          <a:prstGeom prst="blockArc">
            <a:avLst>
              <a:gd name="adj1" fmla="val 3579467"/>
              <a:gd name="adj2" fmla="val 14899141"/>
              <a:gd name="adj3" fmla="val 20041"/>
            </a:avLst>
          </a:prstGeom>
          <a:solidFill>
            <a:srgbClr val="0017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1C448"/>
              </a:solidFill>
            </a:endParaRPr>
          </a:p>
        </p:txBody>
      </p:sp>
      <p:sp>
        <p:nvSpPr>
          <p:cNvPr id="11" name="Google Shape;543;p55">
            <a:extLst>
              <a:ext uri="{FF2B5EF4-FFF2-40B4-BE49-F238E27FC236}">
                <a16:creationId xmlns="" xmlns:a16="http://schemas.microsoft.com/office/drawing/2014/main" id="{E26AF0EC-6925-5740-8527-32BBF6EECB67}"/>
              </a:ext>
            </a:extLst>
          </p:cNvPr>
          <p:cNvSpPr txBox="1">
            <a:spLocks/>
          </p:cNvSpPr>
          <p:nvPr userDrawn="1"/>
        </p:nvSpPr>
        <p:spPr>
          <a:xfrm>
            <a:off x="5130875" y="3904072"/>
            <a:ext cx="2164200" cy="64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80%</a:t>
            </a:r>
          </a:p>
        </p:txBody>
      </p:sp>
      <p:sp>
        <p:nvSpPr>
          <p:cNvPr id="12" name="Google Shape;543;p55">
            <a:extLst>
              <a:ext uri="{FF2B5EF4-FFF2-40B4-BE49-F238E27FC236}">
                <a16:creationId xmlns="" xmlns:a16="http://schemas.microsoft.com/office/drawing/2014/main" id="{0B606B9D-C264-074D-8F98-E5CFB06FCB60}"/>
              </a:ext>
            </a:extLst>
          </p:cNvPr>
          <p:cNvSpPr txBox="1">
            <a:spLocks/>
          </p:cNvSpPr>
          <p:nvPr userDrawn="1"/>
        </p:nvSpPr>
        <p:spPr>
          <a:xfrm>
            <a:off x="7857075" y="3967448"/>
            <a:ext cx="2164200" cy="64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60%</a:t>
            </a:r>
          </a:p>
        </p:txBody>
      </p:sp>
    </p:spTree>
    <p:extLst>
      <p:ext uri="{BB962C8B-B14F-4D97-AF65-F5344CB8AC3E}">
        <p14:creationId xmlns:p14="http://schemas.microsoft.com/office/powerpoint/2010/main" val="17634360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76334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loc Blac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9;p46">
            <a:extLst>
              <a:ext uri="{FF2B5EF4-FFF2-40B4-BE49-F238E27FC236}">
                <a16:creationId xmlns="" xmlns:a16="http://schemas.microsoft.com/office/drawing/2014/main" id="{9C87C536-E768-2C43-8B45-B2C93147F818}"/>
              </a:ext>
            </a:extLst>
          </p:cNvPr>
          <p:cNvSpPr/>
          <p:nvPr userDrawn="1"/>
        </p:nvSpPr>
        <p:spPr>
          <a:xfrm>
            <a:off x="2062506" y="1849634"/>
            <a:ext cx="1900200" cy="778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430;p46">
            <a:extLst>
              <a:ext uri="{FF2B5EF4-FFF2-40B4-BE49-F238E27FC236}">
                <a16:creationId xmlns="" xmlns:a16="http://schemas.microsoft.com/office/drawing/2014/main" id="{5F7BCE99-2811-3A4E-8803-3E4ED09F7388}"/>
              </a:ext>
            </a:extLst>
          </p:cNvPr>
          <p:cNvSpPr/>
          <p:nvPr userDrawn="1"/>
        </p:nvSpPr>
        <p:spPr>
          <a:xfrm>
            <a:off x="2062506" y="2721886"/>
            <a:ext cx="1900200" cy="778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Google Shape;431;p46">
            <a:extLst>
              <a:ext uri="{FF2B5EF4-FFF2-40B4-BE49-F238E27FC236}">
                <a16:creationId xmlns="" xmlns:a16="http://schemas.microsoft.com/office/drawing/2014/main" id="{5A7B947C-05E2-524E-AE92-0BCBBE6D70E1}"/>
              </a:ext>
            </a:extLst>
          </p:cNvPr>
          <p:cNvSpPr/>
          <p:nvPr userDrawn="1"/>
        </p:nvSpPr>
        <p:spPr>
          <a:xfrm>
            <a:off x="2062506" y="3594138"/>
            <a:ext cx="1900200" cy="778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432;p46">
            <a:extLst>
              <a:ext uri="{FF2B5EF4-FFF2-40B4-BE49-F238E27FC236}">
                <a16:creationId xmlns="" xmlns:a16="http://schemas.microsoft.com/office/drawing/2014/main" id="{36BBA7F8-CFC9-D347-A2E1-F383C4282BBD}"/>
              </a:ext>
            </a:extLst>
          </p:cNvPr>
          <p:cNvSpPr/>
          <p:nvPr userDrawn="1"/>
        </p:nvSpPr>
        <p:spPr>
          <a:xfrm>
            <a:off x="2062506" y="4466387"/>
            <a:ext cx="1900200" cy="778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437;p46">
            <a:extLst>
              <a:ext uri="{FF2B5EF4-FFF2-40B4-BE49-F238E27FC236}">
                <a16:creationId xmlns="" xmlns:a16="http://schemas.microsoft.com/office/drawing/2014/main" id="{9A2C6445-4E2D-024C-9A52-F201D72C0323}"/>
              </a:ext>
            </a:extLst>
          </p:cNvPr>
          <p:cNvSpPr/>
          <p:nvPr userDrawn="1"/>
        </p:nvSpPr>
        <p:spPr>
          <a:xfrm>
            <a:off x="4066621" y="1849634"/>
            <a:ext cx="5808000" cy="7785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438;p46">
            <a:extLst>
              <a:ext uri="{FF2B5EF4-FFF2-40B4-BE49-F238E27FC236}">
                <a16:creationId xmlns="" xmlns:a16="http://schemas.microsoft.com/office/drawing/2014/main" id="{6E5FE449-2242-C64C-85A2-31238B1679BE}"/>
              </a:ext>
            </a:extLst>
          </p:cNvPr>
          <p:cNvSpPr/>
          <p:nvPr userDrawn="1"/>
        </p:nvSpPr>
        <p:spPr>
          <a:xfrm>
            <a:off x="4066621" y="2721886"/>
            <a:ext cx="5808000" cy="7785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439;p46">
            <a:extLst>
              <a:ext uri="{FF2B5EF4-FFF2-40B4-BE49-F238E27FC236}">
                <a16:creationId xmlns="" xmlns:a16="http://schemas.microsoft.com/office/drawing/2014/main" id="{970202FE-A167-DB4E-A81E-5FF86ED46944}"/>
              </a:ext>
            </a:extLst>
          </p:cNvPr>
          <p:cNvSpPr/>
          <p:nvPr userDrawn="1"/>
        </p:nvSpPr>
        <p:spPr>
          <a:xfrm>
            <a:off x="4066621" y="3594138"/>
            <a:ext cx="5808000" cy="7785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440;p46">
            <a:extLst>
              <a:ext uri="{FF2B5EF4-FFF2-40B4-BE49-F238E27FC236}">
                <a16:creationId xmlns="" xmlns:a16="http://schemas.microsoft.com/office/drawing/2014/main" id="{911BD5E3-AC4C-2649-9BA1-D4EC7AEA4DCA}"/>
              </a:ext>
            </a:extLst>
          </p:cNvPr>
          <p:cNvSpPr/>
          <p:nvPr userDrawn="1"/>
        </p:nvSpPr>
        <p:spPr>
          <a:xfrm>
            <a:off x="4066621" y="4466387"/>
            <a:ext cx="5808000" cy="7785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76;p13">
            <a:extLst>
              <a:ext uri="{FF2B5EF4-FFF2-40B4-BE49-F238E27FC236}">
                <a16:creationId xmlns="" xmlns:a16="http://schemas.microsoft.com/office/drawing/2014/main" id="{D02A674E-CF9C-0246-8DE8-BEAF4F770DB3}"/>
              </a:ext>
            </a:extLst>
          </p:cNvPr>
          <p:cNvSpPr/>
          <p:nvPr userDrawn="1"/>
        </p:nvSpPr>
        <p:spPr>
          <a:xfrm rot="873554">
            <a:off x="8736177" y="-520178"/>
            <a:ext cx="2786635" cy="1392971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rgbClr val="0017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77;p13">
            <a:extLst>
              <a:ext uri="{FF2B5EF4-FFF2-40B4-BE49-F238E27FC236}">
                <a16:creationId xmlns="" xmlns:a16="http://schemas.microsoft.com/office/drawing/2014/main" id="{10576114-A03E-3A4D-BFD2-9D1D2ADB2E59}"/>
              </a:ext>
            </a:extLst>
          </p:cNvPr>
          <p:cNvSpPr/>
          <p:nvPr userDrawn="1"/>
        </p:nvSpPr>
        <p:spPr>
          <a:xfrm rot="16927983">
            <a:off x="-1281388" y="2610546"/>
            <a:ext cx="3274628" cy="1636908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rgbClr val="0017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99642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oogle Shape;191;p24">
            <a:extLst>
              <a:ext uri="{FF2B5EF4-FFF2-40B4-BE49-F238E27FC236}">
                <a16:creationId xmlns="" xmlns:a16="http://schemas.microsoft.com/office/drawing/2014/main" id="{B46639B7-D926-4748-92DC-66DBC4BAD576}"/>
              </a:ext>
            </a:extLst>
          </p:cNvPr>
          <p:cNvGrpSpPr/>
          <p:nvPr userDrawn="1"/>
        </p:nvGrpSpPr>
        <p:grpSpPr>
          <a:xfrm flipH="1">
            <a:off x="9967744" y="1289491"/>
            <a:ext cx="2718315" cy="4279018"/>
            <a:chOff x="-371550" y="1260424"/>
            <a:chExt cx="1666100" cy="2622681"/>
          </a:xfrm>
        </p:grpSpPr>
        <p:sp>
          <p:nvSpPr>
            <p:cNvPr id="13" name="Google Shape;192;p24">
              <a:extLst>
                <a:ext uri="{FF2B5EF4-FFF2-40B4-BE49-F238E27FC236}">
                  <a16:creationId xmlns="" xmlns:a16="http://schemas.microsoft.com/office/drawing/2014/main" id="{71794D73-E225-C64E-AB41-D7013256FFDF}"/>
                </a:ext>
              </a:extLst>
            </p:cNvPr>
            <p:cNvSpPr/>
            <p:nvPr/>
          </p:nvSpPr>
          <p:spPr>
            <a:xfrm rot="5400000">
              <a:off x="-783077" y="1805478"/>
              <a:ext cx="2622681" cy="1532572"/>
            </a:xfrm>
            <a:custGeom>
              <a:avLst/>
              <a:gdLst/>
              <a:ahLst/>
              <a:cxnLst/>
              <a:rect l="l" t="t" r="r" b="b"/>
              <a:pathLst>
                <a:path w="86600" h="50605" extrusionOk="0">
                  <a:moveTo>
                    <a:pt x="43297" y="1"/>
                  </a:moveTo>
                  <a:cubicBezTo>
                    <a:pt x="42353" y="1"/>
                    <a:pt x="41405" y="366"/>
                    <a:pt x="40675" y="1096"/>
                  </a:cubicBezTo>
                  <a:lnTo>
                    <a:pt x="1438" y="40333"/>
                  </a:lnTo>
                  <a:cubicBezTo>
                    <a:pt x="0" y="41771"/>
                    <a:pt x="0" y="44122"/>
                    <a:pt x="1438" y="45560"/>
                  </a:cubicBezTo>
                  <a:lnTo>
                    <a:pt x="6483" y="50604"/>
                  </a:lnTo>
                  <a:lnTo>
                    <a:pt x="40675" y="16412"/>
                  </a:lnTo>
                  <a:cubicBezTo>
                    <a:pt x="41405" y="15693"/>
                    <a:pt x="42353" y="15333"/>
                    <a:pt x="43297" y="15333"/>
                  </a:cubicBezTo>
                  <a:cubicBezTo>
                    <a:pt x="44241" y="15333"/>
                    <a:pt x="45183" y="15693"/>
                    <a:pt x="45902" y="16412"/>
                  </a:cubicBezTo>
                  <a:lnTo>
                    <a:pt x="80117" y="50604"/>
                  </a:lnTo>
                  <a:lnTo>
                    <a:pt x="85162" y="45560"/>
                  </a:lnTo>
                  <a:cubicBezTo>
                    <a:pt x="86600" y="44122"/>
                    <a:pt x="86600" y="41771"/>
                    <a:pt x="85162" y="40333"/>
                  </a:cubicBezTo>
                  <a:lnTo>
                    <a:pt x="45902" y="1096"/>
                  </a:lnTo>
                  <a:cubicBezTo>
                    <a:pt x="45183" y="366"/>
                    <a:pt x="44241" y="1"/>
                    <a:pt x="43297" y="1"/>
                  </a:cubicBezTo>
                  <a:close/>
                </a:path>
              </a:pathLst>
            </a:custGeom>
            <a:solidFill>
              <a:srgbClr val="0017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" name="Google Shape;193;p24">
              <a:extLst>
                <a:ext uri="{FF2B5EF4-FFF2-40B4-BE49-F238E27FC236}">
                  <a16:creationId xmlns="" xmlns:a16="http://schemas.microsoft.com/office/drawing/2014/main" id="{5A0DC071-1DE6-A84B-9291-A79AD9A65EDC}"/>
                </a:ext>
              </a:extLst>
            </p:cNvPr>
            <p:cNvSpPr/>
            <p:nvPr/>
          </p:nvSpPr>
          <p:spPr>
            <a:xfrm rot="-5400000">
              <a:off x="-849506" y="2094083"/>
              <a:ext cx="1911349" cy="955437"/>
            </a:xfrm>
            <a:custGeom>
              <a:avLst/>
              <a:gdLst/>
              <a:ahLst/>
              <a:cxnLst/>
              <a:rect l="l" t="t" r="r" b="b"/>
              <a:pathLst>
                <a:path w="92649" h="46313" extrusionOk="0">
                  <a:moveTo>
                    <a:pt x="0" y="0"/>
                  </a:moveTo>
                  <a:cubicBezTo>
                    <a:pt x="0" y="936"/>
                    <a:pt x="366" y="1872"/>
                    <a:pt x="1096" y="2602"/>
                  </a:cubicBezTo>
                  <a:lnTo>
                    <a:pt x="43711" y="45217"/>
                  </a:lnTo>
                  <a:cubicBezTo>
                    <a:pt x="44430" y="45947"/>
                    <a:pt x="45377" y="46312"/>
                    <a:pt x="46324" y="46312"/>
                  </a:cubicBezTo>
                  <a:cubicBezTo>
                    <a:pt x="47272" y="46312"/>
                    <a:pt x="48219" y="45947"/>
                    <a:pt x="48938" y="45217"/>
                  </a:cubicBezTo>
                  <a:lnTo>
                    <a:pt x="91553" y="2602"/>
                  </a:lnTo>
                  <a:cubicBezTo>
                    <a:pt x="92283" y="1872"/>
                    <a:pt x="92648" y="936"/>
                    <a:pt x="92648" y="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179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" name="Google Shape;194;p24">
            <a:extLst>
              <a:ext uri="{FF2B5EF4-FFF2-40B4-BE49-F238E27FC236}">
                <a16:creationId xmlns="" xmlns:a16="http://schemas.microsoft.com/office/drawing/2014/main" id="{E71CB6FF-F559-8B4E-A7B6-D0B211FCB070}"/>
              </a:ext>
            </a:extLst>
          </p:cNvPr>
          <p:cNvSpPr/>
          <p:nvPr userDrawn="1"/>
        </p:nvSpPr>
        <p:spPr>
          <a:xfrm>
            <a:off x="6879631" y="-204056"/>
            <a:ext cx="4796241" cy="239752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rgbClr val="0017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95;p24">
            <a:extLst>
              <a:ext uri="{FF2B5EF4-FFF2-40B4-BE49-F238E27FC236}">
                <a16:creationId xmlns="" xmlns:a16="http://schemas.microsoft.com/office/drawing/2014/main" id="{5856FD9F-9EF5-E24B-B939-B2F284CF8361}"/>
              </a:ext>
            </a:extLst>
          </p:cNvPr>
          <p:cNvSpPr/>
          <p:nvPr userDrawn="1"/>
        </p:nvSpPr>
        <p:spPr>
          <a:xfrm rot="10800000" flipH="1">
            <a:off x="7540947" y="5325681"/>
            <a:ext cx="3473608" cy="1736373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rgbClr val="0017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96;p24">
            <a:extLst>
              <a:ext uri="{FF2B5EF4-FFF2-40B4-BE49-F238E27FC236}">
                <a16:creationId xmlns="" xmlns:a16="http://schemas.microsoft.com/office/drawing/2014/main" id="{C4C850FE-9D51-444A-8009-15CA500EA4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13877" y="994706"/>
            <a:ext cx="5383677" cy="23975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50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97;p24">
            <a:extLst>
              <a:ext uri="{FF2B5EF4-FFF2-40B4-BE49-F238E27FC236}">
                <a16:creationId xmlns="" xmlns:a16="http://schemas.microsoft.com/office/drawing/2014/main" id="{050883AF-9FF3-9240-B288-BD84D2B51D5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813877" y="3902607"/>
            <a:ext cx="4643026" cy="130357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493703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élément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oogle Shape;191;p24">
            <a:extLst>
              <a:ext uri="{FF2B5EF4-FFF2-40B4-BE49-F238E27FC236}">
                <a16:creationId xmlns="" xmlns:a16="http://schemas.microsoft.com/office/drawing/2014/main" id="{B46639B7-D926-4748-92DC-66DBC4BAD576}"/>
              </a:ext>
            </a:extLst>
          </p:cNvPr>
          <p:cNvGrpSpPr/>
          <p:nvPr userDrawn="1"/>
        </p:nvGrpSpPr>
        <p:grpSpPr>
          <a:xfrm flipH="1">
            <a:off x="9967744" y="1289491"/>
            <a:ext cx="2718315" cy="4279018"/>
            <a:chOff x="-371550" y="1260424"/>
            <a:chExt cx="1666100" cy="2622681"/>
          </a:xfrm>
        </p:grpSpPr>
        <p:sp>
          <p:nvSpPr>
            <p:cNvPr id="13" name="Google Shape;192;p24">
              <a:extLst>
                <a:ext uri="{FF2B5EF4-FFF2-40B4-BE49-F238E27FC236}">
                  <a16:creationId xmlns="" xmlns:a16="http://schemas.microsoft.com/office/drawing/2014/main" id="{71794D73-E225-C64E-AB41-D7013256FFDF}"/>
                </a:ext>
              </a:extLst>
            </p:cNvPr>
            <p:cNvSpPr/>
            <p:nvPr/>
          </p:nvSpPr>
          <p:spPr>
            <a:xfrm rot="5400000">
              <a:off x="-783077" y="1805478"/>
              <a:ext cx="2622681" cy="1532572"/>
            </a:xfrm>
            <a:custGeom>
              <a:avLst/>
              <a:gdLst/>
              <a:ahLst/>
              <a:cxnLst/>
              <a:rect l="l" t="t" r="r" b="b"/>
              <a:pathLst>
                <a:path w="86600" h="50605" extrusionOk="0">
                  <a:moveTo>
                    <a:pt x="43297" y="1"/>
                  </a:moveTo>
                  <a:cubicBezTo>
                    <a:pt x="42353" y="1"/>
                    <a:pt x="41405" y="366"/>
                    <a:pt x="40675" y="1096"/>
                  </a:cubicBezTo>
                  <a:lnTo>
                    <a:pt x="1438" y="40333"/>
                  </a:lnTo>
                  <a:cubicBezTo>
                    <a:pt x="0" y="41771"/>
                    <a:pt x="0" y="44122"/>
                    <a:pt x="1438" y="45560"/>
                  </a:cubicBezTo>
                  <a:lnTo>
                    <a:pt x="6483" y="50604"/>
                  </a:lnTo>
                  <a:lnTo>
                    <a:pt x="40675" y="16412"/>
                  </a:lnTo>
                  <a:cubicBezTo>
                    <a:pt x="41405" y="15693"/>
                    <a:pt x="42353" y="15333"/>
                    <a:pt x="43297" y="15333"/>
                  </a:cubicBezTo>
                  <a:cubicBezTo>
                    <a:pt x="44241" y="15333"/>
                    <a:pt x="45183" y="15693"/>
                    <a:pt x="45902" y="16412"/>
                  </a:cubicBezTo>
                  <a:lnTo>
                    <a:pt x="80117" y="50604"/>
                  </a:lnTo>
                  <a:lnTo>
                    <a:pt x="85162" y="45560"/>
                  </a:lnTo>
                  <a:cubicBezTo>
                    <a:pt x="86600" y="44122"/>
                    <a:pt x="86600" y="41771"/>
                    <a:pt x="85162" y="40333"/>
                  </a:cubicBezTo>
                  <a:lnTo>
                    <a:pt x="45902" y="1096"/>
                  </a:lnTo>
                  <a:cubicBezTo>
                    <a:pt x="45183" y="366"/>
                    <a:pt x="44241" y="1"/>
                    <a:pt x="43297" y="1"/>
                  </a:cubicBezTo>
                  <a:close/>
                </a:path>
              </a:pathLst>
            </a:custGeom>
            <a:solidFill>
              <a:srgbClr val="0017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" name="Google Shape;193;p24">
              <a:extLst>
                <a:ext uri="{FF2B5EF4-FFF2-40B4-BE49-F238E27FC236}">
                  <a16:creationId xmlns="" xmlns:a16="http://schemas.microsoft.com/office/drawing/2014/main" id="{5A0DC071-1DE6-A84B-9291-A79AD9A65EDC}"/>
                </a:ext>
              </a:extLst>
            </p:cNvPr>
            <p:cNvSpPr/>
            <p:nvPr/>
          </p:nvSpPr>
          <p:spPr>
            <a:xfrm rot="-5400000">
              <a:off x="-849506" y="2094083"/>
              <a:ext cx="1911349" cy="955437"/>
            </a:xfrm>
            <a:custGeom>
              <a:avLst/>
              <a:gdLst/>
              <a:ahLst/>
              <a:cxnLst/>
              <a:rect l="l" t="t" r="r" b="b"/>
              <a:pathLst>
                <a:path w="92649" h="46313" extrusionOk="0">
                  <a:moveTo>
                    <a:pt x="0" y="0"/>
                  </a:moveTo>
                  <a:cubicBezTo>
                    <a:pt x="0" y="936"/>
                    <a:pt x="366" y="1872"/>
                    <a:pt x="1096" y="2602"/>
                  </a:cubicBezTo>
                  <a:lnTo>
                    <a:pt x="43711" y="45217"/>
                  </a:lnTo>
                  <a:cubicBezTo>
                    <a:pt x="44430" y="45947"/>
                    <a:pt x="45377" y="46312"/>
                    <a:pt x="46324" y="46312"/>
                  </a:cubicBezTo>
                  <a:cubicBezTo>
                    <a:pt x="47272" y="46312"/>
                    <a:pt x="48219" y="45947"/>
                    <a:pt x="48938" y="45217"/>
                  </a:cubicBezTo>
                  <a:lnTo>
                    <a:pt x="91553" y="2602"/>
                  </a:lnTo>
                  <a:cubicBezTo>
                    <a:pt x="92283" y="1872"/>
                    <a:pt x="92648" y="936"/>
                    <a:pt x="92648" y="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179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" name="Google Shape;194;p24">
            <a:extLst>
              <a:ext uri="{FF2B5EF4-FFF2-40B4-BE49-F238E27FC236}">
                <a16:creationId xmlns="" xmlns:a16="http://schemas.microsoft.com/office/drawing/2014/main" id="{E71CB6FF-F559-8B4E-A7B6-D0B211FCB070}"/>
              </a:ext>
            </a:extLst>
          </p:cNvPr>
          <p:cNvSpPr/>
          <p:nvPr userDrawn="1"/>
        </p:nvSpPr>
        <p:spPr>
          <a:xfrm>
            <a:off x="6879631" y="-204056"/>
            <a:ext cx="4796241" cy="239752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rgbClr val="0017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95;p24">
            <a:extLst>
              <a:ext uri="{FF2B5EF4-FFF2-40B4-BE49-F238E27FC236}">
                <a16:creationId xmlns="" xmlns:a16="http://schemas.microsoft.com/office/drawing/2014/main" id="{5856FD9F-9EF5-E24B-B939-B2F284CF8361}"/>
              </a:ext>
            </a:extLst>
          </p:cNvPr>
          <p:cNvSpPr/>
          <p:nvPr userDrawn="1"/>
        </p:nvSpPr>
        <p:spPr>
          <a:xfrm rot="10800000" flipH="1">
            <a:off x="7540947" y="5325681"/>
            <a:ext cx="3473608" cy="1736373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rgbClr val="0017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321;p40">
            <a:extLst>
              <a:ext uri="{FF2B5EF4-FFF2-40B4-BE49-F238E27FC236}">
                <a16:creationId xmlns="" xmlns:a16="http://schemas.microsoft.com/office/drawing/2014/main" id="{98BBFC59-3690-174E-BF4B-59C9026509C4}"/>
              </a:ext>
            </a:extLst>
          </p:cNvPr>
          <p:cNvSpPr/>
          <p:nvPr userDrawn="1"/>
        </p:nvSpPr>
        <p:spPr>
          <a:xfrm>
            <a:off x="692167" y="2360790"/>
            <a:ext cx="3407560" cy="1828049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323;p40">
            <a:extLst>
              <a:ext uri="{FF2B5EF4-FFF2-40B4-BE49-F238E27FC236}">
                <a16:creationId xmlns="" xmlns:a16="http://schemas.microsoft.com/office/drawing/2014/main" id="{4E03729A-6100-2D47-BE2E-48F51023E46E}"/>
              </a:ext>
            </a:extLst>
          </p:cNvPr>
          <p:cNvSpPr/>
          <p:nvPr userDrawn="1"/>
        </p:nvSpPr>
        <p:spPr>
          <a:xfrm>
            <a:off x="5751638" y="2857800"/>
            <a:ext cx="3678173" cy="3291468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328;p40">
            <a:extLst>
              <a:ext uri="{FF2B5EF4-FFF2-40B4-BE49-F238E27FC236}">
                <a16:creationId xmlns="" xmlns:a16="http://schemas.microsoft.com/office/drawing/2014/main" id="{D516B76D-11DE-074F-854A-F586623C5B61}"/>
              </a:ext>
            </a:extLst>
          </p:cNvPr>
          <p:cNvSpPr txBox="1">
            <a:spLocks/>
          </p:cNvSpPr>
          <p:nvPr userDrawn="1"/>
        </p:nvSpPr>
        <p:spPr>
          <a:xfrm>
            <a:off x="3823664" y="358256"/>
            <a:ext cx="1860038" cy="4822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</a:pPr>
            <a:endParaRPr lang="es" sz="1800" dirty="0">
              <a:solidFill>
                <a:schemeClr val="lt1"/>
              </a:solidFill>
              <a:latin typeface="Montserrat" pitchFamily="2" charset="77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20" name="Google Shape;330;p40">
            <a:extLst>
              <a:ext uri="{FF2B5EF4-FFF2-40B4-BE49-F238E27FC236}">
                <a16:creationId xmlns="" xmlns:a16="http://schemas.microsoft.com/office/drawing/2014/main" id="{E88C9F3E-C5D5-0440-8866-52DA8F86D3E8}"/>
              </a:ext>
            </a:extLst>
          </p:cNvPr>
          <p:cNvSpPr txBox="1">
            <a:spLocks/>
          </p:cNvSpPr>
          <p:nvPr userDrawn="1"/>
        </p:nvSpPr>
        <p:spPr>
          <a:xfrm>
            <a:off x="5844026" y="3897298"/>
            <a:ext cx="1860038" cy="4822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</a:pPr>
            <a:endParaRPr lang="es" sz="1800" dirty="0">
              <a:solidFill>
                <a:schemeClr val="lt1"/>
              </a:solidFill>
              <a:latin typeface="Montserrat" pitchFamily="2" charset="77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21" name="Google Shape;331;p40">
            <a:extLst>
              <a:ext uri="{FF2B5EF4-FFF2-40B4-BE49-F238E27FC236}">
                <a16:creationId xmlns="" xmlns:a16="http://schemas.microsoft.com/office/drawing/2014/main" id="{15032852-2DCE-A840-A3CC-4BC593EEBF9D}"/>
              </a:ext>
            </a:extLst>
          </p:cNvPr>
          <p:cNvSpPr txBox="1">
            <a:spLocks/>
          </p:cNvSpPr>
          <p:nvPr userDrawn="1"/>
        </p:nvSpPr>
        <p:spPr>
          <a:xfrm>
            <a:off x="8604653" y="1530557"/>
            <a:ext cx="3150973" cy="21453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</a:pPr>
            <a:endParaRPr lang="fr-FR" sz="1000" dirty="0">
              <a:solidFill>
                <a:schemeClr val="lt1"/>
              </a:solidFill>
              <a:latin typeface="Montserrat" pitchFamily="2" charset="77"/>
            </a:endParaRPr>
          </a:p>
        </p:txBody>
      </p:sp>
      <p:sp>
        <p:nvSpPr>
          <p:cNvPr id="22" name="Google Shape;332;p40">
            <a:extLst>
              <a:ext uri="{FF2B5EF4-FFF2-40B4-BE49-F238E27FC236}">
                <a16:creationId xmlns="" xmlns:a16="http://schemas.microsoft.com/office/drawing/2014/main" id="{A31FB0A1-262A-4F43-90BF-26593E769191}"/>
              </a:ext>
            </a:extLst>
          </p:cNvPr>
          <p:cNvSpPr txBox="1">
            <a:spLocks/>
          </p:cNvSpPr>
          <p:nvPr userDrawn="1"/>
        </p:nvSpPr>
        <p:spPr>
          <a:xfrm>
            <a:off x="8584764" y="1141214"/>
            <a:ext cx="1860038" cy="4822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</a:pPr>
            <a:endParaRPr lang="es" sz="1800" dirty="0">
              <a:solidFill>
                <a:schemeClr val="lt1"/>
              </a:solidFill>
              <a:latin typeface="Montserrat" pitchFamily="2" charset="77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23" name="Google Shape;330;p40">
            <a:extLst>
              <a:ext uri="{FF2B5EF4-FFF2-40B4-BE49-F238E27FC236}">
                <a16:creationId xmlns="" xmlns:a16="http://schemas.microsoft.com/office/drawing/2014/main" id="{AFA794F8-C779-BA4B-B83D-587E93A8715D}"/>
              </a:ext>
            </a:extLst>
          </p:cNvPr>
          <p:cNvSpPr txBox="1">
            <a:spLocks/>
          </p:cNvSpPr>
          <p:nvPr userDrawn="1"/>
        </p:nvSpPr>
        <p:spPr>
          <a:xfrm>
            <a:off x="998371" y="4413952"/>
            <a:ext cx="940614" cy="4822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</a:pPr>
            <a:endParaRPr lang="es" sz="1800" dirty="0">
              <a:solidFill>
                <a:schemeClr val="lt1"/>
              </a:solidFill>
              <a:latin typeface="Montserrat" pitchFamily="2" charset="77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24" name="Espace réservé du texte 5">
            <a:extLst>
              <a:ext uri="{FF2B5EF4-FFF2-40B4-BE49-F238E27FC236}">
                <a16:creationId xmlns="" xmlns:a16="http://schemas.microsoft.com/office/drawing/2014/main" id="{B5BFDF8B-36FC-214F-A5D4-15CD7ED2EB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00737" y="454652"/>
            <a:ext cx="2630487" cy="176071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25" name="Espace réservé du texte 5">
            <a:extLst>
              <a:ext uri="{FF2B5EF4-FFF2-40B4-BE49-F238E27FC236}">
                <a16:creationId xmlns="" xmlns:a16="http://schemas.microsoft.com/office/drawing/2014/main" id="{6A66BB62-DC0C-AD41-BD16-E17DED825D6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75480" y="4065010"/>
            <a:ext cx="2630487" cy="176071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6" name="Espace réservé du texte 5">
            <a:extLst>
              <a:ext uri="{FF2B5EF4-FFF2-40B4-BE49-F238E27FC236}">
                <a16:creationId xmlns="" xmlns:a16="http://schemas.microsoft.com/office/drawing/2014/main" id="{89D910A8-0C53-4A44-9852-6EE7EAAFDE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269057" y="1471757"/>
            <a:ext cx="2630487" cy="176071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5">
            <a:extLst>
              <a:ext uri="{FF2B5EF4-FFF2-40B4-BE49-F238E27FC236}">
                <a16:creationId xmlns="" xmlns:a16="http://schemas.microsoft.com/office/drawing/2014/main" id="{98BD55CE-6CFF-5349-9C6F-E892BCC774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43397" y="2653237"/>
            <a:ext cx="2630487" cy="176071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8" name="Google Shape;321;p40">
            <a:extLst>
              <a:ext uri="{FF2B5EF4-FFF2-40B4-BE49-F238E27FC236}">
                <a16:creationId xmlns="" xmlns:a16="http://schemas.microsoft.com/office/drawing/2014/main" id="{FC667080-A841-0E40-84AF-95BD5C2A3A4F}"/>
              </a:ext>
            </a:extLst>
          </p:cNvPr>
          <p:cNvSpPr/>
          <p:nvPr userDrawn="1"/>
        </p:nvSpPr>
        <p:spPr>
          <a:xfrm>
            <a:off x="692167" y="2360790"/>
            <a:ext cx="3407560" cy="1828049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323;p40">
            <a:extLst>
              <a:ext uri="{FF2B5EF4-FFF2-40B4-BE49-F238E27FC236}">
                <a16:creationId xmlns="" xmlns:a16="http://schemas.microsoft.com/office/drawing/2014/main" id="{C8C74CD3-F0CB-9549-A045-C10F53CDC95D}"/>
              </a:ext>
            </a:extLst>
          </p:cNvPr>
          <p:cNvSpPr/>
          <p:nvPr userDrawn="1"/>
        </p:nvSpPr>
        <p:spPr>
          <a:xfrm>
            <a:off x="5751638" y="2857800"/>
            <a:ext cx="3678173" cy="3291468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24;p40">
            <a:extLst>
              <a:ext uri="{FF2B5EF4-FFF2-40B4-BE49-F238E27FC236}">
                <a16:creationId xmlns="" xmlns:a16="http://schemas.microsoft.com/office/drawing/2014/main" id="{53E39996-65EE-5C40-A271-668B05D8F967}"/>
              </a:ext>
            </a:extLst>
          </p:cNvPr>
          <p:cNvSpPr/>
          <p:nvPr userDrawn="1"/>
        </p:nvSpPr>
        <p:spPr>
          <a:xfrm>
            <a:off x="8445265" y="881755"/>
            <a:ext cx="4312734" cy="2940721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21;p40">
            <a:extLst>
              <a:ext uri="{FF2B5EF4-FFF2-40B4-BE49-F238E27FC236}">
                <a16:creationId xmlns="" xmlns:a16="http://schemas.microsoft.com/office/drawing/2014/main" id="{EA478C90-9281-7646-8511-648731126878}"/>
              </a:ext>
            </a:extLst>
          </p:cNvPr>
          <p:cNvSpPr/>
          <p:nvPr userDrawn="1"/>
        </p:nvSpPr>
        <p:spPr>
          <a:xfrm>
            <a:off x="3719218" y="-330457"/>
            <a:ext cx="3169261" cy="393691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9;p40">
            <a:extLst>
              <a:ext uri="{FF2B5EF4-FFF2-40B4-BE49-F238E27FC236}">
                <a16:creationId xmlns="" xmlns:a16="http://schemas.microsoft.com/office/drawing/2014/main" id="{2FC080D2-912C-5348-8C7C-D8A88C94DCE4}"/>
              </a:ext>
            </a:extLst>
          </p:cNvPr>
          <p:cNvSpPr txBox="1">
            <a:spLocks/>
          </p:cNvSpPr>
          <p:nvPr userDrawn="1"/>
        </p:nvSpPr>
        <p:spPr>
          <a:xfrm>
            <a:off x="998370" y="4710240"/>
            <a:ext cx="1967881" cy="21821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</a:pPr>
            <a:endParaRPr lang="fr-FR" sz="900" dirty="0">
              <a:solidFill>
                <a:schemeClr val="lt1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60779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5.xml"/><Relationship Id="rId18" Type="http://schemas.openxmlformats.org/officeDocument/2006/relationships/theme" Target="../theme/theme2.xml"/><Relationship Id="rId19" Type="http://schemas.openxmlformats.org/officeDocument/2006/relationships/image" Target="../media/image7.png"/><Relationship Id="rId1" Type="http://schemas.openxmlformats.org/officeDocument/2006/relationships/slideLayout" Target="../slideLayouts/slideLayout19.xml"/><Relationship Id="rId2" Type="http://schemas.openxmlformats.org/officeDocument/2006/relationships/slideLayout" Target="../slideLayouts/slideLayout20.xml"/><Relationship Id="rId3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5.xml"/><Relationship Id="rId8" Type="http://schemas.openxmlformats.org/officeDocument/2006/relationships/slideLayout" Target="../slideLayouts/slideLayout26.xml"/><Relationship Id="rId9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="" xmlns:a16="http://schemas.microsoft.com/office/drawing/2014/main" id="{5F2FD450-5DA4-CD46-A1EF-C747DF8237F1}"/>
              </a:ext>
            </a:extLst>
          </p:cNvPr>
          <p:cNvSpPr txBox="1"/>
          <p:nvPr userDrawn="1"/>
        </p:nvSpPr>
        <p:spPr>
          <a:xfrm>
            <a:off x="258338" y="6508595"/>
            <a:ext cx="596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00000000-1234-1234-1234-123412341234}" type="slidenum">
              <a:rPr lang="en" sz="1400" smtClean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pPr/>
              <a:t>‹#›</a:t>
            </a:fld>
            <a:endParaRPr lang="fr-FR" sz="1400" dirty="0">
              <a:solidFill>
                <a:schemeClr val="tx1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BC17BF9F-930B-7F49-B8BE-585435EFD843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10181493" y="6322378"/>
            <a:ext cx="1844426" cy="372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44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0" r:id="rId4"/>
    <p:sldLayoutId id="2147483653" r:id="rId5"/>
    <p:sldLayoutId id="2147483654" r:id="rId6"/>
    <p:sldLayoutId id="2147483655" r:id="rId7"/>
    <p:sldLayoutId id="2147483656" r:id="rId8"/>
    <p:sldLayoutId id="2147483658" r:id="rId9"/>
    <p:sldLayoutId id="2147483659" r:id="rId10"/>
    <p:sldLayoutId id="2147483661" r:id="rId11"/>
    <p:sldLayoutId id="2147483665" r:id="rId12"/>
    <p:sldLayoutId id="2147483666" r:id="rId13"/>
    <p:sldLayoutId id="2147483668" r:id="rId14"/>
    <p:sldLayoutId id="2147483667" r:id="rId15"/>
    <p:sldLayoutId id="2147483669" r:id="rId16"/>
    <p:sldLayoutId id="2147483687" r:id="rId17"/>
    <p:sldLayoutId id="2147483660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="" xmlns:a16="http://schemas.microsoft.com/office/drawing/2014/main" id="{D1D075D6-62DE-B046-89F5-AE941D4F617C}"/>
              </a:ext>
            </a:extLst>
          </p:cNvPr>
          <p:cNvSpPr txBox="1"/>
          <p:nvPr userDrawn="1"/>
        </p:nvSpPr>
        <p:spPr>
          <a:xfrm>
            <a:off x="258338" y="6508595"/>
            <a:ext cx="596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00000000-1234-1234-1234-123412341234}" type="slidenum">
              <a:rPr lang="en" sz="1400" smtClean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pPr/>
              <a:t>‹#›</a:t>
            </a:fld>
            <a:endParaRPr lang="fr-FR" sz="14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="" xmlns:a16="http://schemas.microsoft.com/office/drawing/2014/main" id="{89B46752-C7E3-4C45-AADF-D1B3A189063C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164898" y="6336107"/>
            <a:ext cx="1768764" cy="35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250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63" r:id="rId2"/>
    <p:sldLayoutId id="2147483670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1" r:id="rId12"/>
    <p:sldLayoutId id="2147483682" r:id="rId13"/>
    <p:sldLayoutId id="2147483671" r:id="rId14"/>
    <p:sldLayoutId id="2147483683" r:id="rId15"/>
    <p:sldLayoutId id="2147483684" r:id="rId16"/>
    <p:sldLayoutId id="214748368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4" Type="http://schemas.openxmlformats.org/officeDocument/2006/relationships/image" Target="../media/image15.jp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8.emf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 descr="Une image contenant texte, clipart&#10;&#10;Description générée automatiquement">
            <a:extLst>
              <a:ext uri="{FF2B5EF4-FFF2-40B4-BE49-F238E27FC236}">
                <a16:creationId xmlns="" xmlns:a16="http://schemas.microsoft.com/office/drawing/2014/main" id="{5C21D900-702A-44B7-9EF2-DE539B5420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0987" y="1572317"/>
            <a:ext cx="3430027" cy="16280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31496" y="3495578"/>
            <a:ext cx="91290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dirty="0">
                <a:solidFill>
                  <a:schemeClr val="bg1"/>
                </a:solidFill>
                <a:latin typeface="Poppins Medium" charset="0"/>
                <a:ea typeface="Poppins Medium" charset="0"/>
                <a:cs typeface="Poppins Medium" charset="0"/>
              </a:rPr>
              <a:t>Présentation du service de gestion locative par Cash Flow Positif</a:t>
            </a:r>
          </a:p>
        </p:txBody>
      </p:sp>
    </p:spTree>
    <p:extLst>
      <p:ext uri="{BB962C8B-B14F-4D97-AF65-F5344CB8AC3E}">
        <p14:creationId xmlns:p14="http://schemas.microsoft.com/office/powerpoint/2010/main" val="44148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443360" y="873468"/>
            <a:ext cx="2445906" cy="12742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 flipV="1">
            <a:off x="10643029" y="918438"/>
            <a:ext cx="2216257" cy="11484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 flipV="1">
            <a:off x="-279416" y="5232243"/>
            <a:ext cx="1429760" cy="7408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9587" y="507491"/>
            <a:ext cx="95937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latin typeface="Poppins SemiBold" charset="0"/>
                <a:ea typeface="Poppins SemiBold" charset="0"/>
                <a:cs typeface="Poppins SemiBold" charset="0"/>
              </a:rPr>
              <a:t>NÉ D’UNE FORTE DEMANDE DE NOS CLIENTS CFP</a:t>
            </a:r>
            <a:endParaRPr lang="fr-FR" sz="3200" b="1" dirty="0">
              <a:latin typeface="Poppins SemiBold" charset="0"/>
              <a:ea typeface="Poppins SemiBold" charset="0"/>
              <a:cs typeface="Poppins SemiBold" charset="0"/>
            </a:endParaRPr>
          </a:p>
        </p:txBody>
      </p:sp>
      <p:pic>
        <p:nvPicPr>
          <p:cNvPr id="7" name="Image 4">
            <a:extLst>
              <a:ext uri="{FF2B5EF4-FFF2-40B4-BE49-F238E27FC236}">
                <a16:creationId xmlns="" xmlns:a16="http://schemas.microsoft.com/office/drawing/2014/main" id="{9B2CE840-C573-4820-B1DD-51112EAF31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409" y="1364106"/>
            <a:ext cx="3744289" cy="4931763"/>
          </a:xfrm>
          <a:prstGeom prst="rect">
            <a:avLst/>
          </a:prstGeom>
        </p:spPr>
      </p:pic>
      <p:sp>
        <p:nvSpPr>
          <p:cNvPr id="9" name="Google Shape;10878;p86"/>
          <p:cNvSpPr/>
          <p:nvPr/>
        </p:nvSpPr>
        <p:spPr>
          <a:xfrm>
            <a:off x="9817850" y="1065477"/>
            <a:ext cx="721364" cy="704796"/>
          </a:xfrm>
          <a:custGeom>
            <a:avLst/>
            <a:gdLst/>
            <a:ahLst/>
            <a:cxnLst/>
            <a:rect l="l" t="t" r="r" b="b"/>
            <a:pathLst>
              <a:path w="11973" h="11698" extrusionOk="0">
                <a:moveTo>
                  <a:pt x="8928" y="1750"/>
                </a:moveTo>
                <a:cubicBezTo>
                  <a:pt x="9192" y="1750"/>
                  <a:pt x="9452" y="1852"/>
                  <a:pt x="9641" y="2057"/>
                </a:cubicBezTo>
                <a:cubicBezTo>
                  <a:pt x="10050" y="2435"/>
                  <a:pt x="10050" y="3096"/>
                  <a:pt x="9641" y="3506"/>
                </a:cubicBezTo>
                <a:cubicBezTo>
                  <a:pt x="9452" y="3695"/>
                  <a:pt x="9192" y="3790"/>
                  <a:pt x="8928" y="3790"/>
                </a:cubicBezTo>
                <a:cubicBezTo>
                  <a:pt x="8664" y="3790"/>
                  <a:pt x="8396" y="3695"/>
                  <a:pt x="8192" y="3506"/>
                </a:cubicBezTo>
                <a:cubicBezTo>
                  <a:pt x="7814" y="3096"/>
                  <a:pt x="7814" y="2435"/>
                  <a:pt x="8192" y="2057"/>
                </a:cubicBezTo>
                <a:cubicBezTo>
                  <a:pt x="8396" y="1852"/>
                  <a:pt x="8664" y="1750"/>
                  <a:pt x="8928" y="1750"/>
                </a:cubicBezTo>
                <a:close/>
                <a:moveTo>
                  <a:pt x="7901" y="1"/>
                </a:moveTo>
                <a:cubicBezTo>
                  <a:pt x="6958" y="1"/>
                  <a:pt x="6010" y="363"/>
                  <a:pt x="5293" y="1080"/>
                </a:cubicBezTo>
                <a:cubicBezTo>
                  <a:pt x="4285" y="2088"/>
                  <a:pt x="3939" y="3569"/>
                  <a:pt x="4380" y="4924"/>
                </a:cubicBezTo>
                <a:lnTo>
                  <a:pt x="126" y="9177"/>
                </a:lnTo>
                <a:cubicBezTo>
                  <a:pt x="32" y="9240"/>
                  <a:pt x="0" y="9334"/>
                  <a:pt x="0" y="9397"/>
                </a:cubicBezTo>
                <a:lnTo>
                  <a:pt x="0" y="11319"/>
                </a:lnTo>
                <a:cubicBezTo>
                  <a:pt x="0" y="11540"/>
                  <a:pt x="158" y="11697"/>
                  <a:pt x="347" y="11697"/>
                </a:cubicBezTo>
                <a:lnTo>
                  <a:pt x="2300" y="11697"/>
                </a:lnTo>
                <a:cubicBezTo>
                  <a:pt x="2363" y="11697"/>
                  <a:pt x="2489" y="11634"/>
                  <a:pt x="2521" y="11571"/>
                </a:cubicBezTo>
                <a:lnTo>
                  <a:pt x="2993" y="11099"/>
                </a:lnTo>
                <a:cubicBezTo>
                  <a:pt x="3088" y="11004"/>
                  <a:pt x="3119" y="10910"/>
                  <a:pt x="3088" y="10815"/>
                </a:cubicBezTo>
                <a:lnTo>
                  <a:pt x="2993" y="10311"/>
                </a:lnTo>
                <a:lnTo>
                  <a:pt x="3718" y="10217"/>
                </a:lnTo>
                <a:cubicBezTo>
                  <a:pt x="3876" y="10217"/>
                  <a:pt x="3970" y="10091"/>
                  <a:pt x="4033" y="9902"/>
                </a:cubicBezTo>
                <a:lnTo>
                  <a:pt x="4096" y="9208"/>
                </a:lnTo>
                <a:lnTo>
                  <a:pt x="4600" y="9271"/>
                </a:lnTo>
                <a:cubicBezTo>
                  <a:pt x="4695" y="9271"/>
                  <a:pt x="4821" y="9271"/>
                  <a:pt x="4884" y="9208"/>
                </a:cubicBezTo>
                <a:cubicBezTo>
                  <a:pt x="4978" y="9114"/>
                  <a:pt x="5010" y="9051"/>
                  <a:pt x="5010" y="8956"/>
                </a:cubicBezTo>
                <a:lnTo>
                  <a:pt x="5010" y="8326"/>
                </a:lnTo>
                <a:lnTo>
                  <a:pt x="5640" y="8326"/>
                </a:lnTo>
                <a:cubicBezTo>
                  <a:pt x="5703" y="8326"/>
                  <a:pt x="5829" y="8295"/>
                  <a:pt x="5860" y="8232"/>
                </a:cubicBezTo>
                <a:lnTo>
                  <a:pt x="6742" y="7350"/>
                </a:lnTo>
                <a:cubicBezTo>
                  <a:pt x="7131" y="7479"/>
                  <a:pt x="7533" y="7543"/>
                  <a:pt x="7931" y="7543"/>
                </a:cubicBezTo>
                <a:cubicBezTo>
                  <a:pt x="8891" y="7543"/>
                  <a:pt x="9833" y="7171"/>
                  <a:pt x="10523" y="6436"/>
                </a:cubicBezTo>
                <a:cubicBezTo>
                  <a:pt x="11972" y="4987"/>
                  <a:pt x="11972" y="2592"/>
                  <a:pt x="10523" y="1143"/>
                </a:cubicBezTo>
                <a:cubicBezTo>
                  <a:pt x="9823" y="379"/>
                  <a:pt x="8865" y="1"/>
                  <a:pt x="7901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roup 9"/>
          <p:cNvGrpSpPr/>
          <p:nvPr/>
        </p:nvGrpSpPr>
        <p:grpSpPr>
          <a:xfrm>
            <a:off x="10178532" y="5897064"/>
            <a:ext cx="1843579" cy="841014"/>
            <a:chOff x="10253272" y="4497049"/>
            <a:chExt cx="1938728" cy="884420"/>
          </a:xfrm>
        </p:grpSpPr>
        <p:sp>
          <p:nvSpPr>
            <p:cNvPr id="11" name="Rectangle 10"/>
            <p:cNvSpPr/>
            <p:nvPr/>
          </p:nvSpPr>
          <p:spPr>
            <a:xfrm>
              <a:off x="10253272" y="4497049"/>
              <a:ext cx="1938728" cy="8844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1977" y="4497049"/>
              <a:ext cx="1801318" cy="854681"/>
            </a:xfrm>
            <a:prstGeom prst="rect">
              <a:avLst/>
            </a:prstGeom>
          </p:spPr>
        </p:pic>
      </p:grpSp>
      <p:sp>
        <p:nvSpPr>
          <p:cNvPr id="8" name="Rectangle 7"/>
          <p:cNvSpPr/>
          <p:nvPr/>
        </p:nvSpPr>
        <p:spPr>
          <a:xfrm>
            <a:off x="5763710" y="1364106"/>
            <a:ext cx="4485468" cy="49317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967782" y="1480627"/>
            <a:ext cx="407732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Pour assurer une transition </a:t>
            </a:r>
            <a:r>
              <a:rPr lang="fr-FR" sz="2000" dirty="0" smtClean="0">
                <a:latin typeface="Poppins" charset="0"/>
                <a:ea typeface="Poppins" charset="0"/>
                <a:cs typeface="Poppins" charset="0"/>
              </a:rPr>
              <a:t>fluide</a:t>
            </a:r>
          </a:p>
          <a:p>
            <a:pPr marL="285750" indent="-285750">
              <a:buFont typeface="Wingdings" charset="2"/>
              <a:buChar char="ü"/>
            </a:pPr>
            <a:endParaRPr lang="fr-FR" sz="2000" dirty="0">
              <a:latin typeface="Poppins" charset="0"/>
              <a:ea typeface="Poppins" charset="0"/>
              <a:cs typeface="Poppins" charset="0"/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Pour correspondre au niveau d’exigence de nos </a:t>
            </a:r>
            <a:r>
              <a:rPr lang="fr-FR" sz="2000" dirty="0" smtClean="0">
                <a:latin typeface="Poppins" charset="0"/>
                <a:ea typeface="Poppins" charset="0"/>
                <a:cs typeface="Poppins" charset="0"/>
              </a:rPr>
              <a:t>clients</a:t>
            </a:r>
          </a:p>
          <a:p>
            <a:pPr marL="285750" indent="-285750">
              <a:buFont typeface="Wingdings" charset="2"/>
              <a:buChar char="ü"/>
            </a:pPr>
            <a:endParaRPr lang="fr-FR" sz="2000" dirty="0">
              <a:latin typeface="Poppins" charset="0"/>
              <a:ea typeface="Poppins" charset="0"/>
              <a:cs typeface="Poppins" charset="0"/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Se rapprocher le plus possible des simulations CFP en termes de </a:t>
            </a:r>
            <a:r>
              <a:rPr lang="fr-FR" sz="2000" dirty="0" smtClean="0">
                <a:latin typeface="Poppins" charset="0"/>
                <a:ea typeface="Poppins" charset="0"/>
                <a:cs typeface="Poppins" charset="0"/>
              </a:rPr>
              <a:t>performance</a:t>
            </a:r>
          </a:p>
          <a:p>
            <a:pPr marL="285750" indent="-285750">
              <a:buFont typeface="Wingdings" charset="2"/>
              <a:buChar char="ü"/>
            </a:pPr>
            <a:endParaRPr lang="fr-FR" sz="2000" dirty="0">
              <a:latin typeface="Poppins" charset="0"/>
              <a:ea typeface="Poppins" charset="0"/>
              <a:cs typeface="Poppins" charset="0"/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Des biens particuliers, nous savons mieux que personne comment les gérer</a:t>
            </a:r>
          </a:p>
        </p:txBody>
      </p:sp>
    </p:spTree>
    <p:extLst>
      <p:ext uri="{BB962C8B-B14F-4D97-AF65-F5344CB8AC3E}">
        <p14:creationId xmlns:p14="http://schemas.microsoft.com/office/powerpoint/2010/main" val="167921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9587" y="507491"/>
            <a:ext cx="7435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latin typeface="Poppins SemiBold" charset="0"/>
                <a:ea typeface="Poppins SemiBold" charset="0"/>
                <a:cs typeface="Poppins SemiBold" charset="0"/>
              </a:rPr>
              <a:t>UN LARGE PORTEFEUILLE EN GESTION</a:t>
            </a:r>
            <a:endParaRPr lang="fr-FR" sz="3200" b="1" dirty="0">
              <a:latin typeface="Poppins SemiBold" charset="0"/>
              <a:ea typeface="Poppins SemiBold" charset="0"/>
              <a:cs typeface="Poppins SemiBold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78771" y="2678935"/>
            <a:ext cx="46344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ü"/>
            </a:pPr>
            <a:r>
              <a:rPr lang="fr-FR" sz="2400" dirty="0">
                <a:latin typeface="Poppins" charset="0"/>
                <a:ea typeface="Poppins" charset="0"/>
                <a:cs typeface="Poppins" charset="0"/>
              </a:rPr>
              <a:t>Plus de 400 lots en gestion</a:t>
            </a:r>
          </a:p>
          <a:p>
            <a:pPr marL="342900" indent="-342900">
              <a:buFont typeface="Wingdings" charset="2"/>
              <a:buChar char="ü"/>
            </a:pPr>
            <a:r>
              <a:rPr lang="fr-FR" sz="2400" dirty="0">
                <a:latin typeface="Poppins" charset="0"/>
                <a:ea typeface="Poppins" charset="0"/>
                <a:cs typeface="Poppins" charset="0"/>
              </a:rPr>
              <a:t>Croissance de 150%/an</a:t>
            </a:r>
          </a:p>
          <a:p>
            <a:pPr marL="342900" indent="-342900">
              <a:buFont typeface="Wingdings" charset="2"/>
              <a:buChar char="ü"/>
            </a:pPr>
            <a:r>
              <a:rPr lang="fr-FR" sz="2400" dirty="0">
                <a:latin typeface="Poppins" charset="0"/>
                <a:ea typeface="Poppins" charset="0"/>
                <a:cs typeface="Poppins" charset="0"/>
              </a:rPr>
              <a:t>Equipe de 11 personnes</a:t>
            </a:r>
            <a:endParaRPr sz="2400" dirty="0">
              <a:latin typeface="Poppins" charset="0"/>
              <a:ea typeface="Poppins" charset="0"/>
              <a:cs typeface="Poppins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0178532" y="5897064"/>
            <a:ext cx="1843579" cy="841014"/>
            <a:chOff x="10253272" y="4497049"/>
            <a:chExt cx="1938728" cy="884420"/>
          </a:xfrm>
        </p:grpSpPr>
        <p:sp>
          <p:nvSpPr>
            <p:cNvPr id="5" name="Rectangle 4"/>
            <p:cNvSpPr/>
            <p:nvPr/>
          </p:nvSpPr>
          <p:spPr>
            <a:xfrm>
              <a:off x="10253272" y="4497049"/>
              <a:ext cx="1938728" cy="8844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1977" y="4497049"/>
              <a:ext cx="1801318" cy="8546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3654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/>
          <p:cNvGrpSpPr/>
          <p:nvPr/>
        </p:nvGrpSpPr>
        <p:grpSpPr>
          <a:xfrm>
            <a:off x="10179686" y="6015860"/>
            <a:ext cx="1843579" cy="841014"/>
            <a:chOff x="10253272" y="4497049"/>
            <a:chExt cx="1938728" cy="884420"/>
          </a:xfrm>
        </p:grpSpPr>
        <p:sp>
          <p:nvSpPr>
            <p:cNvPr id="57" name="Rectangle 56"/>
            <p:cNvSpPr/>
            <p:nvPr/>
          </p:nvSpPr>
          <p:spPr>
            <a:xfrm>
              <a:off x="10253272" y="4497049"/>
              <a:ext cx="1938728" cy="8844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1977" y="4497049"/>
              <a:ext cx="1801318" cy="854681"/>
            </a:xfrm>
            <a:prstGeom prst="rect">
              <a:avLst/>
            </a:prstGeom>
          </p:spPr>
        </p:pic>
      </p:grpSp>
      <p:sp>
        <p:nvSpPr>
          <p:cNvPr id="14" name="Google Shape;8564;p79"/>
          <p:cNvSpPr/>
          <p:nvPr/>
        </p:nvSpPr>
        <p:spPr>
          <a:xfrm>
            <a:off x="4056714" y="2875713"/>
            <a:ext cx="1471347" cy="1587548"/>
          </a:xfrm>
          <a:custGeom>
            <a:avLst/>
            <a:gdLst/>
            <a:ahLst/>
            <a:cxnLst/>
            <a:rect l="l" t="t" r="r" b="b"/>
            <a:pathLst>
              <a:path w="46773" h="50467" extrusionOk="0">
                <a:moveTo>
                  <a:pt x="25232" y="1"/>
                </a:moveTo>
                <a:cubicBezTo>
                  <a:pt x="11319" y="1"/>
                  <a:pt x="0" y="11322"/>
                  <a:pt x="0" y="25233"/>
                </a:cubicBezTo>
                <a:cubicBezTo>
                  <a:pt x="0" y="39146"/>
                  <a:pt x="11319" y="50466"/>
                  <a:pt x="25232" y="50466"/>
                </a:cubicBezTo>
                <a:lnTo>
                  <a:pt x="46773" y="50466"/>
                </a:lnTo>
                <a:lnTo>
                  <a:pt x="46773" y="49007"/>
                </a:lnTo>
                <a:lnTo>
                  <a:pt x="25232" y="49007"/>
                </a:lnTo>
                <a:cubicBezTo>
                  <a:pt x="12124" y="49007"/>
                  <a:pt x="1456" y="38344"/>
                  <a:pt x="1456" y="25233"/>
                </a:cubicBezTo>
                <a:cubicBezTo>
                  <a:pt x="1456" y="12123"/>
                  <a:pt x="12124" y="1457"/>
                  <a:pt x="25232" y="1457"/>
                </a:cubicBezTo>
                <a:lnTo>
                  <a:pt x="46773" y="1457"/>
                </a:lnTo>
                <a:lnTo>
                  <a:pt x="46773" y="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8565;p79"/>
          <p:cNvSpPr/>
          <p:nvPr/>
        </p:nvSpPr>
        <p:spPr>
          <a:xfrm>
            <a:off x="6147671" y="4290122"/>
            <a:ext cx="15289" cy="588155"/>
          </a:xfrm>
          <a:custGeom>
            <a:avLst/>
            <a:gdLst/>
            <a:ahLst/>
            <a:cxnLst/>
            <a:rect l="l" t="t" r="r" b="b"/>
            <a:pathLst>
              <a:path w="486" h="18697" extrusionOk="0">
                <a:moveTo>
                  <a:pt x="243" y="1"/>
                </a:moveTo>
                <a:cubicBezTo>
                  <a:pt x="108" y="1"/>
                  <a:pt x="1" y="109"/>
                  <a:pt x="1" y="243"/>
                </a:cubicBezTo>
                <a:lnTo>
                  <a:pt x="1" y="18455"/>
                </a:lnTo>
                <a:cubicBezTo>
                  <a:pt x="1" y="18588"/>
                  <a:pt x="108" y="18697"/>
                  <a:pt x="243" y="18697"/>
                </a:cubicBezTo>
                <a:cubicBezTo>
                  <a:pt x="377" y="18697"/>
                  <a:pt x="485" y="18588"/>
                  <a:pt x="485" y="18455"/>
                </a:cubicBezTo>
                <a:lnTo>
                  <a:pt x="485" y="243"/>
                </a:lnTo>
                <a:cubicBezTo>
                  <a:pt x="485" y="109"/>
                  <a:pt x="377" y="1"/>
                  <a:pt x="243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8566;p79"/>
          <p:cNvSpPr/>
          <p:nvPr/>
        </p:nvSpPr>
        <p:spPr>
          <a:xfrm>
            <a:off x="6480961" y="4290093"/>
            <a:ext cx="3171600" cy="588185"/>
          </a:xfrm>
          <a:custGeom>
            <a:avLst/>
            <a:gdLst/>
            <a:ahLst/>
            <a:cxnLst/>
            <a:rect l="l" t="t" r="r" b="b"/>
            <a:pathLst>
              <a:path w="54065" h="18698" extrusionOk="0">
                <a:moveTo>
                  <a:pt x="242" y="0"/>
                </a:moveTo>
                <a:cubicBezTo>
                  <a:pt x="109" y="0"/>
                  <a:pt x="0" y="109"/>
                  <a:pt x="0" y="242"/>
                </a:cubicBezTo>
                <a:lnTo>
                  <a:pt x="0" y="5286"/>
                </a:lnTo>
                <a:cubicBezTo>
                  <a:pt x="0" y="8843"/>
                  <a:pt x="2895" y="11736"/>
                  <a:pt x="6451" y="11736"/>
                </a:cubicBezTo>
                <a:lnTo>
                  <a:pt x="46862" y="11736"/>
                </a:lnTo>
                <a:cubicBezTo>
                  <a:pt x="50567" y="11736"/>
                  <a:pt x="53580" y="14751"/>
                  <a:pt x="53580" y="18456"/>
                </a:cubicBezTo>
                <a:cubicBezTo>
                  <a:pt x="53580" y="18589"/>
                  <a:pt x="53689" y="18698"/>
                  <a:pt x="53822" y="18698"/>
                </a:cubicBezTo>
                <a:cubicBezTo>
                  <a:pt x="53957" y="18698"/>
                  <a:pt x="54064" y="18589"/>
                  <a:pt x="54063" y="18456"/>
                </a:cubicBezTo>
                <a:cubicBezTo>
                  <a:pt x="54063" y="14484"/>
                  <a:pt x="50831" y="11250"/>
                  <a:pt x="46858" y="11250"/>
                </a:cubicBezTo>
                <a:lnTo>
                  <a:pt x="6449" y="11250"/>
                </a:lnTo>
                <a:cubicBezTo>
                  <a:pt x="3160" y="11250"/>
                  <a:pt x="484" y="8576"/>
                  <a:pt x="484" y="5286"/>
                </a:cubicBezTo>
                <a:lnTo>
                  <a:pt x="484" y="242"/>
                </a:lnTo>
                <a:cubicBezTo>
                  <a:pt x="484" y="109"/>
                  <a:pt x="376" y="0"/>
                  <a:pt x="242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8567;p79"/>
          <p:cNvSpPr/>
          <p:nvPr/>
        </p:nvSpPr>
        <p:spPr>
          <a:xfrm>
            <a:off x="2652349" y="4320789"/>
            <a:ext cx="3171600" cy="588185"/>
          </a:xfrm>
          <a:custGeom>
            <a:avLst/>
            <a:gdLst/>
            <a:ahLst/>
            <a:cxnLst/>
            <a:rect l="l" t="t" r="r" b="b"/>
            <a:pathLst>
              <a:path w="54064" h="18698" extrusionOk="0">
                <a:moveTo>
                  <a:pt x="53821" y="0"/>
                </a:moveTo>
                <a:cubicBezTo>
                  <a:pt x="53686" y="0"/>
                  <a:pt x="53579" y="109"/>
                  <a:pt x="53579" y="242"/>
                </a:cubicBezTo>
                <a:lnTo>
                  <a:pt x="53579" y="5286"/>
                </a:lnTo>
                <a:cubicBezTo>
                  <a:pt x="53579" y="8576"/>
                  <a:pt x="50903" y="11250"/>
                  <a:pt x="47614" y="11250"/>
                </a:cubicBezTo>
                <a:lnTo>
                  <a:pt x="7205" y="11250"/>
                </a:lnTo>
                <a:cubicBezTo>
                  <a:pt x="3232" y="11250"/>
                  <a:pt x="0" y="14484"/>
                  <a:pt x="0" y="18456"/>
                </a:cubicBezTo>
                <a:cubicBezTo>
                  <a:pt x="0" y="18589"/>
                  <a:pt x="109" y="18698"/>
                  <a:pt x="242" y="18698"/>
                </a:cubicBezTo>
                <a:cubicBezTo>
                  <a:pt x="376" y="18698"/>
                  <a:pt x="485" y="18589"/>
                  <a:pt x="485" y="18456"/>
                </a:cubicBezTo>
                <a:cubicBezTo>
                  <a:pt x="485" y="14751"/>
                  <a:pt x="3499" y="11736"/>
                  <a:pt x="7202" y="11736"/>
                </a:cubicBezTo>
                <a:lnTo>
                  <a:pt x="47612" y="11736"/>
                </a:lnTo>
                <a:cubicBezTo>
                  <a:pt x="51169" y="11736"/>
                  <a:pt x="54063" y="8843"/>
                  <a:pt x="54063" y="5286"/>
                </a:cubicBezTo>
                <a:lnTo>
                  <a:pt x="54063" y="242"/>
                </a:lnTo>
                <a:cubicBezTo>
                  <a:pt x="54063" y="109"/>
                  <a:pt x="53955" y="0"/>
                  <a:pt x="5382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8571;p79"/>
          <p:cNvSpPr/>
          <p:nvPr/>
        </p:nvSpPr>
        <p:spPr>
          <a:xfrm>
            <a:off x="6102249" y="4817578"/>
            <a:ext cx="106105" cy="106134"/>
          </a:xfrm>
          <a:custGeom>
            <a:avLst/>
            <a:gdLst/>
            <a:ahLst/>
            <a:cxnLst/>
            <a:rect l="l" t="t" r="r" b="b"/>
            <a:pathLst>
              <a:path w="3373" h="3374" extrusionOk="0">
                <a:moveTo>
                  <a:pt x="1687" y="0"/>
                </a:moveTo>
                <a:cubicBezTo>
                  <a:pt x="755" y="0"/>
                  <a:pt x="1" y="755"/>
                  <a:pt x="1" y="1687"/>
                </a:cubicBezTo>
                <a:cubicBezTo>
                  <a:pt x="1" y="2619"/>
                  <a:pt x="755" y="3373"/>
                  <a:pt x="1687" y="3373"/>
                </a:cubicBezTo>
                <a:cubicBezTo>
                  <a:pt x="2618" y="3373"/>
                  <a:pt x="3372" y="2619"/>
                  <a:pt x="3372" y="1687"/>
                </a:cubicBezTo>
                <a:cubicBezTo>
                  <a:pt x="3372" y="755"/>
                  <a:pt x="2618" y="0"/>
                  <a:pt x="1687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8572;p79"/>
          <p:cNvSpPr/>
          <p:nvPr/>
        </p:nvSpPr>
        <p:spPr>
          <a:xfrm>
            <a:off x="9576822" y="4817578"/>
            <a:ext cx="106134" cy="106134"/>
          </a:xfrm>
          <a:custGeom>
            <a:avLst/>
            <a:gdLst/>
            <a:ahLst/>
            <a:cxnLst/>
            <a:rect l="l" t="t" r="r" b="b"/>
            <a:pathLst>
              <a:path w="3374" h="3374" extrusionOk="0">
                <a:moveTo>
                  <a:pt x="1687" y="0"/>
                </a:moveTo>
                <a:cubicBezTo>
                  <a:pt x="755" y="0"/>
                  <a:pt x="0" y="755"/>
                  <a:pt x="0" y="1687"/>
                </a:cubicBezTo>
                <a:cubicBezTo>
                  <a:pt x="0" y="2619"/>
                  <a:pt x="755" y="3373"/>
                  <a:pt x="1687" y="3373"/>
                </a:cubicBezTo>
                <a:cubicBezTo>
                  <a:pt x="2619" y="3373"/>
                  <a:pt x="3373" y="2619"/>
                  <a:pt x="3373" y="1687"/>
                </a:cubicBezTo>
                <a:cubicBezTo>
                  <a:pt x="3373" y="755"/>
                  <a:pt x="2619" y="0"/>
                  <a:pt x="1687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8573;p79"/>
          <p:cNvSpPr/>
          <p:nvPr/>
        </p:nvSpPr>
        <p:spPr>
          <a:xfrm>
            <a:off x="2611167" y="4817578"/>
            <a:ext cx="106134" cy="106134"/>
          </a:xfrm>
          <a:custGeom>
            <a:avLst/>
            <a:gdLst/>
            <a:ahLst/>
            <a:cxnLst/>
            <a:rect l="l" t="t" r="r" b="b"/>
            <a:pathLst>
              <a:path w="3374" h="3374" extrusionOk="0">
                <a:moveTo>
                  <a:pt x="1687" y="0"/>
                </a:moveTo>
                <a:cubicBezTo>
                  <a:pt x="755" y="0"/>
                  <a:pt x="1" y="755"/>
                  <a:pt x="1" y="1687"/>
                </a:cubicBezTo>
                <a:cubicBezTo>
                  <a:pt x="1" y="2619"/>
                  <a:pt x="755" y="3373"/>
                  <a:pt x="1687" y="3373"/>
                </a:cubicBezTo>
                <a:cubicBezTo>
                  <a:pt x="2619" y="3373"/>
                  <a:pt x="3374" y="2619"/>
                  <a:pt x="3374" y="1687"/>
                </a:cubicBezTo>
                <a:cubicBezTo>
                  <a:pt x="3374" y="755"/>
                  <a:pt x="2619" y="0"/>
                  <a:pt x="1687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8574;p79"/>
          <p:cNvSpPr/>
          <p:nvPr/>
        </p:nvSpPr>
        <p:spPr>
          <a:xfrm>
            <a:off x="6102249" y="4252230"/>
            <a:ext cx="106105" cy="106105"/>
          </a:xfrm>
          <a:custGeom>
            <a:avLst/>
            <a:gdLst/>
            <a:ahLst/>
            <a:cxnLst/>
            <a:rect l="l" t="t" r="r" b="b"/>
            <a:pathLst>
              <a:path w="3373" h="3373" extrusionOk="0">
                <a:moveTo>
                  <a:pt x="1687" y="1"/>
                </a:moveTo>
                <a:cubicBezTo>
                  <a:pt x="755" y="1"/>
                  <a:pt x="1" y="754"/>
                  <a:pt x="1" y="1686"/>
                </a:cubicBezTo>
                <a:cubicBezTo>
                  <a:pt x="1" y="2618"/>
                  <a:pt x="755" y="3372"/>
                  <a:pt x="1687" y="3372"/>
                </a:cubicBezTo>
                <a:cubicBezTo>
                  <a:pt x="2618" y="3372"/>
                  <a:pt x="3372" y="2618"/>
                  <a:pt x="3372" y="1686"/>
                </a:cubicBezTo>
                <a:cubicBezTo>
                  <a:pt x="3372" y="754"/>
                  <a:pt x="2618" y="1"/>
                  <a:pt x="1687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8575;p79"/>
          <p:cNvSpPr/>
          <p:nvPr/>
        </p:nvSpPr>
        <p:spPr>
          <a:xfrm>
            <a:off x="6450566" y="4252230"/>
            <a:ext cx="106075" cy="106105"/>
          </a:xfrm>
          <a:custGeom>
            <a:avLst/>
            <a:gdLst/>
            <a:ahLst/>
            <a:cxnLst/>
            <a:rect l="l" t="t" r="r" b="b"/>
            <a:pathLst>
              <a:path w="3372" h="3373" extrusionOk="0">
                <a:moveTo>
                  <a:pt x="1685" y="1"/>
                </a:moveTo>
                <a:cubicBezTo>
                  <a:pt x="753" y="1"/>
                  <a:pt x="0" y="754"/>
                  <a:pt x="0" y="1686"/>
                </a:cubicBezTo>
                <a:cubicBezTo>
                  <a:pt x="0" y="2618"/>
                  <a:pt x="753" y="3372"/>
                  <a:pt x="1685" y="3372"/>
                </a:cubicBezTo>
                <a:cubicBezTo>
                  <a:pt x="2617" y="3372"/>
                  <a:pt x="3372" y="2618"/>
                  <a:pt x="3372" y="1686"/>
                </a:cubicBezTo>
                <a:cubicBezTo>
                  <a:pt x="3372" y="754"/>
                  <a:pt x="2617" y="1"/>
                  <a:pt x="1685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8576;p79"/>
          <p:cNvSpPr/>
          <p:nvPr/>
        </p:nvSpPr>
        <p:spPr>
          <a:xfrm>
            <a:off x="5753902" y="4252230"/>
            <a:ext cx="106075" cy="106105"/>
          </a:xfrm>
          <a:custGeom>
            <a:avLst/>
            <a:gdLst/>
            <a:ahLst/>
            <a:cxnLst/>
            <a:rect l="l" t="t" r="r" b="b"/>
            <a:pathLst>
              <a:path w="3372" h="3373" extrusionOk="0">
                <a:moveTo>
                  <a:pt x="1687" y="1"/>
                </a:moveTo>
                <a:cubicBezTo>
                  <a:pt x="755" y="1"/>
                  <a:pt x="1" y="754"/>
                  <a:pt x="1" y="1686"/>
                </a:cubicBezTo>
                <a:cubicBezTo>
                  <a:pt x="1" y="2618"/>
                  <a:pt x="755" y="3372"/>
                  <a:pt x="1687" y="3372"/>
                </a:cubicBezTo>
                <a:cubicBezTo>
                  <a:pt x="2619" y="3372"/>
                  <a:pt x="3372" y="2618"/>
                  <a:pt x="3372" y="1686"/>
                </a:cubicBezTo>
                <a:cubicBezTo>
                  <a:pt x="3372" y="754"/>
                  <a:pt x="2619" y="1"/>
                  <a:pt x="1687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8578;p79"/>
          <p:cNvSpPr/>
          <p:nvPr/>
        </p:nvSpPr>
        <p:spPr>
          <a:xfrm>
            <a:off x="6480963" y="2481543"/>
            <a:ext cx="3171600" cy="588185"/>
          </a:xfrm>
          <a:custGeom>
            <a:avLst/>
            <a:gdLst/>
            <a:ahLst/>
            <a:cxnLst/>
            <a:rect l="l" t="t" r="r" b="b"/>
            <a:pathLst>
              <a:path w="54063" h="18698" extrusionOk="0">
                <a:moveTo>
                  <a:pt x="53821" y="1"/>
                </a:moveTo>
                <a:cubicBezTo>
                  <a:pt x="53687" y="1"/>
                  <a:pt x="53579" y="108"/>
                  <a:pt x="53579" y="243"/>
                </a:cubicBezTo>
                <a:cubicBezTo>
                  <a:pt x="53579" y="3946"/>
                  <a:pt x="50564" y="6961"/>
                  <a:pt x="46861" y="6961"/>
                </a:cubicBezTo>
                <a:lnTo>
                  <a:pt x="6451" y="6961"/>
                </a:lnTo>
                <a:cubicBezTo>
                  <a:pt x="2895" y="6961"/>
                  <a:pt x="0" y="9857"/>
                  <a:pt x="0" y="13412"/>
                </a:cubicBezTo>
                <a:lnTo>
                  <a:pt x="0" y="18455"/>
                </a:lnTo>
                <a:cubicBezTo>
                  <a:pt x="0" y="18590"/>
                  <a:pt x="109" y="18697"/>
                  <a:pt x="242" y="18697"/>
                </a:cubicBezTo>
                <a:cubicBezTo>
                  <a:pt x="379" y="18697"/>
                  <a:pt x="487" y="18590"/>
                  <a:pt x="486" y="18455"/>
                </a:cubicBezTo>
                <a:lnTo>
                  <a:pt x="486" y="13412"/>
                </a:lnTo>
                <a:cubicBezTo>
                  <a:pt x="486" y="10122"/>
                  <a:pt x="3162" y="7447"/>
                  <a:pt x="6451" y="7447"/>
                </a:cubicBezTo>
                <a:lnTo>
                  <a:pt x="46858" y="7447"/>
                </a:lnTo>
                <a:cubicBezTo>
                  <a:pt x="50831" y="7447"/>
                  <a:pt x="54063" y="4215"/>
                  <a:pt x="54063" y="243"/>
                </a:cubicBezTo>
                <a:cubicBezTo>
                  <a:pt x="54063" y="108"/>
                  <a:pt x="53954" y="1"/>
                  <a:pt x="53821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8579;p79"/>
          <p:cNvSpPr/>
          <p:nvPr/>
        </p:nvSpPr>
        <p:spPr>
          <a:xfrm>
            <a:off x="2652883" y="2500332"/>
            <a:ext cx="3174572" cy="588185"/>
          </a:xfrm>
          <a:custGeom>
            <a:avLst/>
            <a:gdLst/>
            <a:ahLst/>
            <a:cxnLst/>
            <a:rect l="l" t="t" r="r" b="b"/>
            <a:pathLst>
              <a:path w="54066" h="18698" extrusionOk="0">
                <a:moveTo>
                  <a:pt x="243" y="1"/>
                </a:moveTo>
                <a:cubicBezTo>
                  <a:pt x="108" y="1"/>
                  <a:pt x="1" y="108"/>
                  <a:pt x="1" y="243"/>
                </a:cubicBezTo>
                <a:cubicBezTo>
                  <a:pt x="1" y="4216"/>
                  <a:pt x="3233" y="7447"/>
                  <a:pt x="7204" y="7447"/>
                </a:cubicBezTo>
                <a:lnTo>
                  <a:pt x="47616" y="7447"/>
                </a:lnTo>
                <a:cubicBezTo>
                  <a:pt x="50905" y="7447"/>
                  <a:pt x="53581" y="10122"/>
                  <a:pt x="53581" y="13412"/>
                </a:cubicBezTo>
                <a:lnTo>
                  <a:pt x="53581" y="18455"/>
                </a:lnTo>
                <a:cubicBezTo>
                  <a:pt x="53581" y="18590"/>
                  <a:pt x="53688" y="18697"/>
                  <a:pt x="53823" y="18697"/>
                </a:cubicBezTo>
                <a:cubicBezTo>
                  <a:pt x="53957" y="18697"/>
                  <a:pt x="54065" y="18590"/>
                  <a:pt x="54062" y="18455"/>
                </a:cubicBezTo>
                <a:lnTo>
                  <a:pt x="54062" y="13412"/>
                </a:lnTo>
                <a:cubicBezTo>
                  <a:pt x="54062" y="9854"/>
                  <a:pt x="51169" y="6961"/>
                  <a:pt x="47611" y="6961"/>
                </a:cubicBezTo>
                <a:lnTo>
                  <a:pt x="7203" y="6961"/>
                </a:lnTo>
                <a:cubicBezTo>
                  <a:pt x="3498" y="6961"/>
                  <a:pt x="485" y="3946"/>
                  <a:pt x="485" y="243"/>
                </a:cubicBezTo>
                <a:cubicBezTo>
                  <a:pt x="485" y="108"/>
                  <a:pt x="377" y="1"/>
                  <a:pt x="243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8584;p79"/>
          <p:cNvSpPr/>
          <p:nvPr/>
        </p:nvSpPr>
        <p:spPr>
          <a:xfrm>
            <a:off x="9588701" y="2486941"/>
            <a:ext cx="106134" cy="106105"/>
          </a:xfrm>
          <a:custGeom>
            <a:avLst/>
            <a:gdLst/>
            <a:ahLst/>
            <a:cxnLst/>
            <a:rect l="l" t="t" r="r" b="b"/>
            <a:pathLst>
              <a:path w="3374" h="3373" extrusionOk="0">
                <a:moveTo>
                  <a:pt x="1687" y="0"/>
                </a:moveTo>
                <a:cubicBezTo>
                  <a:pt x="755" y="0"/>
                  <a:pt x="0" y="754"/>
                  <a:pt x="0" y="1687"/>
                </a:cubicBezTo>
                <a:cubicBezTo>
                  <a:pt x="0" y="2619"/>
                  <a:pt x="755" y="3373"/>
                  <a:pt x="1687" y="3373"/>
                </a:cubicBezTo>
                <a:cubicBezTo>
                  <a:pt x="2619" y="3370"/>
                  <a:pt x="3373" y="2617"/>
                  <a:pt x="3373" y="1687"/>
                </a:cubicBezTo>
                <a:cubicBezTo>
                  <a:pt x="3373" y="754"/>
                  <a:pt x="2619" y="0"/>
                  <a:pt x="1687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8585;p79"/>
          <p:cNvSpPr/>
          <p:nvPr/>
        </p:nvSpPr>
        <p:spPr>
          <a:xfrm>
            <a:off x="2609525" y="2498816"/>
            <a:ext cx="106134" cy="106105"/>
          </a:xfrm>
          <a:custGeom>
            <a:avLst/>
            <a:gdLst/>
            <a:ahLst/>
            <a:cxnLst/>
            <a:rect l="l" t="t" r="r" b="b"/>
            <a:pathLst>
              <a:path w="3374" h="3373" extrusionOk="0">
                <a:moveTo>
                  <a:pt x="1687" y="0"/>
                </a:moveTo>
                <a:cubicBezTo>
                  <a:pt x="755" y="0"/>
                  <a:pt x="1" y="754"/>
                  <a:pt x="1" y="1687"/>
                </a:cubicBezTo>
                <a:cubicBezTo>
                  <a:pt x="1" y="2619"/>
                  <a:pt x="755" y="3373"/>
                  <a:pt x="1687" y="3373"/>
                </a:cubicBezTo>
                <a:cubicBezTo>
                  <a:pt x="2619" y="3370"/>
                  <a:pt x="3374" y="2617"/>
                  <a:pt x="3374" y="1687"/>
                </a:cubicBezTo>
                <a:cubicBezTo>
                  <a:pt x="3374" y="754"/>
                  <a:pt x="2619" y="0"/>
                  <a:pt x="1687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8591;p79"/>
          <p:cNvSpPr/>
          <p:nvPr/>
        </p:nvSpPr>
        <p:spPr>
          <a:xfrm>
            <a:off x="7709218" y="1751264"/>
            <a:ext cx="969638" cy="7644"/>
          </a:xfrm>
          <a:custGeom>
            <a:avLst/>
            <a:gdLst/>
            <a:ahLst/>
            <a:cxnLst/>
            <a:rect l="l" t="t" r="r" b="b"/>
            <a:pathLst>
              <a:path w="30824" h="243" extrusionOk="0">
                <a:moveTo>
                  <a:pt x="123" y="1"/>
                </a:moveTo>
                <a:cubicBezTo>
                  <a:pt x="57" y="1"/>
                  <a:pt x="1" y="55"/>
                  <a:pt x="1" y="121"/>
                </a:cubicBezTo>
                <a:cubicBezTo>
                  <a:pt x="1" y="187"/>
                  <a:pt x="57" y="243"/>
                  <a:pt x="123" y="243"/>
                </a:cubicBezTo>
                <a:lnTo>
                  <a:pt x="30703" y="243"/>
                </a:lnTo>
                <a:cubicBezTo>
                  <a:pt x="30769" y="243"/>
                  <a:pt x="30824" y="187"/>
                  <a:pt x="30824" y="121"/>
                </a:cubicBezTo>
                <a:cubicBezTo>
                  <a:pt x="30824" y="55"/>
                  <a:pt x="30769" y="1"/>
                  <a:pt x="3070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8592;p79"/>
          <p:cNvSpPr/>
          <p:nvPr/>
        </p:nvSpPr>
        <p:spPr>
          <a:xfrm>
            <a:off x="5665449" y="5663495"/>
            <a:ext cx="969667" cy="7644"/>
          </a:xfrm>
          <a:custGeom>
            <a:avLst/>
            <a:gdLst/>
            <a:ahLst/>
            <a:cxnLst/>
            <a:rect l="l" t="t" r="r" b="b"/>
            <a:pathLst>
              <a:path w="30825" h="243" extrusionOk="0">
                <a:moveTo>
                  <a:pt x="121" y="0"/>
                </a:moveTo>
                <a:cubicBezTo>
                  <a:pt x="55" y="0"/>
                  <a:pt x="0" y="55"/>
                  <a:pt x="0" y="122"/>
                </a:cubicBezTo>
                <a:cubicBezTo>
                  <a:pt x="0" y="188"/>
                  <a:pt x="55" y="242"/>
                  <a:pt x="121" y="242"/>
                </a:cubicBezTo>
                <a:lnTo>
                  <a:pt x="30701" y="242"/>
                </a:lnTo>
                <a:cubicBezTo>
                  <a:pt x="30769" y="242"/>
                  <a:pt x="30824" y="190"/>
                  <a:pt x="30823" y="122"/>
                </a:cubicBezTo>
                <a:cubicBezTo>
                  <a:pt x="30823" y="56"/>
                  <a:pt x="30767" y="0"/>
                  <a:pt x="3070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8595;p79"/>
          <p:cNvSpPr/>
          <p:nvPr/>
        </p:nvSpPr>
        <p:spPr>
          <a:xfrm>
            <a:off x="6782457" y="2875713"/>
            <a:ext cx="1471472" cy="1587548"/>
          </a:xfrm>
          <a:custGeom>
            <a:avLst/>
            <a:gdLst/>
            <a:ahLst/>
            <a:cxnLst/>
            <a:rect l="l" t="t" r="r" b="b"/>
            <a:pathLst>
              <a:path w="46777" h="50467" extrusionOk="0">
                <a:moveTo>
                  <a:pt x="1" y="1"/>
                </a:moveTo>
                <a:lnTo>
                  <a:pt x="1" y="1458"/>
                </a:lnTo>
                <a:lnTo>
                  <a:pt x="21544" y="1458"/>
                </a:lnTo>
                <a:cubicBezTo>
                  <a:pt x="34653" y="1458"/>
                  <a:pt x="45320" y="12123"/>
                  <a:pt x="45320" y="25233"/>
                </a:cubicBezTo>
                <a:cubicBezTo>
                  <a:pt x="45320" y="38344"/>
                  <a:pt x="34653" y="49009"/>
                  <a:pt x="21544" y="49009"/>
                </a:cubicBezTo>
                <a:lnTo>
                  <a:pt x="1" y="49009"/>
                </a:lnTo>
                <a:lnTo>
                  <a:pt x="1" y="50466"/>
                </a:lnTo>
                <a:lnTo>
                  <a:pt x="21544" y="50466"/>
                </a:lnTo>
                <a:cubicBezTo>
                  <a:pt x="35457" y="50466"/>
                  <a:pt x="46776" y="39146"/>
                  <a:pt x="46776" y="25233"/>
                </a:cubicBezTo>
                <a:cubicBezTo>
                  <a:pt x="46776" y="11322"/>
                  <a:pt x="35457" y="1"/>
                  <a:pt x="21544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1089319" y="1247803"/>
            <a:ext cx="3135467" cy="1103587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4568891" y="1247803"/>
            <a:ext cx="3135467" cy="1103587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Google Shape;8563;p79"/>
          <p:cNvSpPr/>
          <p:nvPr/>
        </p:nvSpPr>
        <p:spPr>
          <a:xfrm>
            <a:off x="4322174" y="3097006"/>
            <a:ext cx="3666301" cy="1144945"/>
          </a:xfrm>
          <a:custGeom>
            <a:avLst/>
            <a:gdLst/>
            <a:ahLst/>
            <a:cxnLst/>
            <a:rect l="l" t="t" r="r" b="b"/>
            <a:pathLst>
              <a:path w="116549" h="36397" extrusionOk="0">
                <a:moveTo>
                  <a:pt x="18199" y="1"/>
                </a:moveTo>
                <a:cubicBezTo>
                  <a:pt x="8148" y="1"/>
                  <a:pt x="1" y="8148"/>
                  <a:pt x="1" y="18198"/>
                </a:cubicBezTo>
                <a:cubicBezTo>
                  <a:pt x="1" y="28249"/>
                  <a:pt x="8148" y="36396"/>
                  <a:pt x="18199" y="36396"/>
                </a:cubicBezTo>
                <a:lnTo>
                  <a:pt x="98350" y="36396"/>
                </a:lnTo>
                <a:cubicBezTo>
                  <a:pt x="108401" y="36396"/>
                  <a:pt x="116548" y="28249"/>
                  <a:pt x="116548" y="18198"/>
                </a:cubicBezTo>
                <a:cubicBezTo>
                  <a:pt x="116548" y="8148"/>
                  <a:pt x="108401" y="1"/>
                  <a:pt x="98350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8576;p79"/>
          <p:cNvSpPr/>
          <p:nvPr/>
        </p:nvSpPr>
        <p:spPr>
          <a:xfrm>
            <a:off x="5761605" y="2980071"/>
            <a:ext cx="106075" cy="106105"/>
          </a:xfrm>
          <a:custGeom>
            <a:avLst/>
            <a:gdLst/>
            <a:ahLst/>
            <a:cxnLst/>
            <a:rect l="l" t="t" r="r" b="b"/>
            <a:pathLst>
              <a:path w="3372" h="3373" extrusionOk="0">
                <a:moveTo>
                  <a:pt x="1687" y="1"/>
                </a:moveTo>
                <a:cubicBezTo>
                  <a:pt x="755" y="1"/>
                  <a:pt x="1" y="754"/>
                  <a:pt x="1" y="1686"/>
                </a:cubicBezTo>
                <a:cubicBezTo>
                  <a:pt x="1" y="2618"/>
                  <a:pt x="755" y="3372"/>
                  <a:pt x="1687" y="3372"/>
                </a:cubicBezTo>
                <a:cubicBezTo>
                  <a:pt x="2619" y="3372"/>
                  <a:pt x="3372" y="2618"/>
                  <a:pt x="3372" y="1686"/>
                </a:cubicBezTo>
                <a:cubicBezTo>
                  <a:pt x="3372" y="754"/>
                  <a:pt x="2619" y="1"/>
                  <a:pt x="1687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8575;p79"/>
          <p:cNvSpPr/>
          <p:nvPr/>
        </p:nvSpPr>
        <p:spPr>
          <a:xfrm>
            <a:off x="6449157" y="2978839"/>
            <a:ext cx="106075" cy="106105"/>
          </a:xfrm>
          <a:custGeom>
            <a:avLst/>
            <a:gdLst/>
            <a:ahLst/>
            <a:cxnLst/>
            <a:rect l="l" t="t" r="r" b="b"/>
            <a:pathLst>
              <a:path w="3372" h="3373" extrusionOk="0">
                <a:moveTo>
                  <a:pt x="1685" y="1"/>
                </a:moveTo>
                <a:cubicBezTo>
                  <a:pt x="753" y="1"/>
                  <a:pt x="0" y="754"/>
                  <a:pt x="0" y="1686"/>
                </a:cubicBezTo>
                <a:cubicBezTo>
                  <a:pt x="0" y="2618"/>
                  <a:pt x="753" y="3372"/>
                  <a:pt x="1685" y="3372"/>
                </a:cubicBezTo>
                <a:cubicBezTo>
                  <a:pt x="2617" y="3372"/>
                  <a:pt x="3372" y="2618"/>
                  <a:pt x="3372" y="1686"/>
                </a:cubicBezTo>
                <a:cubicBezTo>
                  <a:pt x="3372" y="754"/>
                  <a:pt x="2617" y="1"/>
                  <a:pt x="1685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4650952" y="3259998"/>
            <a:ext cx="29713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 smtClean="0">
                <a:solidFill>
                  <a:schemeClr val="bg1"/>
                </a:solidFill>
                <a:latin typeface="SF UI Display Semibold" charset="0"/>
                <a:ea typeface="SF UI Display Semibold" charset="0"/>
                <a:cs typeface="SF UI Display Semibold" charset="0"/>
              </a:rPr>
              <a:t>EQUIPE DE LA CONCIERGERIE</a:t>
            </a:r>
            <a:endParaRPr lang="fr-FR" sz="2400" b="1" dirty="0">
              <a:solidFill>
                <a:schemeClr val="bg1"/>
              </a:solidFill>
              <a:latin typeface="SF UI Display Semibold" charset="0"/>
              <a:ea typeface="SF UI Display Semibold" charset="0"/>
              <a:cs typeface="SF UI Display Semibold" charset="0"/>
            </a:endParaRPr>
          </a:p>
        </p:txBody>
      </p:sp>
      <p:sp>
        <p:nvSpPr>
          <p:cNvPr id="37" name="Google Shape;8565;p79"/>
          <p:cNvSpPr/>
          <p:nvPr/>
        </p:nvSpPr>
        <p:spPr>
          <a:xfrm>
            <a:off x="6136644" y="2462048"/>
            <a:ext cx="15289" cy="588155"/>
          </a:xfrm>
          <a:custGeom>
            <a:avLst/>
            <a:gdLst/>
            <a:ahLst/>
            <a:cxnLst/>
            <a:rect l="l" t="t" r="r" b="b"/>
            <a:pathLst>
              <a:path w="486" h="18697" extrusionOk="0">
                <a:moveTo>
                  <a:pt x="243" y="1"/>
                </a:moveTo>
                <a:cubicBezTo>
                  <a:pt x="108" y="1"/>
                  <a:pt x="1" y="109"/>
                  <a:pt x="1" y="243"/>
                </a:cubicBezTo>
                <a:lnTo>
                  <a:pt x="1" y="18455"/>
                </a:lnTo>
                <a:cubicBezTo>
                  <a:pt x="1" y="18588"/>
                  <a:pt x="108" y="18697"/>
                  <a:pt x="243" y="18697"/>
                </a:cubicBezTo>
                <a:cubicBezTo>
                  <a:pt x="377" y="18697"/>
                  <a:pt x="485" y="18588"/>
                  <a:pt x="485" y="18455"/>
                </a:cubicBezTo>
                <a:lnTo>
                  <a:pt x="485" y="243"/>
                </a:lnTo>
                <a:cubicBezTo>
                  <a:pt x="485" y="109"/>
                  <a:pt x="377" y="1"/>
                  <a:pt x="243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8571;p79"/>
          <p:cNvSpPr/>
          <p:nvPr/>
        </p:nvSpPr>
        <p:spPr>
          <a:xfrm>
            <a:off x="6091222" y="2982009"/>
            <a:ext cx="106105" cy="106134"/>
          </a:xfrm>
          <a:custGeom>
            <a:avLst/>
            <a:gdLst/>
            <a:ahLst/>
            <a:cxnLst/>
            <a:rect l="l" t="t" r="r" b="b"/>
            <a:pathLst>
              <a:path w="3373" h="3374" extrusionOk="0">
                <a:moveTo>
                  <a:pt x="1687" y="0"/>
                </a:moveTo>
                <a:cubicBezTo>
                  <a:pt x="755" y="0"/>
                  <a:pt x="1" y="755"/>
                  <a:pt x="1" y="1687"/>
                </a:cubicBezTo>
                <a:cubicBezTo>
                  <a:pt x="1" y="2619"/>
                  <a:pt x="755" y="3373"/>
                  <a:pt x="1687" y="3373"/>
                </a:cubicBezTo>
                <a:cubicBezTo>
                  <a:pt x="2618" y="3373"/>
                  <a:pt x="3372" y="2619"/>
                  <a:pt x="3372" y="1687"/>
                </a:cubicBezTo>
                <a:cubicBezTo>
                  <a:pt x="3372" y="755"/>
                  <a:pt x="2618" y="0"/>
                  <a:pt x="1687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8574;p79"/>
          <p:cNvSpPr/>
          <p:nvPr/>
        </p:nvSpPr>
        <p:spPr>
          <a:xfrm>
            <a:off x="6091222" y="2416661"/>
            <a:ext cx="106105" cy="106105"/>
          </a:xfrm>
          <a:custGeom>
            <a:avLst/>
            <a:gdLst/>
            <a:ahLst/>
            <a:cxnLst/>
            <a:rect l="l" t="t" r="r" b="b"/>
            <a:pathLst>
              <a:path w="3373" h="3373" extrusionOk="0">
                <a:moveTo>
                  <a:pt x="1687" y="1"/>
                </a:moveTo>
                <a:cubicBezTo>
                  <a:pt x="755" y="1"/>
                  <a:pt x="1" y="754"/>
                  <a:pt x="1" y="1686"/>
                </a:cubicBezTo>
                <a:cubicBezTo>
                  <a:pt x="1" y="2618"/>
                  <a:pt x="755" y="3372"/>
                  <a:pt x="1687" y="3372"/>
                </a:cubicBezTo>
                <a:cubicBezTo>
                  <a:pt x="2618" y="3372"/>
                  <a:pt x="3372" y="2618"/>
                  <a:pt x="3372" y="1686"/>
                </a:cubicBezTo>
                <a:cubicBezTo>
                  <a:pt x="3372" y="754"/>
                  <a:pt x="2618" y="1"/>
                  <a:pt x="1687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1750532" y="1576191"/>
            <a:ext cx="18036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 smtClean="0">
                <a:latin typeface="Poppins SemiBold" charset="0"/>
                <a:ea typeface="Poppins SemiBold" charset="0"/>
                <a:cs typeface="Poppins SemiBold" charset="0"/>
              </a:rPr>
              <a:t>GESTION</a:t>
            </a:r>
            <a:endParaRPr lang="fr-FR" sz="2400" dirty="0">
              <a:latin typeface="Poppins" charset="0"/>
              <a:ea typeface="Poppins" charset="0"/>
              <a:cs typeface="Poppins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29587" y="507491"/>
            <a:ext cx="7435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latin typeface="Poppins SemiBold" charset="0"/>
                <a:ea typeface="Poppins SemiBold" charset="0"/>
                <a:cs typeface="Poppins SemiBold" charset="0"/>
              </a:rPr>
              <a:t>UNE ÉQUIPE STRUCTURÉE EN 6 PÔLES</a:t>
            </a:r>
            <a:endParaRPr lang="fr-FR" sz="3200" b="1" dirty="0">
              <a:latin typeface="Poppins SemiBold" charset="0"/>
              <a:ea typeface="Poppins SemiBold" charset="0"/>
              <a:cs typeface="Poppins SemiBold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8078443" y="1261178"/>
            <a:ext cx="3135467" cy="1103587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ounded Rectangle 47"/>
          <p:cNvSpPr/>
          <p:nvPr/>
        </p:nvSpPr>
        <p:spPr>
          <a:xfrm>
            <a:off x="1089319" y="5057503"/>
            <a:ext cx="3135467" cy="1103587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ounded Rectangle 48"/>
          <p:cNvSpPr/>
          <p:nvPr/>
        </p:nvSpPr>
        <p:spPr>
          <a:xfrm>
            <a:off x="4591530" y="5051932"/>
            <a:ext cx="3135467" cy="1103587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ounded Rectangle 49"/>
          <p:cNvSpPr/>
          <p:nvPr/>
        </p:nvSpPr>
        <p:spPr>
          <a:xfrm>
            <a:off x="8067936" y="5037501"/>
            <a:ext cx="3135467" cy="1103587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5231587" y="1576191"/>
            <a:ext cx="18036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 smtClean="0">
                <a:latin typeface="Poppins SemiBold" charset="0"/>
                <a:ea typeface="Poppins SemiBold" charset="0"/>
                <a:cs typeface="Poppins SemiBold" charset="0"/>
              </a:rPr>
              <a:t>LOCATION</a:t>
            </a:r>
            <a:endParaRPr lang="fr-FR" sz="2400" dirty="0">
              <a:latin typeface="Poppins" charset="0"/>
              <a:ea typeface="Poppins" charset="0"/>
              <a:cs typeface="Poppins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8763038" y="1576191"/>
            <a:ext cx="18036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 smtClean="0">
                <a:latin typeface="Poppins SemiBold" charset="0"/>
                <a:ea typeface="Poppins SemiBold" charset="0"/>
                <a:cs typeface="Poppins SemiBold" charset="0"/>
              </a:rPr>
              <a:t>TRAVAUX</a:t>
            </a:r>
            <a:endParaRPr lang="fr-FR" sz="2400" dirty="0">
              <a:latin typeface="Poppins" charset="0"/>
              <a:ea typeface="Poppins" charset="0"/>
              <a:cs typeface="Poppins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1409076" y="5372892"/>
            <a:ext cx="24827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smtClean="0">
                <a:latin typeface="Poppins SemiBold" charset="0"/>
                <a:ea typeface="Poppins SemiBold" charset="0"/>
                <a:cs typeface="Poppins SemiBold" charset="0"/>
              </a:rPr>
              <a:t>CONTENTIEUX</a:t>
            </a:r>
            <a:endParaRPr lang="fr-FR" sz="2400" dirty="0">
              <a:latin typeface="Poppins" charset="0"/>
              <a:ea typeface="Poppins" charset="0"/>
              <a:cs typeface="Poppins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869545" y="5372892"/>
            <a:ext cx="25876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smtClean="0">
                <a:latin typeface="Poppins SemiBold" charset="0"/>
                <a:ea typeface="Poppins SemiBold" charset="0"/>
                <a:cs typeface="Poppins SemiBold" charset="0"/>
              </a:rPr>
              <a:t>PRESTATAIRES</a:t>
            </a:r>
            <a:endParaRPr lang="fr-FR" sz="2400" dirty="0">
              <a:latin typeface="Poppins" charset="0"/>
              <a:ea typeface="Poppins" charset="0"/>
              <a:cs typeface="Poppins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8358722" y="5372892"/>
            <a:ext cx="25876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 smtClean="0">
                <a:latin typeface="Poppins SemiBold" charset="0"/>
                <a:ea typeface="Poppins SemiBold" charset="0"/>
                <a:cs typeface="Poppins SemiBold" charset="0"/>
              </a:rPr>
              <a:t>ONBOARDING</a:t>
            </a:r>
            <a:endParaRPr lang="fr-FR" sz="2400" dirty="0">
              <a:latin typeface="Poppins" charset="0"/>
              <a:ea typeface="Poppins" charset="0"/>
              <a:cs typeface="Poppi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35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29587" y="507491"/>
            <a:ext cx="108378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latin typeface="Poppins SemiBold" charset="0"/>
                <a:ea typeface="Poppins SemiBold" charset="0"/>
                <a:cs typeface="Poppins SemiBold" charset="0"/>
              </a:rPr>
              <a:t>LA </a:t>
            </a:r>
            <a:r>
              <a:rPr lang="fr-FR" sz="3200" dirty="0" smtClean="0">
                <a:latin typeface="Poppins SemiBold" charset="0"/>
                <a:ea typeface="Poppins SemiBold" charset="0"/>
                <a:cs typeface="Poppins SemiBold" charset="0"/>
              </a:rPr>
              <a:t>PHASE</a:t>
            </a:r>
            <a:r>
              <a:rPr lang="fr-FR" sz="3200" b="1" dirty="0" smtClean="0">
                <a:latin typeface="Poppins SemiBold" charset="0"/>
                <a:ea typeface="Poppins SemiBold" charset="0"/>
                <a:cs typeface="Poppins SemiBold" charset="0"/>
              </a:rPr>
              <a:t> D’ONBOARDING : DÉTERMINANTE POUR UNE GESTION RÉUSSIE</a:t>
            </a:r>
            <a:endParaRPr lang="fr-FR" sz="3200" b="1" dirty="0">
              <a:latin typeface="Poppins SemiBold" charset="0"/>
              <a:ea typeface="Poppins SemiBold" charset="0"/>
              <a:cs typeface="Poppins SemiBold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29454" y="2147102"/>
            <a:ext cx="885419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fr-FR" sz="2400" dirty="0" err="1">
                <a:latin typeface="Poppins" charset="0"/>
                <a:ea typeface="Poppins" charset="0"/>
                <a:cs typeface="Poppins" charset="0"/>
              </a:rPr>
              <a:t>Récap</a:t>
            </a:r>
            <a:r>
              <a:rPr lang="fr-FR" sz="2400" dirty="0">
                <a:latin typeface="Poppins" charset="0"/>
                <a:ea typeface="Poppins" charset="0"/>
                <a:cs typeface="Poppins" charset="0"/>
              </a:rPr>
              <a:t> des différentes actions</a:t>
            </a:r>
          </a:p>
          <a:p>
            <a:pPr lvl="1"/>
            <a:r>
              <a:rPr lang="fr-FR" sz="2400" dirty="0">
                <a:latin typeface="Poppins" charset="0"/>
                <a:ea typeface="Poppins" charset="0"/>
                <a:cs typeface="Poppins" charset="0"/>
              </a:rPr>
              <a:t>Prise de contact avec les locataires</a:t>
            </a:r>
          </a:p>
          <a:p>
            <a:pPr lvl="1"/>
            <a:r>
              <a:rPr lang="fr-FR" sz="2400" dirty="0">
                <a:latin typeface="Poppins" charset="0"/>
                <a:ea typeface="Poppins" charset="0"/>
                <a:cs typeface="Poppins" charset="0"/>
              </a:rPr>
              <a:t>Changement CAF</a:t>
            </a:r>
          </a:p>
          <a:p>
            <a:pPr lvl="1"/>
            <a:r>
              <a:rPr lang="fr-FR" sz="2400" dirty="0">
                <a:latin typeface="Poppins" charset="0"/>
                <a:ea typeface="Poppins" charset="0"/>
                <a:cs typeface="Poppins" charset="0"/>
              </a:rPr>
              <a:t>Etc</a:t>
            </a:r>
            <a:r>
              <a:rPr lang="fr-FR" sz="2400" dirty="0" smtClean="0">
                <a:latin typeface="Poppins" charset="0"/>
                <a:ea typeface="Poppins" charset="0"/>
                <a:cs typeface="Poppins" charset="0"/>
              </a:rPr>
              <a:t>…</a:t>
            </a:r>
          </a:p>
          <a:p>
            <a:pPr lvl="1"/>
            <a:endParaRPr lang="fr-FR" sz="2400" dirty="0">
              <a:latin typeface="Poppins" charset="0"/>
              <a:ea typeface="Poppins" charset="0"/>
              <a:cs typeface="Poppins" charset="0"/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2400" dirty="0">
                <a:latin typeface="Poppins" charset="0"/>
                <a:ea typeface="Poppins" charset="0"/>
                <a:cs typeface="Poppins" charset="0"/>
              </a:rPr>
              <a:t>Le processus prend 3-4 mois et pas de réception de l’intégralité des loyers avant ce délai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0179686" y="6015860"/>
            <a:ext cx="1843579" cy="841014"/>
            <a:chOff x="10253272" y="4497049"/>
            <a:chExt cx="1938728" cy="884420"/>
          </a:xfrm>
        </p:grpSpPr>
        <p:sp>
          <p:nvSpPr>
            <p:cNvPr id="13" name="Rectangle 12"/>
            <p:cNvSpPr/>
            <p:nvPr/>
          </p:nvSpPr>
          <p:spPr>
            <a:xfrm>
              <a:off x="10253272" y="4497049"/>
              <a:ext cx="1938728" cy="8844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1977" y="4497049"/>
              <a:ext cx="1801318" cy="854681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939644" y="4426678"/>
            <a:ext cx="2146300" cy="36195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511144" y="5490783"/>
            <a:ext cx="1003300" cy="195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46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8" descr="Une image contenant texte, clipart&#10;&#10;Description générée automatiquement">
            <a:extLst>
              <a:ext uri="{FF2B5EF4-FFF2-40B4-BE49-F238E27FC236}">
                <a16:creationId xmlns="" xmlns:a16="http://schemas.microsoft.com/office/drawing/2014/main" id="{5C21D900-702A-44B7-9EF2-DE539B5420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0179" y="5884292"/>
            <a:ext cx="1861971" cy="88376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29587" y="507491"/>
            <a:ext cx="10837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bg1"/>
                </a:solidFill>
                <a:latin typeface="Poppins SemiBold" charset="0"/>
                <a:ea typeface="Poppins SemiBold" charset="0"/>
                <a:cs typeface="Poppins SemiBold" charset="0"/>
              </a:rPr>
              <a:t>UN TARIF PRÉFÉRENTIEL POUR NOS CLIENTS CFP</a:t>
            </a:r>
            <a:endParaRPr lang="fr-FR" sz="3200" b="1" dirty="0">
              <a:solidFill>
                <a:schemeClr val="bg1"/>
              </a:solidFill>
              <a:latin typeface="Poppins SemiBold" charset="0"/>
              <a:ea typeface="Poppins SemiBold" charset="0"/>
              <a:cs typeface="Poppins SemiBold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514005" y="1364105"/>
            <a:ext cx="9039069" cy="15589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598950" y="1490349"/>
            <a:ext cx="886674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>
                <a:latin typeface="Poppins" charset="0"/>
                <a:ea typeface="Poppins" charset="0"/>
                <a:cs typeface="Poppins" charset="0"/>
              </a:rPr>
              <a:t>7</a:t>
            </a:r>
            <a:r>
              <a:rPr lang="fr-FR" sz="2000" smtClean="0">
                <a:latin typeface="Poppins" charset="0"/>
                <a:ea typeface="Poppins" charset="0"/>
                <a:cs typeface="Poppins" charset="0"/>
              </a:rPr>
              <a:t>% HT 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(8,4% TTC), mais </a:t>
            </a:r>
            <a:r>
              <a:rPr lang="fr-FR" sz="2000">
                <a:latin typeface="Poppins" charset="0"/>
                <a:ea typeface="Poppins" charset="0"/>
                <a:cs typeface="Poppins" charset="0"/>
              </a:rPr>
              <a:t>6</a:t>
            </a:r>
            <a:r>
              <a:rPr lang="fr-FR" sz="2000" smtClean="0">
                <a:latin typeface="Poppins" charset="0"/>
                <a:ea typeface="Poppins" charset="0"/>
                <a:cs typeface="Poppins" charset="0"/>
              </a:rPr>
              <a:t>% HT 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(7,2% TTC) pour les clients transactions</a:t>
            </a:r>
          </a:p>
          <a:p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Options</a:t>
            </a:r>
          </a:p>
          <a:p>
            <a:pPr lvl="1"/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GLI : 2,5% HT (3% TTC)</a:t>
            </a:r>
          </a:p>
          <a:p>
            <a:pPr lvl="1"/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Garantie occupation : 2,5% HT (3% TTC)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514006" y="3104980"/>
            <a:ext cx="4377128" cy="3250849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175946" y="3104980"/>
            <a:ext cx="4377128" cy="3250849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703881" y="3299243"/>
            <a:ext cx="402236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  <a:latin typeface="Poppins" charset="0"/>
                <a:ea typeface="Poppins" charset="0"/>
                <a:cs typeface="Poppins" charset="0"/>
              </a:rPr>
              <a:t>Inclus :</a:t>
            </a:r>
          </a:p>
          <a:p>
            <a:pPr marL="285750" indent="-285750">
              <a:buFont typeface="Arial" charset="0"/>
              <a:buChar char="•"/>
            </a:pPr>
            <a:r>
              <a:rPr lang="fr-FR" sz="1600" dirty="0">
                <a:solidFill>
                  <a:schemeClr val="bg1"/>
                </a:solidFill>
                <a:latin typeface="Poppins" charset="0"/>
                <a:ea typeface="Poppins" charset="0"/>
                <a:cs typeface="Poppins" charset="0"/>
              </a:rPr>
              <a:t>Mise en place des mandats de gestion</a:t>
            </a:r>
          </a:p>
          <a:p>
            <a:pPr marL="285750" indent="-285750">
              <a:buFont typeface="Arial" charset="0"/>
              <a:buChar char="•"/>
            </a:pPr>
            <a:r>
              <a:rPr lang="fr-FR" sz="1600" dirty="0">
                <a:solidFill>
                  <a:schemeClr val="bg1"/>
                </a:solidFill>
                <a:latin typeface="Poppins" charset="0"/>
                <a:ea typeface="Poppins" charset="0"/>
                <a:cs typeface="Poppins" charset="0"/>
              </a:rPr>
              <a:t>Emission des quittances, encaissement des loyers, charges et allocations</a:t>
            </a:r>
          </a:p>
          <a:p>
            <a:pPr marL="285750" indent="-285750">
              <a:buFont typeface="Arial" charset="0"/>
              <a:buChar char="•"/>
            </a:pPr>
            <a:r>
              <a:rPr lang="fr-FR" sz="1600" dirty="0">
                <a:solidFill>
                  <a:schemeClr val="bg1"/>
                </a:solidFill>
                <a:latin typeface="Poppins" charset="0"/>
                <a:ea typeface="Poppins" charset="0"/>
                <a:cs typeface="Poppins" charset="0"/>
              </a:rPr>
              <a:t>Délivrance des avis d’échéances</a:t>
            </a:r>
          </a:p>
          <a:p>
            <a:pPr marL="285750" indent="-285750">
              <a:buFont typeface="Arial" charset="0"/>
              <a:buChar char="•"/>
            </a:pPr>
            <a:r>
              <a:rPr lang="fr-FR" sz="1600" dirty="0">
                <a:solidFill>
                  <a:schemeClr val="bg1"/>
                </a:solidFill>
                <a:latin typeface="Poppins" charset="0"/>
                <a:ea typeface="Poppins" charset="0"/>
                <a:cs typeface="Poppins" charset="0"/>
              </a:rPr>
              <a:t>Révision des loyers</a:t>
            </a:r>
          </a:p>
          <a:p>
            <a:pPr marL="285750" indent="-285750">
              <a:buFont typeface="Arial" charset="0"/>
              <a:buChar char="•"/>
            </a:pPr>
            <a:r>
              <a:rPr lang="fr-FR" sz="1600" dirty="0">
                <a:solidFill>
                  <a:schemeClr val="bg1"/>
                </a:solidFill>
                <a:latin typeface="Poppins" charset="0"/>
                <a:ea typeface="Poppins" charset="0"/>
                <a:cs typeface="Poppins" charset="0"/>
              </a:rPr>
              <a:t>Acceptation et contrôle de validité des congés locataires</a:t>
            </a:r>
          </a:p>
          <a:p>
            <a:pPr marL="285750" indent="-285750">
              <a:buFont typeface="Arial" charset="0"/>
              <a:buChar char="•"/>
            </a:pPr>
            <a:r>
              <a:rPr lang="fr-FR" sz="1600" dirty="0">
                <a:solidFill>
                  <a:schemeClr val="bg1"/>
                </a:solidFill>
                <a:latin typeface="Poppins" charset="0"/>
                <a:ea typeface="Poppins" charset="0"/>
                <a:cs typeface="Poppins" charset="0"/>
              </a:rPr>
              <a:t>Décomptes lors des départs de locataires</a:t>
            </a:r>
          </a:p>
        </p:txBody>
      </p:sp>
      <p:sp>
        <p:nvSpPr>
          <p:cNvPr id="9" name="Rectangle 8"/>
          <p:cNvSpPr/>
          <p:nvPr/>
        </p:nvSpPr>
        <p:spPr>
          <a:xfrm>
            <a:off x="6310856" y="3545464"/>
            <a:ext cx="409731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bg1"/>
                </a:solidFill>
                <a:latin typeface="Poppins" charset="0"/>
                <a:ea typeface="Poppins" charset="0"/>
                <a:cs typeface="Poppins" charset="0"/>
              </a:rPr>
              <a:t>Gestion des provisions sur charges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bg1"/>
                </a:solidFill>
                <a:latin typeface="Poppins" charset="0"/>
                <a:ea typeface="Poppins" charset="0"/>
                <a:cs typeface="Poppins" charset="0"/>
              </a:rPr>
              <a:t>Tenue de la comptabilité propriétaire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bg1"/>
                </a:solidFill>
                <a:latin typeface="Poppins" charset="0"/>
                <a:ea typeface="Poppins" charset="0"/>
                <a:cs typeface="Poppins" charset="0"/>
              </a:rPr>
              <a:t>Versement mensuel des fonds perçus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bg1"/>
                </a:solidFill>
                <a:latin typeface="Poppins" charset="0"/>
                <a:ea typeface="Poppins" charset="0"/>
                <a:cs typeface="Poppins" charset="0"/>
              </a:rPr>
              <a:t>Révision des assurances habitations locataires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bg1"/>
                </a:solidFill>
                <a:latin typeface="Poppins" charset="0"/>
                <a:ea typeface="Poppins" charset="0"/>
                <a:cs typeface="Poppins" charset="0"/>
              </a:rPr>
              <a:t>Demandes de devis pour travaux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bg1"/>
                </a:solidFill>
                <a:latin typeface="Poppins" charset="0"/>
                <a:ea typeface="Poppins" charset="0"/>
                <a:cs typeface="Poppins" charset="0"/>
              </a:rPr>
              <a:t>Réparations urgentes ou inférieures à 200€ TTC</a:t>
            </a:r>
          </a:p>
        </p:txBody>
      </p:sp>
      <p:grpSp>
        <p:nvGrpSpPr>
          <p:cNvPr id="10" name="Group 9"/>
          <p:cNvGrpSpPr/>
          <p:nvPr/>
        </p:nvGrpSpPr>
        <p:grpSpPr>
          <a:xfrm rot="10800000">
            <a:off x="10540642" y="130313"/>
            <a:ext cx="1512849" cy="1512849"/>
            <a:chOff x="413424" y="4273659"/>
            <a:chExt cx="1937288" cy="1937288"/>
          </a:xfrm>
          <a:solidFill>
            <a:schemeClr val="bg1"/>
          </a:solidFill>
        </p:grpSpPr>
        <p:sp>
          <p:nvSpPr>
            <p:cNvPr id="11" name="Rectangle 10"/>
            <p:cNvSpPr/>
            <p:nvPr/>
          </p:nvSpPr>
          <p:spPr>
            <a:xfrm>
              <a:off x="413424" y="4273659"/>
              <a:ext cx="206508" cy="19372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 rot="5400000">
              <a:off x="1278814" y="5139049"/>
              <a:ext cx="206508" cy="19372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39983" y="5213006"/>
            <a:ext cx="1512849" cy="1512849"/>
            <a:chOff x="413424" y="4273659"/>
            <a:chExt cx="1937288" cy="1937288"/>
          </a:xfrm>
          <a:solidFill>
            <a:schemeClr val="bg1"/>
          </a:solidFill>
        </p:grpSpPr>
        <p:sp>
          <p:nvSpPr>
            <p:cNvPr id="14" name="Rectangle 13"/>
            <p:cNvSpPr/>
            <p:nvPr/>
          </p:nvSpPr>
          <p:spPr>
            <a:xfrm>
              <a:off x="413424" y="4273659"/>
              <a:ext cx="206508" cy="19372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 rot="5400000">
              <a:off x="1278814" y="5139049"/>
              <a:ext cx="206508" cy="19372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75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629587" y="507491"/>
            <a:ext cx="7435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latin typeface="Poppins SemiBold" charset="0"/>
                <a:ea typeface="Poppins SemiBold" charset="0"/>
                <a:cs typeface="Poppins SemiBold" charset="0"/>
              </a:rPr>
              <a:t>LES PROCHAINES ÉTAPES</a:t>
            </a:r>
            <a:endParaRPr lang="fr-FR" sz="3200" b="1" dirty="0">
              <a:latin typeface="Poppins SemiBold" charset="0"/>
              <a:ea typeface="Poppins SemiBold" charset="0"/>
              <a:cs typeface="Poppins SemiBold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707398" y="1950602"/>
            <a:ext cx="34042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Signature du mandat de la conciergerie (envoyé via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Yousign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338596" y="1796714"/>
            <a:ext cx="34693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Souscription à une assurance PNO (chez la banque qui finance, ou chez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Luko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645402" y="3764729"/>
            <a:ext cx="558853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Si </a:t>
            </a:r>
            <a:r>
              <a:rPr lang="fr-FR" sz="2000" dirty="0" smtClean="0">
                <a:latin typeface="Poppins" charset="0"/>
                <a:ea typeface="Poppins" charset="0"/>
                <a:cs typeface="Poppins" charset="0"/>
              </a:rPr>
              <a:t>SCI</a:t>
            </a:r>
          </a:p>
          <a:p>
            <a:pPr marL="342900" indent="-342900">
              <a:buFont typeface="Arial" charset="0"/>
              <a:buChar char="•"/>
            </a:pPr>
            <a:r>
              <a:rPr lang="fr-FR" sz="2000" dirty="0" smtClean="0">
                <a:latin typeface="Poppins" charset="0"/>
                <a:ea typeface="Poppins" charset="0"/>
                <a:cs typeface="Poppins" charset="0"/>
              </a:rPr>
              <a:t>Faire 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le changement SCI IR =&gt; SCI IS si nécessaire (lettre d’option à envoyer au centre des </a:t>
            </a:r>
            <a:r>
              <a:rPr lang="fr-FR" sz="2000" dirty="0" smtClean="0">
                <a:latin typeface="Poppins" charset="0"/>
                <a:ea typeface="Poppins" charset="0"/>
                <a:cs typeface="Poppins" charset="0"/>
              </a:rPr>
              <a:t>impôts)</a:t>
            </a:r>
          </a:p>
          <a:p>
            <a:pPr marL="342900" indent="-342900">
              <a:buFont typeface="Arial" charset="0"/>
              <a:buChar char="•"/>
            </a:pPr>
            <a:r>
              <a:rPr lang="fr-FR" sz="2000" dirty="0" smtClean="0">
                <a:latin typeface="Poppins" charset="0"/>
                <a:ea typeface="Poppins" charset="0"/>
                <a:cs typeface="Poppins" charset="0"/>
              </a:rPr>
              <a:t>Prendre 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un expert comptable (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Dougs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 par exemple)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2153530" y="3361925"/>
            <a:ext cx="8076309" cy="2698230"/>
            <a:chOff x="2153530" y="3361925"/>
            <a:chExt cx="8076309" cy="2698230"/>
          </a:xfrm>
        </p:grpSpPr>
        <p:sp>
          <p:nvSpPr>
            <p:cNvPr id="20" name="Google Shape;2683;p72"/>
            <p:cNvSpPr/>
            <p:nvPr/>
          </p:nvSpPr>
          <p:spPr>
            <a:xfrm>
              <a:off x="2153530" y="3361925"/>
              <a:ext cx="1491872" cy="2698230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684;p72"/>
            <p:cNvSpPr/>
            <p:nvPr/>
          </p:nvSpPr>
          <p:spPr>
            <a:xfrm>
              <a:off x="2330451" y="4274752"/>
              <a:ext cx="454195" cy="872576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685;p72"/>
            <p:cNvSpPr/>
            <p:nvPr/>
          </p:nvSpPr>
          <p:spPr>
            <a:xfrm>
              <a:off x="2716592" y="3609791"/>
              <a:ext cx="7513247" cy="2201243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699484" y="1615764"/>
            <a:ext cx="5023000" cy="1678144"/>
            <a:chOff x="699484" y="1615764"/>
            <a:chExt cx="5023000" cy="1678144"/>
          </a:xfrm>
        </p:grpSpPr>
        <p:sp>
          <p:nvSpPr>
            <p:cNvPr id="25" name="Google Shape;2683;p72"/>
            <p:cNvSpPr/>
            <p:nvPr/>
          </p:nvSpPr>
          <p:spPr>
            <a:xfrm>
              <a:off x="699484" y="1615764"/>
              <a:ext cx="927859" cy="1678144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84;p72"/>
            <p:cNvSpPr/>
            <p:nvPr/>
          </p:nvSpPr>
          <p:spPr>
            <a:xfrm>
              <a:off x="809519" y="2183490"/>
              <a:ext cx="282483" cy="542692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685;p72"/>
            <p:cNvSpPr/>
            <p:nvPr/>
          </p:nvSpPr>
          <p:spPr>
            <a:xfrm>
              <a:off x="1049676" y="1769923"/>
              <a:ext cx="4672808" cy="1369047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380756" y="1615764"/>
            <a:ext cx="5023000" cy="1678144"/>
            <a:chOff x="6380756" y="1615764"/>
            <a:chExt cx="5023000" cy="1678144"/>
          </a:xfrm>
        </p:grpSpPr>
        <p:sp>
          <p:nvSpPr>
            <p:cNvPr id="29" name="Google Shape;2683;p72"/>
            <p:cNvSpPr/>
            <p:nvPr/>
          </p:nvSpPr>
          <p:spPr>
            <a:xfrm>
              <a:off x="6380756" y="1615764"/>
              <a:ext cx="927859" cy="1678144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684;p72"/>
            <p:cNvSpPr/>
            <p:nvPr/>
          </p:nvSpPr>
          <p:spPr>
            <a:xfrm>
              <a:off x="6490791" y="2183490"/>
              <a:ext cx="282483" cy="542692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685;p72"/>
            <p:cNvSpPr/>
            <p:nvPr/>
          </p:nvSpPr>
          <p:spPr>
            <a:xfrm>
              <a:off x="6730948" y="1769923"/>
              <a:ext cx="4672808" cy="1369047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10179686" y="6015860"/>
            <a:ext cx="1843579" cy="841014"/>
            <a:chOff x="10253272" y="4497049"/>
            <a:chExt cx="1938728" cy="884420"/>
          </a:xfrm>
        </p:grpSpPr>
        <p:sp>
          <p:nvSpPr>
            <p:cNvPr id="36" name="Rectangle 35"/>
            <p:cNvSpPr/>
            <p:nvPr/>
          </p:nvSpPr>
          <p:spPr>
            <a:xfrm>
              <a:off x="10253272" y="4497049"/>
              <a:ext cx="1938728" cy="8844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1977" y="4497049"/>
              <a:ext cx="1801318" cy="8546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303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8" descr="Une image contenant texte, clipart&#10;&#10;Description générée automatiquement">
            <a:extLst>
              <a:ext uri="{FF2B5EF4-FFF2-40B4-BE49-F238E27FC236}">
                <a16:creationId xmlns="" xmlns:a16="http://schemas.microsoft.com/office/drawing/2014/main" id="{5C21D900-702A-44B7-9EF2-DE539B5420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0179" y="5884292"/>
            <a:ext cx="1861971" cy="88376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0498" y="2993750"/>
            <a:ext cx="3274249" cy="933674"/>
          </a:xfrm>
        </p:spPr>
        <p:txBody>
          <a:bodyPr/>
          <a:lstStyle/>
          <a:p>
            <a:r>
              <a:rPr lang="fr-FR" b="1" smtClean="0">
                <a:latin typeface="Poppins SemiBold" charset="0"/>
                <a:ea typeface="Poppins SemiBold" charset="0"/>
                <a:cs typeface="Poppins SemiBold" charset="0"/>
              </a:rPr>
              <a:t>ANNEXES</a:t>
            </a:r>
            <a:endParaRPr b="1" dirty="0">
              <a:latin typeface="Poppins SemiBold" charset="0"/>
              <a:ea typeface="Poppins SemiBold" charset="0"/>
              <a:cs typeface="Poppins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54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0179686" y="6015860"/>
            <a:ext cx="1843579" cy="841014"/>
            <a:chOff x="10253272" y="4497049"/>
            <a:chExt cx="1938728" cy="884420"/>
          </a:xfrm>
        </p:grpSpPr>
        <p:sp>
          <p:nvSpPr>
            <p:cNvPr id="6" name="Rectangle 5"/>
            <p:cNvSpPr/>
            <p:nvPr/>
          </p:nvSpPr>
          <p:spPr>
            <a:xfrm>
              <a:off x="10253272" y="4497049"/>
              <a:ext cx="1938728" cy="8844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1977" y="4497049"/>
              <a:ext cx="1801318" cy="854681"/>
            </a:xfrm>
            <a:prstGeom prst="rect">
              <a:avLst/>
            </a:prstGeom>
          </p:spPr>
        </p:pic>
      </p:grpSp>
      <p:graphicFrame>
        <p:nvGraphicFramePr>
          <p:cNvPr id="3" name="Tableau 3">
            <a:extLst>
              <a:ext uri="{FF2B5EF4-FFF2-40B4-BE49-F238E27FC236}">
                <a16:creationId xmlns="" xmlns:a16="http://schemas.microsoft.com/office/drawing/2014/main" id="{A6E4B63C-18AD-1478-CBC3-71B5FC7861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3273673"/>
              </p:ext>
            </p:extLst>
          </p:nvPr>
        </p:nvGraphicFramePr>
        <p:xfrm>
          <a:off x="2240272" y="1092266"/>
          <a:ext cx="7615003" cy="5689338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3808763">
                  <a:extLst>
                    <a:ext uri="{9D8B030D-6E8A-4147-A177-3AD203B41FA5}">
                      <a16:colId xmlns="" xmlns:a16="http://schemas.microsoft.com/office/drawing/2014/main" val="3766003944"/>
                    </a:ext>
                  </a:extLst>
                </a:gridCol>
                <a:gridCol w="1903961">
                  <a:extLst>
                    <a:ext uri="{9D8B030D-6E8A-4147-A177-3AD203B41FA5}">
                      <a16:colId xmlns="" xmlns:a16="http://schemas.microsoft.com/office/drawing/2014/main" val="2370244446"/>
                    </a:ext>
                  </a:extLst>
                </a:gridCol>
                <a:gridCol w="1902279">
                  <a:extLst>
                    <a:ext uri="{9D8B030D-6E8A-4147-A177-3AD203B41FA5}">
                      <a16:colId xmlns="" xmlns:a16="http://schemas.microsoft.com/office/drawing/2014/main" val="571324453"/>
                    </a:ext>
                  </a:extLst>
                </a:gridCol>
              </a:tblGrid>
              <a:tr h="2706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dirty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Honoraires de gestion</a:t>
                      </a:r>
                    </a:p>
                  </a:txBody>
                  <a:tcPr marL="72126" marR="7212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dirty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Taux ou montant HT</a:t>
                      </a:r>
                    </a:p>
                  </a:txBody>
                  <a:tcPr marL="72126" marR="7212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dirty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Taux ou montant TTC</a:t>
                      </a:r>
                    </a:p>
                  </a:txBody>
                  <a:tcPr marL="72126" marR="72126" marT="0" marB="0" anchor="ctr"/>
                </a:tc>
                <a:extLst>
                  <a:ext uri="{0D108BD9-81ED-4DB2-BD59-A6C34878D82A}">
                    <a16:rowId xmlns="" xmlns:a16="http://schemas.microsoft.com/office/drawing/2014/main" val="4285925212"/>
                  </a:ext>
                </a:extLst>
              </a:tr>
              <a:tr h="231821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dirty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Gestion courante</a:t>
                      </a:r>
                    </a:p>
                  </a:txBody>
                  <a:tcPr marL="72126" marR="72126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9374920"/>
                  </a:ext>
                </a:extLst>
              </a:tr>
              <a:tr h="1967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dirty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Honoraires de gestion courante (1)</a:t>
                      </a: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6% </a:t>
                      </a: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7,2%</a:t>
                      </a:r>
                    </a:p>
                  </a:txBody>
                  <a:tcPr marL="72126" marR="72126" marT="0" marB="0"/>
                </a:tc>
                <a:extLst>
                  <a:ext uri="{0D108BD9-81ED-4DB2-BD59-A6C34878D82A}">
                    <a16:rowId xmlns="" xmlns:a16="http://schemas.microsoft.com/office/drawing/2014/main" val="2129527103"/>
                  </a:ext>
                </a:extLst>
              </a:tr>
              <a:tr h="1967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dirty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Honoraires de garantie loyers impayés (1)</a:t>
                      </a: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2,5%</a:t>
                      </a: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3%</a:t>
                      </a:r>
                    </a:p>
                  </a:txBody>
                  <a:tcPr marL="72126" marR="72126" marT="0" marB="0"/>
                </a:tc>
                <a:extLst>
                  <a:ext uri="{0D108BD9-81ED-4DB2-BD59-A6C34878D82A}">
                    <a16:rowId xmlns="" xmlns:a16="http://schemas.microsoft.com/office/drawing/2014/main" val="1989676804"/>
                  </a:ext>
                </a:extLst>
              </a:tr>
              <a:tr h="1967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dirty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Honoraires de garantie occupation (1)</a:t>
                      </a: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2,5%</a:t>
                      </a: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3%</a:t>
                      </a:r>
                    </a:p>
                  </a:txBody>
                  <a:tcPr marL="72126" marR="72126" marT="0" marB="0"/>
                </a:tc>
                <a:extLst>
                  <a:ext uri="{0D108BD9-81ED-4DB2-BD59-A6C34878D82A}">
                    <a16:rowId xmlns="" xmlns:a16="http://schemas.microsoft.com/office/drawing/2014/main" val="2319965488"/>
                  </a:ext>
                </a:extLst>
              </a:tr>
              <a:tr h="231821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dirty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Travaux</a:t>
                      </a:r>
                    </a:p>
                  </a:txBody>
                  <a:tcPr marL="72126" marR="72126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32178356"/>
                  </a:ext>
                </a:extLst>
              </a:tr>
              <a:tr h="3936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dirty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Suivi de travaux hors entretien courant sans architecte</a:t>
                      </a: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8%</a:t>
                      </a: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9,6%</a:t>
                      </a:r>
                    </a:p>
                  </a:txBody>
                  <a:tcPr marL="72126" marR="72126" marT="0" marB="0"/>
                </a:tc>
                <a:extLst>
                  <a:ext uri="{0D108BD9-81ED-4DB2-BD59-A6C34878D82A}">
                    <a16:rowId xmlns="" xmlns:a16="http://schemas.microsoft.com/office/drawing/2014/main" val="2252115161"/>
                  </a:ext>
                </a:extLst>
              </a:tr>
              <a:tr h="3936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dirty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Suivi de travaux hors entretien courant avec architecte</a:t>
                      </a: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3%</a:t>
                      </a: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3,6%</a:t>
                      </a:r>
                    </a:p>
                  </a:txBody>
                  <a:tcPr marL="72126" marR="72126" marT="0" marB="0"/>
                </a:tc>
                <a:extLst>
                  <a:ext uri="{0D108BD9-81ED-4DB2-BD59-A6C34878D82A}">
                    <a16:rowId xmlns="" xmlns:a16="http://schemas.microsoft.com/office/drawing/2014/main" val="3902826415"/>
                  </a:ext>
                </a:extLst>
              </a:tr>
              <a:tr h="231821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Divers</a:t>
                      </a:r>
                    </a:p>
                  </a:txBody>
                  <a:tcPr marL="72126" marR="72126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71064165"/>
                  </a:ext>
                </a:extLst>
              </a:tr>
              <a:tr h="3936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dirty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Frais de constitution de dossier (sinistres, congés bailleur…) hors contentieux impayé</a:t>
                      </a: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180€</a:t>
                      </a: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216€</a:t>
                      </a:r>
                    </a:p>
                  </a:txBody>
                  <a:tcPr marL="72126" marR="72126" marT="0" marB="0"/>
                </a:tc>
                <a:extLst>
                  <a:ext uri="{0D108BD9-81ED-4DB2-BD59-A6C34878D82A}">
                    <a16:rowId xmlns="" xmlns:a16="http://schemas.microsoft.com/office/drawing/2014/main" val="1109238"/>
                  </a:ext>
                </a:extLst>
              </a:tr>
              <a:tr h="1967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dirty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Frais de gestion de contentieux impayé</a:t>
                      </a: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500€</a:t>
                      </a: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600€</a:t>
                      </a:r>
                    </a:p>
                  </a:txBody>
                  <a:tcPr marL="72126" marR="72126" marT="0" marB="0"/>
                </a:tc>
                <a:extLst>
                  <a:ext uri="{0D108BD9-81ED-4DB2-BD59-A6C34878D82A}">
                    <a16:rowId xmlns="" xmlns:a16="http://schemas.microsoft.com/office/drawing/2014/main" val="2283990907"/>
                  </a:ext>
                </a:extLst>
              </a:tr>
              <a:tr h="1967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dirty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Avenant bail civil</a:t>
                      </a: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300€</a:t>
                      </a: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360€</a:t>
                      </a:r>
                    </a:p>
                  </a:txBody>
                  <a:tcPr marL="72126" marR="72126" marT="0" marB="0"/>
                </a:tc>
                <a:extLst>
                  <a:ext uri="{0D108BD9-81ED-4DB2-BD59-A6C34878D82A}">
                    <a16:rowId xmlns="" xmlns:a16="http://schemas.microsoft.com/office/drawing/2014/main" val="2720318530"/>
                  </a:ext>
                </a:extLst>
              </a:tr>
              <a:tr h="1967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dirty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Avenant bail professionnel ou commercial</a:t>
                      </a: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1000€</a:t>
                      </a: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1200€</a:t>
                      </a:r>
                    </a:p>
                  </a:txBody>
                  <a:tcPr marL="72126" marR="72126" marT="0" marB="0"/>
                </a:tc>
                <a:extLst>
                  <a:ext uri="{0D108BD9-81ED-4DB2-BD59-A6C34878D82A}">
                    <a16:rowId xmlns="" xmlns:a16="http://schemas.microsoft.com/office/drawing/2014/main" val="1158825218"/>
                  </a:ext>
                </a:extLst>
              </a:tr>
              <a:tr h="3936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dirty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Embauche/licenciement/mise à la retraite gardien</a:t>
                      </a: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500€</a:t>
                      </a: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600€</a:t>
                      </a:r>
                    </a:p>
                  </a:txBody>
                  <a:tcPr marL="72126" marR="72126" marT="0" marB="0"/>
                </a:tc>
                <a:extLst>
                  <a:ext uri="{0D108BD9-81ED-4DB2-BD59-A6C34878D82A}">
                    <a16:rowId xmlns="" xmlns:a16="http://schemas.microsoft.com/office/drawing/2014/main" val="1313591240"/>
                  </a:ext>
                </a:extLst>
              </a:tr>
              <a:tr h="1967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dirty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Remplacement gardien</a:t>
                      </a: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200€</a:t>
                      </a: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240€</a:t>
                      </a:r>
                    </a:p>
                  </a:txBody>
                  <a:tcPr marL="72126" marR="72126" marT="0" marB="0"/>
                </a:tc>
                <a:extLst>
                  <a:ext uri="{0D108BD9-81ED-4DB2-BD59-A6C34878D82A}">
                    <a16:rowId xmlns="" xmlns:a16="http://schemas.microsoft.com/office/drawing/2014/main" val="3080197517"/>
                  </a:ext>
                </a:extLst>
              </a:tr>
              <a:tr h="3936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dirty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Recherche et mise en place prestataire (ménage, jardinage, sécurité, etc…)</a:t>
                      </a: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250€</a:t>
                      </a: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300€</a:t>
                      </a:r>
                    </a:p>
                  </a:txBody>
                  <a:tcPr marL="72126" marR="72126" marT="0" marB="0"/>
                </a:tc>
                <a:extLst>
                  <a:ext uri="{0D108BD9-81ED-4DB2-BD59-A6C34878D82A}">
                    <a16:rowId xmlns="" xmlns:a16="http://schemas.microsoft.com/office/drawing/2014/main" val="394735557"/>
                  </a:ext>
                </a:extLst>
              </a:tr>
              <a:tr h="1967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dirty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Clôture de compte et remise de dossiers</a:t>
                      </a: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1500€</a:t>
                      </a: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1800€</a:t>
                      </a:r>
                    </a:p>
                  </a:txBody>
                  <a:tcPr marL="72126" marR="72126" marT="0" marB="0"/>
                </a:tc>
                <a:extLst>
                  <a:ext uri="{0D108BD9-81ED-4DB2-BD59-A6C34878D82A}">
                    <a16:rowId xmlns="" xmlns:a16="http://schemas.microsoft.com/office/drawing/2014/main" val="2424971592"/>
                  </a:ext>
                </a:extLst>
              </a:tr>
              <a:tr h="1967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dirty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Demande de subvention ANAH</a:t>
                      </a: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600€</a:t>
                      </a: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720€</a:t>
                      </a:r>
                    </a:p>
                  </a:txBody>
                  <a:tcPr marL="72126" marR="72126" marT="0" marB="0"/>
                </a:tc>
                <a:extLst>
                  <a:ext uri="{0D108BD9-81ED-4DB2-BD59-A6C34878D82A}">
                    <a16:rowId xmlns="" xmlns:a16="http://schemas.microsoft.com/office/drawing/2014/main" val="3285145895"/>
                  </a:ext>
                </a:extLst>
              </a:tr>
              <a:tr h="3936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dirty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Commande de diagnostics obligatoires et suivi</a:t>
                      </a: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80€</a:t>
                      </a: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96€</a:t>
                      </a:r>
                    </a:p>
                  </a:txBody>
                  <a:tcPr marL="72126" marR="72126" marT="0" marB="0"/>
                </a:tc>
                <a:extLst>
                  <a:ext uri="{0D108BD9-81ED-4DB2-BD59-A6C34878D82A}">
                    <a16:rowId xmlns="" xmlns:a16="http://schemas.microsoft.com/office/drawing/2014/main" val="2250760253"/>
                  </a:ext>
                </a:extLst>
              </a:tr>
              <a:tr h="3936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dirty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Vacation horaire pour prestations exceptionnelles</a:t>
                      </a: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80€</a:t>
                      </a: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96€</a:t>
                      </a:r>
                    </a:p>
                  </a:txBody>
                  <a:tcPr marL="72126" marR="72126" marT="0" marB="0"/>
                </a:tc>
                <a:extLst>
                  <a:ext uri="{0D108BD9-81ED-4DB2-BD59-A6C34878D82A}">
                    <a16:rowId xmlns="" xmlns:a16="http://schemas.microsoft.com/office/drawing/2014/main" val="3558647318"/>
                  </a:ext>
                </a:extLst>
              </a:tr>
              <a:tr h="1967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dirty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Renégociation assurance emprunteur</a:t>
                      </a: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10% </a:t>
                      </a:r>
                      <a:r>
                        <a:rPr lang="fr-FR" sz="1100" b="1" i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des gains réalisés</a:t>
                      </a:r>
                      <a:endParaRPr lang="fr-FR" sz="1200" b="1" i="0">
                        <a:effectLst/>
                        <a:latin typeface="Poppins SemiBold" charset="0"/>
                        <a:ea typeface="Poppins SemiBold" charset="0"/>
                        <a:cs typeface="Poppins SemiBold" charset="0"/>
                      </a:endParaRPr>
                    </a:p>
                  </a:txBody>
                  <a:tcPr marL="72126" marR="72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12% </a:t>
                      </a:r>
                      <a:r>
                        <a:rPr lang="fr-FR" sz="11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des gains réalisés</a:t>
                      </a:r>
                      <a:endParaRPr lang="fr-FR" sz="1200" b="1" i="0" dirty="0">
                        <a:effectLst/>
                        <a:latin typeface="Poppins SemiBold" charset="0"/>
                        <a:ea typeface="Poppins SemiBold" charset="0"/>
                        <a:cs typeface="Poppins SemiBold" charset="0"/>
                      </a:endParaRPr>
                    </a:p>
                  </a:txBody>
                  <a:tcPr marL="72126" marR="72126" marT="0" marB="0"/>
                </a:tc>
                <a:extLst>
                  <a:ext uri="{0D108BD9-81ED-4DB2-BD59-A6C34878D82A}">
                    <a16:rowId xmlns="" xmlns:a16="http://schemas.microsoft.com/office/drawing/2014/main" val="2785217770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29587" y="507491"/>
            <a:ext cx="7435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latin typeface="Poppins SemiBold" charset="0"/>
                <a:ea typeface="Poppins SemiBold" charset="0"/>
                <a:cs typeface="Poppins SemiBold" charset="0"/>
              </a:rPr>
              <a:t>DÉTAIL BARÈME TARIFAIRE GESTION</a:t>
            </a:r>
            <a:endParaRPr lang="fr-FR" sz="3200" b="1" dirty="0">
              <a:latin typeface="Poppins SemiBold" charset="0"/>
              <a:ea typeface="Poppins SemiBold" charset="0"/>
              <a:cs typeface="Poppins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92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9587" y="507491"/>
            <a:ext cx="7659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latin typeface="Poppins SemiBold" charset="0"/>
                <a:ea typeface="Poppins SemiBold" charset="0"/>
                <a:cs typeface="Poppins SemiBold" charset="0"/>
              </a:rPr>
              <a:t>DÉTAIL BARÈME </a:t>
            </a:r>
            <a:r>
              <a:rPr lang="fr-FR" sz="3200" b="1" smtClean="0">
                <a:latin typeface="Poppins SemiBold" charset="0"/>
                <a:ea typeface="Poppins SemiBold" charset="0"/>
                <a:cs typeface="Poppins SemiBold" charset="0"/>
              </a:rPr>
              <a:t>TARIFAIRE LOCATION</a:t>
            </a:r>
            <a:endParaRPr lang="fr-FR" sz="3200" b="1" dirty="0">
              <a:latin typeface="Poppins SemiBold" charset="0"/>
              <a:ea typeface="Poppins SemiBold" charset="0"/>
              <a:cs typeface="Poppins SemiBold" charset="0"/>
            </a:endParaRPr>
          </a:p>
        </p:txBody>
      </p:sp>
      <p:graphicFrame>
        <p:nvGraphicFramePr>
          <p:cNvPr id="5" name="Tableau 3">
            <a:extLst>
              <a:ext uri="{FF2B5EF4-FFF2-40B4-BE49-F238E27FC236}">
                <a16:creationId xmlns="" xmlns:a16="http://schemas.microsoft.com/office/drawing/2014/main" id="{8F65A236-77A4-97AF-DA99-C094101492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520298"/>
              </p:ext>
            </p:extLst>
          </p:nvPr>
        </p:nvGraphicFramePr>
        <p:xfrm>
          <a:off x="2381537" y="1364106"/>
          <a:ext cx="7107234" cy="3567659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3220294">
                  <a:extLst>
                    <a:ext uri="{9D8B030D-6E8A-4147-A177-3AD203B41FA5}">
                      <a16:colId xmlns="" xmlns:a16="http://schemas.microsoft.com/office/drawing/2014/main" val="2822984533"/>
                    </a:ext>
                  </a:extLst>
                </a:gridCol>
                <a:gridCol w="1890138">
                  <a:extLst>
                    <a:ext uri="{9D8B030D-6E8A-4147-A177-3AD203B41FA5}">
                      <a16:colId xmlns="" xmlns:a16="http://schemas.microsoft.com/office/drawing/2014/main" val="4053416313"/>
                    </a:ext>
                  </a:extLst>
                </a:gridCol>
                <a:gridCol w="1996802">
                  <a:extLst>
                    <a:ext uri="{9D8B030D-6E8A-4147-A177-3AD203B41FA5}">
                      <a16:colId xmlns="" xmlns:a16="http://schemas.microsoft.com/office/drawing/2014/main" val="4222401898"/>
                    </a:ext>
                  </a:extLst>
                </a:gridCol>
              </a:tblGrid>
              <a:tr h="4254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dirty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Location Habitation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Honoraires TTC bailleur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Honoraires TTC locataire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100523207"/>
                  </a:ext>
                </a:extLst>
              </a:tr>
              <a:tr h="264001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dirty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Logements meublés / non meublés et annexes (loi 6 juillet 1989)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3876388"/>
                  </a:ext>
                </a:extLst>
              </a:tr>
              <a:tr h="2109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dirty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Honoraires entremises et négociations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6.5% TTC (1)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096425631"/>
                  </a:ext>
                </a:extLst>
              </a:tr>
              <a:tr h="8968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dirty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Honoraires d’organisation de visites, constitution de dossier et rédaction du bail (2)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12 € zone très tendue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10 € zone tendue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8 € zone non tendue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12 € zone très tendue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10 € zone tendue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8 € zone non tendue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967876161"/>
                  </a:ext>
                </a:extLst>
              </a:tr>
              <a:tr h="4290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dirty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Honoraires de réalisation de l’état des lieux d’entrée (2)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3€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3 €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515985383"/>
                  </a:ext>
                </a:extLst>
              </a:tr>
              <a:tr h="264001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dirty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Autres locaux (box, parking, garage, autres…) – Hors loi du 6 juillet 1989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70627647"/>
                  </a:ext>
                </a:extLst>
              </a:tr>
              <a:tr h="6483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dirty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Honoraires entremises, négociation, visites, constitution de dossier et rédaction de bail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150 € + 10% (1)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150 € + 10% (1)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7533639"/>
                  </a:ext>
                </a:extLst>
              </a:tr>
              <a:tr h="4290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dirty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Honoraires de réalisation de l’état des lieux d’entrée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100 €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100 €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331423562"/>
                  </a:ext>
                </a:extLst>
              </a:tr>
            </a:tbl>
          </a:graphicData>
        </a:graphic>
      </p:graphicFrame>
      <p:graphicFrame>
        <p:nvGraphicFramePr>
          <p:cNvPr id="6" name="Tableau 4">
            <a:extLst>
              <a:ext uri="{FF2B5EF4-FFF2-40B4-BE49-F238E27FC236}">
                <a16:creationId xmlns="" xmlns:a16="http://schemas.microsoft.com/office/drawing/2014/main" id="{C69941FF-2721-954D-9CFC-A55484D64E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347720"/>
              </p:ext>
            </p:extLst>
          </p:nvPr>
        </p:nvGraphicFramePr>
        <p:xfrm>
          <a:off x="2381537" y="5203605"/>
          <a:ext cx="7107234" cy="1403955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3220294">
                  <a:extLst>
                    <a:ext uri="{9D8B030D-6E8A-4147-A177-3AD203B41FA5}">
                      <a16:colId xmlns="" xmlns:a16="http://schemas.microsoft.com/office/drawing/2014/main" val="2346226602"/>
                    </a:ext>
                  </a:extLst>
                </a:gridCol>
                <a:gridCol w="3886940">
                  <a:extLst>
                    <a:ext uri="{9D8B030D-6E8A-4147-A177-3AD203B41FA5}">
                      <a16:colId xmlns="" xmlns:a16="http://schemas.microsoft.com/office/drawing/2014/main" val="4068773572"/>
                    </a:ext>
                  </a:extLst>
                </a:gridCol>
              </a:tblGrid>
              <a:tr h="3495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dirty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Location Bureau – Commerce - Local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Honoraires HT et TTC par partie (bailleur et preneur)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297329093"/>
                  </a:ext>
                </a:extLst>
              </a:tr>
              <a:tr h="29936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dirty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Locaux commerciaux et professionnels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55219834"/>
                  </a:ext>
                </a:extLst>
              </a:tr>
              <a:tr h="2377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dirty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Honoraires de rédaction d’actes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5% HT (6% TTC)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48048500"/>
                  </a:ext>
                </a:extLst>
              </a:tr>
              <a:tr h="2377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Honoraires entremises et négociations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20% HT (24% TTC)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084368657"/>
                  </a:ext>
                </a:extLst>
              </a:tr>
              <a:tr h="2377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>
                          <a:effectLst/>
                          <a:latin typeface="Poppins Medium" charset="0"/>
                          <a:ea typeface="Poppins Medium" charset="0"/>
                          <a:cs typeface="Poppins Medium" charset="0"/>
                        </a:rPr>
                        <a:t>Honoraires état des lieux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i="0" dirty="0">
                          <a:effectLst/>
                          <a:latin typeface="Poppins SemiBold" charset="0"/>
                          <a:ea typeface="Poppins SemiBold" charset="0"/>
                          <a:cs typeface="Poppins SemiBold" charset="0"/>
                        </a:rPr>
                        <a:t>5% HT (6% TTC)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671118319"/>
                  </a:ext>
                </a:extLst>
              </a:tr>
            </a:tbl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10179686" y="6015860"/>
            <a:ext cx="1843579" cy="841014"/>
            <a:chOff x="10253272" y="4497049"/>
            <a:chExt cx="1938728" cy="884420"/>
          </a:xfrm>
        </p:grpSpPr>
        <p:sp>
          <p:nvSpPr>
            <p:cNvPr id="8" name="Rectangle 7"/>
            <p:cNvSpPr/>
            <p:nvPr/>
          </p:nvSpPr>
          <p:spPr>
            <a:xfrm>
              <a:off x="10253272" y="4497049"/>
              <a:ext cx="1938728" cy="8844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1977" y="4497049"/>
              <a:ext cx="1801318" cy="8546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219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0179686" y="6015860"/>
            <a:ext cx="1843579" cy="841014"/>
            <a:chOff x="10253272" y="4497049"/>
            <a:chExt cx="1938728" cy="884420"/>
          </a:xfrm>
        </p:grpSpPr>
        <p:sp>
          <p:nvSpPr>
            <p:cNvPr id="6" name="Rectangle 5"/>
            <p:cNvSpPr/>
            <p:nvPr/>
          </p:nvSpPr>
          <p:spPr>
            <a:xfrm>
              <a:off x="10253272" y="4497049"/>
              <a:ext cx="1938728" cy="8844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1977" y="4497049"/>
              <a:ext cx="1801318" cy="854681"/>
            </a:xfrm>
            <a:prstGeom prst="rect">
              <a:avLst/>
            </a:prstGeom>
          </p:spPr>
        </p:pic>
      </p:grpSp>
      <p:sp>
        <p:nvSpPr>
          <p:cNvPr id="4" name="TextBox 3"/>
          <p:cNvSpPr txBox="1"/>
          <p:nvPr/>
        </p:nvSpPr>
        <p:spPr>
          <a:xfrm>
            <a:off x="629587" y="507491"/>
            <a:ext cx="4766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smtClean="0">
                <a:latin typeface="Poppins SemiBold" charset="0"/>
                <a:ea typeface="Poppins SemiBold" charset="0"/>
                <a:cs typeface="Poppins SemiBold" charset="0"/>
              </a:rPr>
              <a:t>DÉTAIL CONDITION GLI</a:t>
            </a:r>
            <a:endParaRPr lang="fr-FR" sz="3200" b="1" dirty="0">
              <a:latin typeface="Poppins SemiBold" charset="0"/>
              <a:ea typeface="Poppins SemiBold" charset="0"/>
              <a:cs typeface="Poppins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03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0179686" y="6015860"/>
            <a:ext cx="1843579" cy="841014"/>
            <a:chOff x="10253272" y="4497049"/>
            <a:chExt cx="1938728" cy="884420"/>
          </a:xfrm>
        </p:grpSpPr>
        <p:sp>
          <p:nvSpPr>
            <p:cNvPr id="6" name="Rectangle 5"/>
            <p:cNvSpPr/>
            <p:nvPr/>
          </p:nvSpPr>
          <p:spPr>
            <a:xfrm>
              <a:off x="10253272" y="4497049"/>
              <a:ext cx="1938728" cy="8844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1977" y="4497049"/>
              <a:ext cx="1801318" cy="854681"/>
            </a:xfrm>
            <a:prstGeom prst="rect">
              <a:avLst/>
            </a:prstGeom>
          </p:spPr>
        </p:pic>
      </p:grpSp>
      <p:sp>
        <p:nvSpPr>
          <p:cNvPr id="4" name="TextBox 3"/>
          <p:cNvSpPr txBox="1"/>
          <p:nvPr/>
        </p:nvSpPr>
        <p:spPr>
          <a:xfrm>
            <a:off x="629586" y="507491"/>
            <a:ext cx="71802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latin typeface="Poppins SemiBold" charset="0"/>
                <a:ea typeface="Poppins SemiBold" charset="0"/>
                <a:cs typeface="Poppins SemiBold" charset="0"/>
              </a:rPr>
              <a:t>DÉTAIL </a:t>
            </a:r>
            <a:r>
              <a:rPr lang="fr-FR" sz="3200" b="1" smtClean="0">
                <a:latin typeface="Poppins SemiBold" charset="0"/>
                <a:ea typeface="Poppins SemiBold" charset="0"/>
                <a:cs typeface="Poppins SemiBold" charset="0"/>
              </a:rPr>
              <a:t>CONDITION GARANTIE OCCUPATION</a:t>
            </a:r>
            <a:endParaRPr lang="fr-FR" sz="3200" b="1" dirty="0">
              <a:latin typeface="Poppins SemiBold" charset="0"/>
              <a:ea typeface="Poppins SemiBold" charset="0"/>
              <a:cs typeface="Poppins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25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Nuances de gri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8AF19A9DDB4947ACB96E28B3731246" ma:contentTypeVersion="13" ma:contentTypeDescription="Crée un document." ma:contentTypeScope="" ma:versionID="f5b706fe3824f33d6233864d6ef5fb48">
  <xsd:schema xmlns:xsd="http://www.w3.org/2001/XMLSchema" xmlns:xs="http://www.w3.org/2001/XMLSchema" xmlns:p="http://schemas.microsoft.com/office/2006/metadata/properties" xmlns:ns2="d25b191b-bda1-47eb-814e-a3e7f52e5412" xmlns:ns3="ef8ff477-1f5e-4fc6-9fda-162016399fb9" targetNamespace="http://schemas.microsoft.com/office/2006/metadata/properties" ma:root="true" ma:fieldsID="b8a02cfecead6d837d97c1e3e1dbdc5a" ns2:_="" ns3:_="">
    <xsd:import namespace="d25b191b-bda1-47eb-814e-a3e7f52e5412"/>
    <xsd:import namespace="ef8ff477-1f5e-4fc6-9fda-162016399fb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5b191b-bda1-47eb-814e-a3e7f52e54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2" nillable="true" ma:displayName="Length (seconds)" ma:internalName="MediaLengthInSeconds" ma:readOnly="true">
      <xsd:simpleType>
        <xsd:restriction base="dms:Unknown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8ff477-1f5e-4fc6-9fda-162016399fb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9141EF1-B08E-495B-951A-EE232238338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D55CF2F-65BC-49AF-85BD-20DE3AAEEAEE}">
  <ds:schemaRefs>
    <ds:schemaRef ds:uri="d25b191b-bda1-47eb-814e-a3e7f52e5412"/>
    <ds:schemaRef ds:uri="ef8ff477-1f5e-4fc6-9fda-162016399fb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79648FB-F9DB-4CD9-921C-714B6B71EC1E}">
  <ds:schemaRefs>
    <ds:schemaRef ds:uri="d25b191b-bda1-47eb-814e-a3e7f52e5412"/>
    <ds:schemaRef ds:uri="http://purl.org/dc/terms/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ef8ff477-1f5e-4fc6-9fda-162016399fb9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19582</TotalTime>
  <Words>740</Words>
  <Application>Microsoft Macintosh PowerPoint</Application>
  <PresentationFormat>Widescreen</PresentationFormat>
  <Paragraphs>148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4" baseType="lpstr">
      <vt:lpstr>Calibri</vt:lpstr>
      <vt:lpstr>Calibri Light</vt:lpstr>
      <vt:lpstr>DM Serif Display</vt:lpstr>
      <vt:lpstr>Montserrat</vt:lpstr>
      <vt:lpstr>Poppins</vt:lpstr>
      <vt:lpstr>Poppins Medium</vt:lpstr>
      <vt:lpstr>Poppins SemiBold</vt:lpstr>
      <vt:lpstr>SF UI Display Semibold</vt:lpstr>
      <vt:lpstr>Wingdings</vt:lpstr>
      <vt:lpstr>Arial</vt:lpstr>
      <vt:lpstr>Thème Office</vt:lpstr>
      <vt:lpstr>Conception personnalisée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ANNEXES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Maximilien Schmidt</dc:creator>
  <cp:lastModifiedBy>My Nguyen</cp:lastModifiedBy>
  <cp:revision>47</cp:revision>
  <dcterms:created xsi:type="dcterms:W3CDTF">2021-11-22T11:57:52Z</dcterms:created>
  <dcterms:modified xsi:type="dcterms:W3CDTF">2022-08-25T07:23:51Z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0x010100D88AF19A9DDB4947ACB96E28B3731246</vt:lpwstr>
  </property>
</Properties>
</file>