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Lst>
  <p:notesMasterIdLst>
    <p:notesMasterId r:id="rId58"/>
  </p:notesMasterIdLst>
  <p:sldIdLst>
    <p:sldId id="286" r:id="rId6"/>
    <p:sldId id="287" r:id="rId7"/>
    <p:sldId id="288" r:id="rId8"/>
    <p:sldId id="289" r:id="rId9"/>
    <p:sldId id="341" r:id="rId10"/>
    <p:sldId id="346" r:id="rId11"/>
    <p:sldId id="347" r:id="rId12"/>
    <p:sldId id="268" r:id="rId13"/>
    <p:sldId id="293" r:id="rId14"/>
    <p:sldId id="294" r:id="rId15"/>
    <p:sldId id="295" r:id="rId16"/>
    <p:sldId id="296" r:id="rId17"/>
    <p:sldId id="297" r:id="rId18"/>
    <p:sldId id="298" r:id="rId19"/>
    <p:sldId id="299" r:id="rId20"/>
    <p:sldId id="301" r:id="rId21"/>
    <p:sldId id="302" r:id="rId22"/>
    <p:sldId id="303" r:id="rId23"/>
    <p:sldId id="300" r:id="rId24"/>
    <p:sldId id="305" r:id="rId25"/>
    <p:sldId id="353" r:id="rId26"/>
    <p:sldId id="354" r:id="rId27"/>
    <p:sldId id="355" r:id="rId28"/>
    <p:sldId id="304" r:id="rId29"/>
    <p:sldId id="306" r:id="rId30"/>
    <p:sldId id="345" r:id="rId31"/>
    <p:sldId id="307" r:id="rId32"/>
    <p:sldId id="309" r:id="rId33"/>
    <p:sldId id="311" r:id="rId34"/>
    <p:sldId id="348" r:id="rId35"/>
    <p:sldId id="314" r:id="rId36"/>
    <p:sldId id="315" r:id="rId37"/>
    <p:sldId id="318" r:id="rId38"/>
    <p:sldId id="317" r:id="rId39"/>
    <p:sldId id="319" r:id="rId40"/>
    <p:sldId id="320" r:id="rId41"/>
    <p:sldId id="321" r:id="rId42"/>
    <p:sldId id="316" r:id="rId43"/>
    <p:sldId id="349" r:id="rId44"/>
    <p:sldId id="350" r:id="rId45"/>
    <p:sldId id="351" r:id="rId46"/>
    <p:sldId id="327" r:id="rId47"/>
    <p:sldId id="328" r:id="rId48"/>
    <p:sldId id="329" r:id="rId49"/>
    <p:sldId id="331" r:id="rId50"/>
    <p:sldId id="333" r:id="rId51"/>
    <p:sldId id="334" r:id="rId52"/>
    <p:sldId id="335" r:id="rId53"/>
    <p:sldId id="336" r:id="rId54"/>
    <p:sldId id="352" r:id="rId55"/>
    <p:sldId id="338" r:id="rId56"/>
    <p:sldId id="340" r:id="rId5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796"/>
    <a:srgbClr val="0020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FB8DDD-BE2C-F14A-BBE6-6EF6CEE0DD73}" v="432" dt="2021-12-16T11:18:30.3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p:restoredTop sz="86404"/>
  </p:normalViewPr>
  <p:slideViewPr>
    <p:cSldViewPr snapToGrid="0" snapToObjects="1">
      <p:cViewPr>
        <p:scale>
          <a:sx n="68" d="100"/>
          <a:sy n="68" d="100"/>
        </p:scale>
        <p:origin x="1712" y="4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6" d="100"/>
          <a:sy n="86" d="100"/>
        </p:scale>
        <p:origin x="27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63" Type="http://schemas.microsoft.com/office/2016/11/relationships/changesInfo" Target="changesInfos/changesInfo1.xml"/><Relationship Id="rId64" Type="http://schemas.microsoft.com/office/2015/10/relationships/revisionInfo" Target="revisionInfo.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notesMaster" Target="notesMasters/notesMaster1.xml"/><Relationship Id="rId59" Type="http://schemas.openxmlformats.org/officeDocument/2006/relationships/presProps" Target="presProp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éa Adalbert" userId="S::lea@cashflowpositif.fr::53d36345-dc96-4762-b374-1c8e8bf3c524" providerId="AD" clId="Web-{60AB0E5D-0AA4-8A2B-BC72-A225EFC4470B}"/>
    <pc:docChg chg="modSld">
      <pc:chgData name="Léa Adalbert" userId="S::lea@cashflowpositif.fr::53d36345-dc96-4762-b374-1c8e8bf3c524" providerId="AD" clId="Web-{60AB0E5D-0AA4-8A2B-BC72-A225EFC4470B}" dt="2021-12-10T15:51:58.434" v="0"/>
      <pc:docMkLst>
        <pc:docMk/>
      </pc:docMkLst>
      <pc:sldChg chg="addSp">
        <pc:chgData name="Léa Adalbert" userId="S::lea@cashflowpositif.fr::53d36345-dc96-4762-b374-1c8e8bf3c524" providerId="AD" clId="Web-{60AB0E5D-0AA4-8A2B-BC72-A225EFC4470B}" dt="2021-12-10T15:51:58.434" v="0"/>
        <pc:sldMkLst>
          <pc:docMk/>
          <pc:sldMk cId="4278463731" sldId="260"/>
        </pc:sldMkLst>
        <pc:spChg chg="add">
          <ac:chgData name="Léa Adalbert" userId="S::lea@cashflowpositif.fr::53d36345-dc96-4762-b374-1c8e8bf3c524" providerId="AD" clId="Web-{60AB0E5D-0AA4-8A2B-BC72-A225EFC4470B}" dt="2021-12-10T15:51:58.434" v="0"/>
          <ac:spMkLst>
            <pc:docMk/>
            <pc:sldMk cId="4278463731" sldId="260"/>
            <ac:spMk id="10" creationId="{98CD6FE3-200F-47EF-8456-A12BD2D8298C}"/>
          </ac:spMkLst>
        </pc:spChg>
      </pc:sldChg>
    </pc:docChg>
  </pc:docChgLst>
  <pc:docChgLst>
    <pc:chgData name="Maximilien Schmidt" userId="934edbb4-d83f-4350-bf75-734323661350" providerId="ADAL" clId="{53FB8DDD-BE2C-F14A-BBE6-6EF6CEE0DD73}"/>
    <pc:docChg chg="undo custSel addSld delSld modSld sldOrd addMainMaster delMainMaster modMainMaster addSection delSection">
      <pc:chgData name="Maximilien Schmidt" userId="934edbb4-d83f-4350-bf75-734323661350" providerId="ADAL" clId="{53FB8DDD-BE2C-F14A-BBE6-6EF6CEE0DD73}" dt="2021-12-16T11:40:50.003" v="2162" actId="1076"/>
      <pc:docMkLst>
        <pc:docMk/>
      </pc:docMkLst>
      <pc:sldChg chg="addSp delSp modSp mod modClrScheme chgLayout">
        <pc:chgData name="Maximilien Schmidt" userId="934edbb4-d83f-4350-bf75-734323661350" providerId="ADAL" clId="{53FB8DDD-BE2C-F14A-BBE6-6EF6CEE0DD73}" dt="2021-11-24T10:51:21.819" v="1" actId="700"/>
        <pc:sldMkLst>
          <pc:docMk/>
          <pc:sldMk cId="345965451" sldId="256"/>
        </pc:sldMkLst>
        <pc:spChg chg="add del mod">
          <ac:chgData name="Maximilien Schmidt" userId="934edbb4-d83f-4350-bf75-734323661350" providerId="ADAL" clId="{53FB8DDD-BE2C-F14A-BBE6-6EF6CEE0DD73}" dt="2021-11-24T10:51:21.819" v="1" actId="700"/>
          <ac:spMkLst>
            <pc:docMk/>
            <pc:sldMk cId="345965451" sldId="256"/>
            <ac:spMk id="2" creationId="{4E8BED5C-B168-4E45-87AC-7A3B4225D772}"/>
          </ac:spMkLst>
        </pc:spChg>
        <pc:spChg chg="add del mod">
          <ac:chgData name="Maximilien Schmidt" userId="934edbb4-d83f-4350-bf75-734323661350" providerId="ADAL" clId="{53FB8DDD-BE2C-F14A-BBE6-6EF6CEE0DD73}" dt="2021-11-24T10:51:21.819" v="1" actId="700"/>
          <ac:spMkLst>
            <pc:docMk/>
            <pc:sldMk cId="345965451" sldId="256"/>
            <ac:spMk id="3" creationId="{D24C55FA-449E-354E-BCC0-E3BC4ED00D76}"/>
          </ac:spMkLst>
        </pc:spChg>
        <pc:spChg chg="add del mod">
          <ac:chgData name="Maximilien Schmidt" userId="934edbb4-d83f-4350-bf75-734323661350" providerId="ADAL" clId="{53FB8DDD-BE2C-F14A-BBE6-6EF6CEE0DD73}" dt="2021-11-24T10:51:21.819" v="1" actId="700"/>
          <ac:spMkLst>
            <pc:docMk/>
            <pc:sldMk cId="345965451" sldId="256"/>
            <ac:spMk id="4" creationId="{D83256F5-73D0-C147-82EB-EB324E41C806}"/>
          </ac:spMkLst>
        </pc:spChg>
        <pc:spChg chg="add del mod">
          <ac:chgData name="Maximilien Schmidt" userId="934edbb4-d83f-4350-bf75-734323661350" providerId="ADAL" clId="{53FB8DDD-BE2C-F14A-BBE6-6EF6CEE0DD73}" dt="2021-11-24T10:51:21.819" v="1" actId="700"/>
          <ac:spMkLst>
            <pc:docMk/>
            <pc:sldMk cId="345965451" sldId="256"/>
            <ac:spMk id="5" creationId="{D7D93430-E913-724A-90E3-5DBDBC5557E0}"/>
          </ac:spMkLst>
        </pc:spChg>
        <pc:spChg chg="add del mod">
          <ac:chgData name="Maximilien Schmidt" userId="934edbb4-d83f-4350-bf75-734323661350" providerId="ADAL" clId="{53FB8DDD-BE2C-F14A-BBE6-6EF6CEE0DD73}" dt="2021-11-24T10:51:21.819" v="1" actId="700"/>
          <ac:spMkLst>
            <pc:docMk/>
            <pc:sldMk cId="345965451" sldId="256"/>
            <ac:spMk id="6" creationId="{F8F1932B-B240-804E-ABA9-2C1177725BCF}"/>
          </ac:spMkLst>
        </pc:spChg>
      </pc:sldChg>
      <pc:sldChg chg="new del">
        <pc:chgData name="Maximilien Schmidt" userId="934edbb4-d83f-4350-bf75-734323661350" providerId="ADAL" clId="{53FB8DDD-BE2C-F14A-BBE6-6EF6CEE0DD73}" dt="2021-11-26T09:40:58.935" v="23" actId="2696"/>
        <pc:sldMkLst>
          <pc:docMk/>
          <pc:sldMk cId="2515884321" sldId="257"/>
        </pc:sldMkLst>
      </pc:sldChg>
      <pc:sldChg chg="addSp delSp modSp new mod">
        <pc:chgData name="Maximilien Schmidt" userId="934edbb4-d83f-4350-bf75-734323661350" providerId="ADAL" clId="{53FB8DDD-BE2C-F14A-BBE6-6EF6CEE0DD73}" dt="2021-11-26T16:10:43.295" v="848"/>
        <pc:sldMkLst>
          <pc:docMk/>
          <pc:sldMk cId="2567693688" sldId="257"/>
        </pc:sldMkLst>
        <pc:spChg chg="add del mod">
          <ac:chgData name="Maximilien Schmidt" userId="934edbb4-d83f-4350-bf75-734323661350" providerId="ADAL" clId="{53FB8DDD-BE2C-F14A-BBE6-6EF6CEE0DD73}" dt="2021-11-26T09:51:31.647" v="73"/>
          <ac:spMkLst>
            <pc:docMk/>
            <pc:sldMk cId="2567693688" sldId="257"/>
            <ac:spMk id="3" creationId="{C9D8B7B6-81DC-164B-B14C-D9671752C201}"/>
          </ac:spMkLst>
        </pc:spChg>
        <pc:spChg chg="add del mod">
          <ac:chgData name="Maximilien Schmidt" userId="934edbb4-d83f-4350-bf75-734323661350" providerId="ADAL" clId="{53FB8DDD-BE2C-F14A-BBE6-6EF6CEE0DD73}" dt="2021-11-26T09:51:32.853" v="75"/>
          <ac:spMkLst>
            <pc:docMk/>
            <pc:sldMk cId="2567693688" sldId="257"/>
            <ac:spMk id="4" creationId="{24BD438E-CA50-C248-926F-25BD20296A89}"/>
          </ac:spMkLst>
        </pc:spChg>
        <pc:spChg chg="add del mod">
          <ac:chgData name="Maximilien Schmidt" userId="934edbb4-d83f-4350-bf75-734323661350" providerId="ADAL" clId="{53FB8DDD-BE2C-F14A-BBE6-6EF6CEE0DD73}" dt="2021-11-26T09:51:44.473" v="80"/>
          <ac:spMkLst>
            <pc:docMk/>
            <pc:sldMk cId="2567693688" sldId="257"/>
            <ac:spMk id="5" creationId="{4207AE8D-6CE2-6442-B9E7-A6EDBAE50407}"/>
          </ac:spMkLst>
        </pc:spChg>
        <pc:spChg chg="add del mod">
          <ac:chgData name="Maximilien Schmidt" userId="934edbb4-d83f-4350-bf75-734323661350" providerId="ADAL" clId="{53FB8DDD-BE2C-F14A-BBE6-6EF6CEE0DD73}" dt="2021-11-26T09:51:43.633" v="78" actId="478"/>
          <ac:spMkLst>
            <pc:docMk/>
            <pc:sldMk cId="2567693688" sldId="257"/>
            <ac:spMk id="6" creationId="{A93E01B2-E4BB-7942-9CAD-2390096EC2E4}"/>
          </ac:spMkLst>
        </pc:spChg>
        <pc:spChg chg="add del mod">
          <ac:chgData name="Maximilien Schmidt" userId="934edbb4-d83f-4350-bf75-734323661350" providerId="ADAL" clId="{53FB8DDD-BE2C-F14A-BBE6-6EF6CEE0DD73}" dt="2021-11-26T09:51:48.621" v="83" actId="478"/>
          <ac:spMkLst>
            <pc:docMk/>
            <pc:sldMk cId="2567693688" sldId="257"/>
            <ac:spMk id="7" creationId="{DA3028A0-7286-7D4A-AF1A-D02C180F9040}"/>
          </ac:spMkLst>
        </pc:spChg>
        <pc:spChg chg="add del mod">
          <ac:chgData name="Maximilien Schmidt" userId="934edbb4-d83f-4350-bf75-734323661350" providerId="ADAL" clId="{53FB8DDD-BE2C-F14A-BBE6-6EF6CEE0DD73}" dt="2021-11-26T09:52:47.175" v="88"/>
          <ac:spMkLst>
            <pc:docMk/>
            <pc:sldMk cId="2567693688" sldId="257"/>
            <ac:spMk id="8" creationId="{4406637F-B01E-3444-BD36-83045830C573}"/>
          </ac:spMkLst>
        </pc:spChg>
        <pc:spChg chg="add del mod">
          <ac:chgData name="Maximilien Schmidt" userId="934edbb4-d83f-4350-bf75-734323661350" providerId="ADAL" clId="{53FB8DDD-BE2C-F14A-BBE6-6EF6CEE0DD73}" dt="2021-11-26T09:52:47.696" v="90"/>
          <ac:spMkLst>
            <pc:docMk/>
            <pc:sldMk cId="2567693688" sldId="257"/>
            <ac:spMk id="9" creationId="{E3DD594E-7DD2-C34F-8C74-AFA09C09E5DD}"/>
          </ac:spMkLst>
        </pc:spChg>
        <pc:spChg chg="add del mod">
          <ac:chgData name="Maximilien Schmidt" userId="934edbb4-d83f-4350-bf75-734323661350" providerId="ADAL" clId="{53FB8DDD-BE2C-F14A-BBE6-6EF6CEE0DD73}" dt="2021-11-26T09:52:48.314" v="92"/>
          <ac:spMkLst>
            <pc:docMk/>
            <pc:sldMk cId="2567693688" sldId="257"/>
            <ac:spMk id="10" creationId="{4582DA69-037D-DB44-985B-6608138FC3BC}"/>
          </ac:spMkLst>
        </pc:spChg>
        <pc:spChg chg="add del mod">
          <ac:chgData name="Maximilien Schmidt" userId="934edbb4-d83f-4350-bf75-734323661350" providerId="ADAL" clId="{53FB8DDD-BE2C-F14A-BBE6-6EF6CEE0DD73}" dt="2021-11-26T09:54:33.383" v="115"/>
          <ac:spMkLst>
            <pc:docMk/>
            <pc:sldMk cId="2567693688" sldId="257"/>
            <ac:spMk id="11" creationId="{BD144635-FE80-C84C-83C2-BF68CC545F4B}"/>
          </ac:spMkLst>
        </pc:spChg>
        <pc:spChg chg="add del mod">
          <ac:chgData name="Maximilien Schmidt" userId="934edbb4-d83f-4350-bf75-734323661350" providerId="ADAL" clId="{53FB8DDD-BE2C-F14A-BBE6-6EF6CEE0DD73}" dt="2021-11-26T09:54:34.515" v="117"/>
          <ac:spMkLst>
            <pc:docMk/>
            <pc:sldMk cId="2567693688" sldId="257"/>
            <ac:spMk id="12" creationId="{926C024C-8CE1-984F-B7DC-7B139F1BC213}"/>
          </ac:spMkLst>
        </pc:spChg>
        <pc:spChg chg="add del mod">
          <ac:chgData name="Maximilien Schmidt" userId="934edbb4-d83f-4350-bf75-734323661350" providerId="ADAL" clId="{53FB8DDD-BE2C-F14A-BBE6-6EF6CEE0DD73}" dt="2021-11-26T09:54:32.839" v="113" actId="478"/>
          <ac:spMkLst>
            <pc:docMk/>
            <pc:sldMk cId="2567693688" sldId="257"/>
            <ac:spMk id="13" creationId="{B3E6C8E0-9E15-B946-AEEA-FAF9C1649510}"/>
          </ac:spMkLst>
        </pc:spChg>
        <pc:spChg chg="add del mod">
          <ac:chgData name="Maximilien Schmidt" userId="934edbb4-d83f-4350-bf75-734323661350" providerId="ADAL" clId="{53FB8DDD-BE2C-F14A-BBE6-6EF6CEE0DD73}" dt="2021-11-26T09:54:39.056" v="119" actId="478"/>
          <ac:spMkLst>
            <pc:docMk/>
            <pc:sldMk cId="2567693688" sldId="257"/>
            <ac:spMk id="14" creationId="{9297BFAC-1A34-3843-992D-C6BDD480229F}"/>
          </ac:spMkLst>
        </pc:spChg>
        <pc:spChg chg="add del mod">
          <ac:chgData name="Maximilien Schmidt" userId="934edbb4-d83f-4350-bf75-734323661350" providerId="ADAL" clId="{53FB8DDD-BE2C-F14A-BBE6-6EF6CEE0DD73}" dt="2021-11-26T09:54:40.357" v="121" actId="478"/>
          <ac:spMkLst>
            <pc:docMk/>
            <pc:sldMk cId="2567693688" sldId="257"/>
            <ac:spMk id="15" creationId="{9D7FAA91-0BE0-FE41-BA87-9965F2461416}"/>
          </ac:spMkLst>
        </pc:spChg>
        <pc:spChg chg="add del mod">
          <ac:chgData name="Maximilien Schmidt" userId="934edbb4-d83f-4350-bf75-734323661350" providerId="ADAL" clId="{53FB8DDD-BE2C-F14A-BBE6-6EF6CEE0DD73}" dt="2021-11-26T09:54:44.437" v="124"/>
          <ac:spMkLst>
            <pc:docMk/>
            <pc:sldMk cId="2567693688" sldId="257"/>
            <ac:spMk id="16" creationId="{1E3C033D-80DB-374B-BFAD-EBC0B232A6EA}"/>
          </ac:spMkLst>
        </pc:spChg>
        <pc:spChg chg="add del mod">
          <ac:chgData name="Maximilien Schmidt" userId="934edbb4-d83f-4350-bf75-734323661350" providerId="ADAL" clId="{53FB8DDD-BE2C-F14A-BBE6-6EF6CEE0DD73}" dt="2021-11-26T16:10:43.295" v="848"/>
          <ac:spMkLst>
            <pc:docMk/>
            <pc:sldMk cId="2567693688" sldId="257"/>
            <ac:spMk id="17" creationId="{D36ACD45-1095-4A45-8205-55FDDEEEF65D}"/>
          </ac:spMkLst>
        </pc:spChg>
      </pc:sldChg>
      <pc:sldChg chg="new del">
        <pc:chgData name="Maximilien Schmidt" userId="934edbb4-d83f-4350-bf75-734323661350" providerId="ADAL" clId="{53FB8DDD-BE2C-F14A-BBE6-6EF6CEE0DD73}" dt="2021-11-26T09:40:59.803" v="24" actId="2696"/>
        <pc:sldMkLst>
          <pc:docMk/>
          <pc:sldMk cId="1015339747" sldId="258"/>
        </pc:sldMkLst>
      </pc:sldChg>
      <pc:sldChg chg="addSp delSp modSp new mod">
        <pc:chgData name="Maximilien Schmidt" userId="934edbb4-d83f-4350-bf75-734323661350" providerId="ADAL" clId="{53FB8DDD-BE2C-F14A-BBE6-6EF6CEE0DD73}" dt="2021-12-15T08:35:34.434" v="1421" actId="478"/>
        <pc:sldMkLst>
          <pc:docMk/>
          <pc:sldMk cId="1631488331" sldId="258"/>
        </pc:sldMkLst>
        <pc:picChg chg="add del mod">
          <ac:chgData name="Maximilien Schmidt" userId="934edbb4-d83f-4350-bf75-734323661350" providerId="ADAL" clId="{53FB8DDD-BE2C-F14A-BBE6-6EF6CEE0DD73}" dt="2021-12-15T08:35:34.434" v="1421" actId="478"/>
          <ac:picMkLst>
            <pc:docMk/>
            <pc:sldMk cId="1631488331" sldId="258"/>
            <ac:picMk id="4" creationId="{DA12DCF2-B151-1D4F-AEA2-73305FDDD8AE}"/>
          </ac:picMkLst>
        </pc:picChg>
      </pc:sldChg>
      <pc:sldChg chg="addSp delSp modSp new mod">
        <pc:chgData name="Maximilien Schmidt" userId="934edbb4-d83f-4350-bf75-734323661350" providerId="ADAL" clId="{53FB8DDD-BE2C-F14A-BBE6-6EF6CEE0DD73}" dt="2021-11-26T09:57:36.157" v="128" actId="478"/>
        <pc:sldMkLst>
          <pc:docMk/>
          <pc:sldMk cId="449239949" sldId="259"/>
        </pc:sldMkLst>
        <pc:spChg chg="del mod">
          <ac:chgData name="Maximilien Schmidt" userId="934edbb4-d83f-4350-bf75-734323661350" providerId="ADAL" clId="{53FB8DDD-BE2C-F14A-BBE6-6EF6CEE0DD73}" dt="2021-11-26T09:57:36.157" v="128" actId="478"/>
          <ac:spMkLst>
            <pc:docMk/>
            <pc:sldMk cId="449239949" sldId="259"/>
            <ac:spMk id="2" creationId="{1C2C2EED-2960-CC4A-A6F3-55357BDBED75}"/>
          </ac:spMkLst>
        </pc:spChg>
        <pc:spChg chg="add mod">
          <ac:chgData name="Maximilien Schmidt" userId="934edbb4-d83f-4350-bf75-734323661350" providerId="ADAL" clId="{53FB8DDD-BE2C-F14A-BBE6-6EF6CEE0DD73}" dt="2021-11-26T09:57:36.157" v="128" actId="478"/>
          <ac:spMkLst>
            <pc:docMk/>
            <pc:sldMk cId="449239949" sldId="259"/>
            <ac:spMk id="4" creationId="{2C19CDE1-D51B-434D-A577-F08720C70227}"/>
          </ac:spMkLst>
        </pc:spChg>
      </pc:sldChg>
      <pc:sldChg chg="new del">
        <pc:chgData name="Maximilien Schmidt" userId="934edbb4-d83f-4350-bf75-734323661350" providerId="ADAL" clId="{53FB8DDD-BE2C-F14A-BBE6-6EF6CEE0DD73}" dt="2021-11-26T09:41:00.402" v="25" actId="2696"/>
        <pc:sldMkLst>
          <pc:docMk/>
          <pc:sldMk cId="3079880962" sldId="259"/>
        </pc:sldMkLst>
      </pc:sldChg>
      <pc:sldChg chg="new del">
        <pc:chgData name="Maximilien Schmidt" userId="934edbb4-d83f-4350-bf75-734323661350" providerId="ADAL" clId="{53FB8DDD-BE2C-F14A-BBE6-6EF6CEE0DD73}" dt="2021-11-26T10:26:51.815" v="335" actId="2696"/>
        <pc:sldMkLst>
          <pc:docMk/>
          <pc:sldMk cId="1208102130" sldId="260"/>
        </pc:sldMkLst>
      </pc:sldChg>
      <pc:sldChg chg="new del">
        <pc:chgData name="Maximilien Schmidt" userId="934edbb4-d83f-4350-bf75-734323661350" providerId="ADAL" clId="{53FB8DDD-BE2C-F14A-BBE6-6EF6CEE0DD73}" dt="2021-11-26T10:18:21.399" v="297" actId="2696"/>
        <pc:sldMkLst>
          <pc:docMk/>
          <pc:sldMk cId="2507751339" sldId="260"/>
        </pc:sldMkLst>
      </pc:sldChg>
      <pc:sldChg chg="delSp new mod">
        <pc:chgData name="Maximilien Schmidt" userId="934edbb4-d83f-4350-bf75-734323661350" providerId="ADAL" clId="{53FB8DDD-BE2C-F14A-BBE6-6EF6CEE0DD73}" dt="2021-12-14T10:10:25.059" v="1414" actId="478"/>
        <pc:sldMkLst>
          <pc:docMk/>
          <pc:sldMk cId="4278463731" sldId="260"/>
        </pc:sldMkLst>
        <pc:spChg chg="del">
          <ac:chgData name="Maximilien Schmidt" userId="934edbb4-d83f-4350-bf75-734323661350" providerId="ADAL" clId="{53FB8DDD-BE2C-F14A-BBE6-6EF6CEE0DD73}" dt="2021-12-14T10:10:25.059" v="1414" actId="478"/>
          <ac:spMkLst>
            <pc:docMk/>
            <pc:sldMk cId="4278463731" sldId="260"/>
            <ac:spMk id="10" creationId="{98CD6FE3-200F-47EF-8456-A12BD2D8298C}"/>
          </ac:spMkLst>
        </pc:spChg>
      </pc:sldChg>
      <pc:sldChg chg="new del">
        <pc:chgData name="Maximilien Schmidt" userId="934edbb4-d83f-4350-bf75-734323661350" providerId="ADAL" clId="{53FB8DDD-BE2C-F14A-BBE6-6EF6CEE0DD73}" dt="2021-11-26T10:54:42.962" v="400" actId="2696"/>
        <pc:sldMkLst>
          <pc:docMk/>
          <pc:sldMk cId="1893087881" sldId="261"/>
        </pc:sldMkLst>
      </pc:sldChg>
      <pc:sldChg chg="new del">
        <pc:chgData name="Maximilien Schmidt" userId="934edbb4-d83f-4350-bf75-734323661350" providerId="ADAL" clId="{53FB8DDD-BE2C-F14A-BBE6-6EF6CEE0DD73}" dt="2021-11-26T14:44:57.093" v="665" actId="2696"/>
        <pc:sldMkLst>
          <pc:docMk/>
          <pc:sldMk cId="2420130293" sldId="262"/>
        </pc:sldMkLst>
      </pc:sldChg>
      <pc:sldChg chg="addSp delSp modSp new add del mod">
        <pc:chgData name="Maximilien Schmidt" userId="934edbb4-d83f-4350-bf75-734323661350" providerId="ADAL" clId="{53FB8DDD-BE2C-F14A-BBE6-6EF6CEE0DD73}" dt="2021-11-26T10:53:07.252" v="399" actId="680"/>
        <pc:sldMkLst>
          <pc:docMk/>
          <pc:sldMk cId="393208097" sldId="263"/>
        </pc:sldMkLst>
        <pc:spChg chg="add del">
          <ac:chgData name="Maximilien Schmidt" userId="934edbb4-d83f-4350-bf75-734323661350" providerId="ADAL" clId="{53FB8DDD-BE2C-F14A-BBE6-6EF6CEE0DD73}" dt="2021-11-26T10:53:06.102" v="397" actId="478"/>
          <ac:spMkLst>
            <pc:docMk/>
            <pc:sldMk cId="393208097" sldId="263"/>
            <ac:spMk id="2" creationId="{68F5850A-5923-A745-89BD-A8425B6C4217}"/>
          </ac:spMkLst>
        </pc:spChg>
        <pc:spChg chg="add del">
          <ac:chgData name="Maximilien Schmidt" userId="934edbb4-d83f-4350-bf75-734323661350" providerId="ADAL" clId="{53FB8DDD-BE2C-F14A-BBE6-6EF6CEE0DD73}" dt="2021-11-26T10:53:06.665" v="398" actId="478"/>
          <ac:spMkLst>
            <pc:docMk/>
            <pc:sldMk cId="393208097" sldId="263"/>
            <ac:spMk id="3" creationId="{8986A349-8B09-7948-8DC5-C6900563837E}"/>
          </ac:spMkLst>
        </pc:spChg>
        <pc:spChg chg="add del">
          <ac:chgData name="Maximilien Schmidt" userId="934edbb4-d83f-4350-bf75-734323661350" providerId="ADAL" clId="{53FB8DDD-BE2C-F14A-BBE6-6EF6CEE0DD73}" dt="2021-11-26T10:53:06.665" v="398" actId="478"/>
          <ac:spMkLst>
            <pc:docMk/>
            <pc:sldMk cId="393208097" sldId="263"/>
            <ac:spMk id="4" creationId="{FE9C79FF-9638-E74F-B641-60791B7FEFE1}"/>
          </ac:spMkLst>
        </pc:spChg>
        <pc:spChg chg="add del">
          <ac:chgData name="Maximilien Schmidt" userId="934edbb4-d83f-4350-bf75-734323661350" providerId="ADAL" clId="{53FB8DDD-BE2C-F14A-BBE6-6EF6CEE0DD73}" dt="2021-11-26T10:53:06.102" v="397" actId="478"/>
          <ac:spMkLst>
            <pc:docMk/>
            <pc:sldMk cId="393208097" sldId="263"/>
            <ac:spMk id="5" creationId="{6AFFE1E0-BF8A-9844-B5B2-1A420729C5E2}"/>
          </ac:spMkLst>
        </pc:spChg>
        <pc:spChg chg="add del">
          <ac:chgData name="Maximilien Schmidt" userId="934edbb4-d83f-4350-bf75-734323661350" providerId="ADAL" clId="{53FB8DDD-BE2C-F14A-BBE6-6EF6CEE0DD73}" dt="2021-11-26T10:53:06.102" v="397" actId="478"/>
          <ac:spMkLst>
            <pc:docMk/>
            <pc:sldMk cId="393208097" sldId="263"/>
            <ac:spMk id="6" creationId="{863803F7-994C-874F-861F-92D9A5FC2525}"/>
          </ac:spMkLst>
        </pc:spChg>
        <pc:spChg chg="add del mod">
          <ac:chgData name="Maximilien Schmidt" userId="934edbb4-d83f-4350-bf75-734323661350" providerId="ADAL" clId="{53FB8DDD-BE2C-F14A-BBE6-6EF6CEE0DD73}" dt="2021-11-26T10:53:05.627" v="396" actId="767"/>
          <ac:spMkLst>
            <pc:docMk/>
            <pc:sldMk cId="393208097" sldId="263"/>
            <ac:spMk id="7" creationId="{EF7B2CD1-14C4-7D4C-87F1-8D3DFA5F2B0A}"/>
          </ac:spMkLst>
        </pc:spChg>
      </pc:sldChg>
      <pc:sldChg chg="new del">
        <pc:chgData name="Maximilien Schmidt" userId="934edbb4-d83f-4350-bf75-734323661350" providerId="ADAL" clId="{53FB8DDD-BE2C-F14A-BBE6-6EF6CEE0DD73}" dt="2021-11-26T10:55:04.724" v="406" actId="680"/>
        <pc:sldMkLst>
          <pc:docMk/>
          <pc:sldMk cId="705771542" sldId="263"/>
        </pc:sldMkLst>
      </pc:sldChg>
      <pc:sldChg chg="addSp delSp modSp new add del mod">
        <pc:chgData name="Maximilien Schmidt" userId="934edbb4-d83f-4350-bf75-734323661350" providerId="ADAL" clId="{53FB8DDD-BE2C-F14A-BBE6-6EF6CEE0DD73}" dt="2021-12-14T10:09:12.825" v="1413" actId="478"/>
        <pc:sldMkLst>
          <pc:docMk/>
          <pc:sldMk cId="1741310664" sldId="263"/>
        </pc:sldMkLst>
        <pc:spChg chg="mod">
          <ac:chgData name="Maximilien Schmidt" userId="934edbb4-d83f-4350-bf75-734323661350" providerId="ADAL" clId="{53FB8DDD-BE2C-F14A-BBE6-6EF6CEE0DD73}" dt="2021-11-26T11:04:10.245" v="409"/>
          <ac:spMkLst>
            <pc:docMk/>
            <pc:sldMk cId="1741310664" sldId="263"/>
            <ac:spMk id="3" creationId="{99ABB3CB-7F3C-264E-94FC-19843933EE3F}"/>
          </ac:spMkLst>
        </pc:spChg>
        <pc:spChg chg="mod">
          <ac:chgData name="Maximilien Schmidt" userId="934edbb4-d83f-4350-bf75-734323661350" providerId="ADAL" clId="{53FB8DDD-BE2C-F14A-BBE6-6EF6CEE0DD73}" dt="2021-11-26T11:04:10.245" v="409"/>
          <ac:spMkLst>
            <pc:docMk/>
            <pc:sldMk cId="1741310664" sldId="263"/>
            <ac:spMk id="4" creationId="{F92564D5-4335-AB4A-80C6-30BDB55B6760}"/>
          </ac:spMkLst>
        </pc:spChg>
        <pc:spChg chg="mod">
          <ac:chgData name="Maximilien Schmidt" userId="934edbb4-d83f-4350-bf75-734323661350" providerId="ADAL" clId="{53FB8DDD-BE2C-F14A-BBE6-6EF6CEE0DD73}" dt="2021-11-26T14:46:00.753" v="672" actId="692"/>
          <ac:spMkLst>
            <pc:docMk/>
            <pc:sldMk cId="1741310664" sldId="263"/>
            <ac:spMk id="6" creationId="{2AB0F71C-675D-1B4C-95BF-6693186B9289}"/>
          </ac:spMkLst>
        </pc:spChg>
        <pc:spChg chg="mod">
          <ac:chgData name="Maximilien Schmidt" userId="934edbb4-d83f-4350-bf75-734323661350" providerId="ADAL" clId="{53FB8DDD-BE2C-F14A-BBE6-6EF6CEE0DD73}" dt="2021-11-26T14:46:00.753" v="672" actId="692"/>
          <ac:spMkLst>
            <pc:docMk/>
            <pc:sldMk cId="1741310664" sldId="263"/>
            <ac:spMk id="7" creationId="{977CD47C-2DB2-9F46-9E4E-E067A2E27376}"/>
          </ac:spMkLst>
        </pc:spChg>
        <pc:spChg chg="mod">
          <ac:chgData name="Maximilien Schmidt" userId="934edbb4-d83f-4350-bf75-734323661350" providerId="ADAL" clId="{53FB8DDD-BE2C-F14A-BBE6-6EF6CEE0DD73}" dt="2021-11-26T14:46:00.753" v="672" actId="692"/>
          <ac:spMkLst>
            <pc:docMk/>
            <pc:sldMk cId="1741310664" sldId="263"/>
            <ac:spMk id="8" creationId="{1041F55D-5C0C-5F44-8BDA-9B76001522CD}"/>
          </ac:spMkLst>
        </pc:spChg>
        <pc:spChg chg="mod">
          <ac:chgData name="Maximilien Schmidt" userId="934edbb4-d83f-4350-bf75-734323661350" providerId="ADAL" clId="{53FB8DDD-BE2C-F14A-BBE6-6EF6CEE0DD73}" dt="2021-11-26T14:46:00.753" v="672" actId="692"/>
          <ac:spMkLst>
            <pc:docMk/>
            <pc:sldMk cId="1741310664" sldId="263"/>
            <ac:spMk id="9" creationId="{FCD8579B-2038-2A42-8BBA-313E0264D4BE}"/>
          </ac:spMkLst>
        </pc:spChg>
        <pc:spChg chg="mod">
          <ac:chgData name="Maximilien Schmidt" userId="934edbb4-d83f-4350-bf75-734323661350" providerId="ADAL" clId="{53FB8DDD-BE2C-F14A-BBE6-6EF6CEE0DD73}" dt="2021-11-26T11:04:10.245" v="409"/>
          <ac:spMkLst>
            <pc:docMk/>
            <pc:sldMk cId="1741310664" sldId="263"/>
            <ac:spMk id="11" creationId="{2CBA4FBD-45A7-4A47-AA8F-49707793BAF4}"/>
          </ac:spMkLst>
        </pc:spChg>
        <pc:spChg chg="mod">
          <ac:chgData name="Maximilien Schmidt" userId="934edbb4-d83f-4350-bf75-734323661350" providerId="ADAL" clId="{53FB8DDD-BE2C-F14A-BBE6-6EF6CEE0DD73}" dt="2021-11-26T11:04:10.245" v="409"/>
          <ac:spMkLst>
            <pc:docMk/>
            <pc:sldMk cId="1741310664" sldId="263"/>
            <ac:spMk id="12" creationId="{B7190185-9253-0C49-8AA9-1EF803E296FF}"/>
          </ac:spMkLst>
        </pc:spChg>
        <pc:spChg chg="mod">
          <ac:chgData name="Maximilien Schmidt" userId="934edbb4-d83f-4350-bf75-734323661350" providerId="ADAL" clId="{53FB8DDD-BE2C-F14A-BBE6-6EF6CEE0DD73}" dt="2021-11-26T11:04:10.245" v="409"/>
          <ac:spMkLst>
            <pc:docMk/>
            <pc:sldMk cId="1741310664" sldId="263"/>
            <ac:spMk id="14" creationId="{9756CA23-B0E5-1D42-A173-BE53656C7122}"/>
          </ac:spMkLst>
        </pc:spChg>
        <pc:spChg chg="mod">
          <ac:chgData name="Maximilien Schmidt" userId="934edbb4-d83f-4350-bf75-734323661350" providerId="ADAL" clId="{53FB8DDD-BE2C-F14A-BBE6-6EF6CEE0DD73}" dt="2021-11-26T11:04:10.245" v="409"/>
          <ac:spMkLst>
            <pc:docMk/>
            <pc:sldMk cId="1741310664" sldId="263"/>
            <ac:spMk id="15" creationId="{A03468AB-D2F3-B049-9446-3B36F5C9E0A8}"/>
          </ac:spMkLst>
        </pc:spChg>
        <pc:spChg chg="mod">
          <ac:chgData name="Maximilien Schmidt" userId="934edbb4-d83f-4350-bf75-734323661350" providerId="ADAL" clId="{53FB8DDD-BE2C-F14A-BBE6-6EF6CEE0DD73}" dt="2021-11-26T11:04:10.245" v="409"/>
          <ac:spMkLst>
            <pc:docMk/>
            <pc:sldMk cId="1741310664" sldId="263"/>
            <ac:spMk id="16" creationId="{0544BF51-B648-DE48-B0E6-A70FDE86CB3B}"/>
          </ac:spMkLst>
        </pc:spChg>
        <pc:spChg chg="mod">
          <ac:chgData name="Maximilien Schmidt" userId="934edbb4-d83f-4350-bf75-734323661350" providerId="ADAL" clId="{53FB8DDD-BE2C-F14A-BBE6-6EF6CEE0DD73}" dt="2021-11-26T11:04:10.245" v="409"/>
          <ac:spMkLst>
            <pc:docMk/>
            <pc:sldMk cId="1741310664" sldId="263"/>
            <ac:spMk id="18" creationId="{96647642-DA9F-2C40-89BF-07C82B7A0EBC}"/>
          </ac:spMkLst>
        </pc:spChg>
        <pc:spChg chg="mod">
          <ac:chgData name="Maximilien Schmidt" userId="934edbb4-d83f-4350-bf75-734323661350" providerId="ADAL" clId="{53FB8DDD-BE2C-F14A-BBE6-6EF6CEE0DD73}" dt="2021-11-26T11:04:10.245" v="409"/>
          <ac:spMkLst>
            <pc:docMk/>
            <pc:sldMk cId="1741310664" sldId="263"/>
            <ac:spMk id="19" creationId="{F509AE88-F384-2B45-81EB-6C9ED7B2A510}"/>
          </ac:spMkLst>
        </pc:spChg>
        <pc:spChg chg="mod">
          <ac:chgData name="Maximilien Schmidt" userId="934edbb4-d83f-4350-bf75-734323661350" providerId="ADAL" clId="{53FB8DDD-BE2C-F14A-BBE6-6EF6CEE0DD73}" dt="2021-11-26T11:04:10.245" v="409"/>
          <ac:spMkLst>
            <pc:docMk/>
            <pc:sldMk cId="1741310664" sldId="263"/>
            <ac:spMk id="21" creationId="{9A30D3F9-91D6-1749-BDF2-E2524B51DE34}"/>
          </ac:spMkLst>
        </pc:spChg>
        <pc:spChg chg="mod">
          <ac:chgData name="Maximilien Schmidt" userId="934edbb4-d83f-4350-bf75-734323661350" providerId="ADAL" clId="{53FB8DDD-BE2C-F14A-BBE6-6EF6CEE0DD73}" dt="2021-11-26T11:04:10.245" v="409"/>
          <ac:spMkLst>
            <pc:docMk/>
            <pc:sldMk cId="1741310664" sldId="263"/>
            <ac:spMk id="22" creationId="{10B1EF6C-38DB-664B-97F5-B4923E8845D3}"/>
          </ac:spMkLst>
        </pc:spChg>
        <pc:spChg chg="mod">
          <ac:chgData name="Maximilien Schmidt" userId="934edbb4-d83f-4350-bf75-734323661350" providerId="ADAL" clId="{53FB8DDD-BE2C-F14A-BBE6-6EF6CEE0DD73}" dt="2021-11-26T11:04:10.245" v="409"/>
          <ac:spMkLst>
            <pc:docMk/>
            <pc:sldMk cId="1741310664" sldId="263"/>
            <ac:spMk id="23" creationId="{EF5C84A1-038C-494E-A401-15B45819E081}"/>
          </ac:spMkLst>
        </pc:spChg>
        <pc:spChg chg="mod">
          <ac:chgData name="Maximilien Schmidt" userId="934edbb4-d83f-4350-bf75-734323661350" providerId="ADAL" clId="{53FB8DDD-BE2C-F14A-BBE6-6EF6CEE0DD73}" dt="2021-11-26T11:04:10.245" v="409"/>
          <ac:spMkLst>
            <pc:docMk/>
            <pc:sldMk cId="1741310664" sldId="263"/>
            <ac:spMk id="24" creationId="{3259A8F2-43ED-0245-8935-54B702E095C2}"/>
          </ac:spMkLst>
        </pc:spChg>
        <pc:spChg chg="mod">
          <ac:chgData name="Maximilien Schmidt" userId="934edbb4-d83f-4350-bf75-734323661350" providerId="ADAL" clId="{53FB8DDD-BE2C-F14A-BBE6-6EF6CEE0DD73}" dt="2021-11-26T11:04:10.245" v="409"/>
          <ac:spMkLst>
            <pc:docMk/>
            <pc:sldMk cId="1741310664" sldId="263"/>
            <ac:spMk id="26" creationId="{9329894F-FB21-AB4D-A851-F3E05045BD53}"/>
          </ac:spMkLst>
        </pc:spChg>
        <pc:spChg chg="mod">
          <ac:chgData name="Maximilien Schmidt" userId="934edbb4-d83f-4350-bf75-734323661350" providerId="ADAL" clId="{53FB8DDD-BE2C-F14A-BBE6-6EF6CEE0DD73}" dt="2021-11-26T11:04:10.245" v="409"/>
          <ac:spMkLst>
            <pc:docMk/>
            <pc:sldMk cId="1741310664" sldId="263"/>
            <ac:spMk id="27" creationId="{E3D64225-34FA-C740-92B4-3AF94AD01451}"/>
          </ac:spMkLst>
        </pc:spChg>
        <pc:spChg chg="mod">
          <ac:chgData name="Maximilien Schmidt" userId="934edbb4-d83f-4350-bf75-734323661350" providerId="ADAL" clId="{53FB8DDD-BE2C-F14A-BBE6-6EF6CEE0DD73}" dt="2021-11-26T11:04:10.245" v="409"/>
          <ac:spMkLst>
            <pc:docMk/>
            <pc:sldMk cId="1741310664" sldId="263"/>
            <ac:spMk id="28" creationId="{22F74B8C-29D1-6E40-96C0-5E70547D2DB6}"/>
          </ac:spMkLst>
        </pc:spChg>
        <pc:spChg chg="mod">
          <ac:chgData name="Maximilien Schmidt" userId="934edbb4-d83f-4350-bf75-734323661350" providerId="ADAL" clId="{53FB8DDD-BE2C-F14A-BBE6-6EF6CEE0DD73}" dt="2021-11-26T11:04:10.245" v="409"/>
          <ac:spMkLst>
            <pc:docMk/>
            <pc:sldMk cId="1741310664" sldId="263"/>
            <ac:spMk id="29" creationId="{C9170F80-E074-A040-915F-32913659F0DF}"/>
          </ac:spMkLst>
        </pc:spChg>
        <pc:spChg chg="mod">
          <ac:chgData name="Maximilien Schmidt" userId="934edbb4-d83f-4350-bf75-734323661350" providerId="ADAL" clId="{53FB8DDD-BE2C-F14A-BBE6-6EF6CEE0DD73}" dt="2021-11-26T14:46:00.753" v="672" actId="692"/>
          <ac:spMkLst>
            <pc:docMk/>
            <pc:sldMk cId="1741310664" sldId="263"/>
            <ac:spMk id="31" creationId="{2EE011B6-C3C6-5946-9894-9C1FF0AFECAF}"/>
          </ac:spMkLst>
        </pc:spChg>
        <pc:spChg chg="mod">
          <ac:chgData name="Maximilien Schmidt" userId="934edbb4-d83f-4350-bf75-734323661350" providerId="ADAL" clId="{53FB8DDD-BE2C-F14A-BBE6-6EF6CEE0DD73}" dt="2021-11-26T14:46:00.753" v="672" actId="692"/>
          <ac:spMkLst>
            <pc:docMk/>
            <pc:sldMk cId="1741310664" sldId="263"/>
            <ac:spMk id="32" creationId="{E347FAB2-6AB3-3E48-A5EA-6A1B3A632073}"/>
          </ac:spMkLst>
        </pc:spChg>
        <pc:spChg chg="mod">
          <ac:chgData name="Maximilien Schmidt" userId="934edbb4-d83f-4350-bf75-734323661350" providerId="ADAL" clId="{53FB8DDD-BE2C-F14A-BBE6-6EF6CEE0DD73}" dt="2021-11-26T14:46:00.753" v="672" actId="692"/>
          <ac:spMkLst>
            <pc:docMk/>
            <pc:sldMk cId="1741310664" sldId="263"/>
            <ac:spMk id="33" creationId="{650280B0-56D2-5649-9DEC-3E4610DF6778}"/>
          </ac:spMkLst>
        </pc:spChg>
        <pc:spChg chg="mod">
          <ac:chgData name="Maximilien Schmidt" userId="934edbb4-d83f-4350-bf75-734323661350" providerId="ADAL" clId="{53FB8DDD-BE2C-F14A-BBE6-6EF6CEE0DD73}" dt="2021-11-26T14:46:00.753" v="672" actId="692"/>
          <ac:spMkLst>
            <pc:docMk/>
            <pc:sldMk cId="1741310664" sldId="263"/>
            <ac:spMk id="34" creationId="{DD228505-BB86-F841-929C-E5A46C861D08}"/>
          </ac:spMkLst>
        </pc:spChg>
        <pc:spChg chg="mod">
          <ac:chgData name="Maximilien Schmidt" userId="934edbb4-d83f-4350-bf75-734323661350" providerId="ADAL" clId="{53FB8DDD-BE2C-F14A-BBE6-6EF6CEE0DD73}" dt="2021-11-26T14:46:00.753" v="672" actId="692"/>
          <ac:spMkLst>
            <pc:docMk/>
            <pc:sldMk cId="1741310664" sldId="263"/>
            <ac:spMk id="35" creationId="{F1C64B3F-7F01-804E-83A0-D2D20D860D9F}"/>
          </ac:spMkLst>
        </pc:spChg>
        <pc:spChg chg="mod">
          <ac:chgData name="Maximilien Schmidt" userId="934edbb4-d83f-4350-bf75-734323661350" providerId="ADAL" clId="{53FB8DDD-BE2C-F14A-BBE6-6EF6CEE0DD73}" dt="2021-11-26T11:04:10.245" v="409"/>
          <ac:spMkLst>
            <pc:docMk/>
            <pc:sldMk cId="1741310664" sldId="263"/>
            <ac:spMk id="37" creationId="{A7E69AA2-1B7A-8D49-8135-B30E2F82D99B}"/>
          </ac:spMkLst>
        </pc:spChg>
        <pc:spChg chg="mod">
          <ac:chgData name="Maximilien Schmidt" userId="934edbb4-d83f-4350-bf75-734323661350" providerId="ADAL" clId="{53FB8DDD-BE2C-F14A-BBE6-6EF6CEE0DD73}" dt="2021-11-26T11:04:10.245" v="409"/>
          <ac:spMkLst>
            <pc:docMk/>
            <pc:sldMk cId="1741310664" sldId="263"/>
            <ac:spMk id="38" creationId="{359349EC-5F8B-6440-A0A0-D737A30ACFFA}"/>
          </ac:spMkLst>
        </pc:spChg>
        <pc:spChg chg="mod">
          <ac:chgData name="Maximilien Schmidt" userId="934edbb4-d83f-4350-bf75-734323661350" providerId="ADAL" clId="{53FB8DDD-BE2C-F14A-BBE6-6EF6CEE0DD73}" dt="2021-11-26T11:04:10.245" v="409"/>
          <ac:spMkLst>
            <pc:docMk/>
            <pc:sldMk cId="1741310664" sldId="263"/>
            <ac:spMk id="39" creationId="{809D8A3F-D222-884D-BC99-36CC649A8D0A}"/>
          </ac:spMkLst>
        </pc:spChg>
        <pc:spChg chg="mod">
          <ac:chgData name="Maximilien Schmidt" userId="934edbb4-d83f-4350-bf75-734323661350" providerId="ADAL" clId="{53FB8DDD-BE2C-F14A-BBE6-6EF6CEE0DD73}" dt="2021-11-26T11:04:10.245" v="409"/>
          <ac:spMkLst>
            <pc:docMk/>
            <pc:sldMk cId="1741310664" sldId="263"/>
            <ac:spMk id="40" creationId="{076176F1-F9CE-5842-9970-520F824C44B7}"/>
          </ac:spMkLst>
        </pc:spChg>
        <pc:spChg chg="mod">
          <ac:chgData name="Maximilien Schmidt" userId="934edbb4-d83f-4350-bf75-734323661350" providerId="ADAL" clId="{53FB8DDD-BE2C-F14A-BBE6-6EF6CEE0DD73}" dt="2021-11-26T11:04:10.245" v="409"/>
          <ac:spMkLst>
            <pc:docMk/>
            <pc:sldMk cId="1741310664" sldId="263"/>
            <ac:spMk id="42" creationId="{27290AAD-04BE-6748-9492-21135318D458}"/>
          </ac:spMkLst>
        </pc:spChg>
        <pc:spChg chg="mod">
          <ac:chgData name="Maximilien Schmidt" userId="934edbb4-d83f-4350-bf75-734323661350" providerId="ADAL" clId="{53FB8DDD-BE2C-F14A-BBE6-6EF6CEE0DD73}" dt="2021-11-26T11:04:10.245" v="409"/>
          <ac:spMkLst>
            <pc:docMk/>
            <pc:sldMk cId="1741310664" sldId="263"/>
            <ac:spMk id="43" creationId="{892175B0-6605-0A41-B2BF-603D98368553}"/>
          </ac:spMkLst>
        </pc:spChg>
        <pc:spChg chg="mod">
          <ac:chgData name="Maximilien Schmidt" userId="934edbb4-d83f-4350-bf75-734323661350" providerId="ADAL" clId="{53FB8DDD-BE2C-F14A-BBE6-6EF6CEE0DD73}" dt="2021-11-26T11:04:10.245" v="409"/>
          <ac:spMkLst>
            <pc:docMk/>
            <pc:sldMk cId="1741310664" sldId="263"/>
            <ac:spMk id="44" creationId="{5861C2C9-643C-9341-AC46-AA20442E2655}"/>
          </ac:spMkLst>
        </pc:spChg>
        <pc:spChg chg="mod">
          <ac:chgData name="Maximilien Schmidt" userId="934edbb4-d83f-4350-bf75-734323661350" providerId="ADAL" clId="{53FB8DDD-BE2C-F14A-BBE6-6EF6CEE0DD73}" dt="2021-11-26T11:04:10.245" v="409"/>
          <ac:spMkLst>
            <pc:docMk/>
            <pc:sldMk cId="1741310664" sldId="263"/>
            <ac:spMk id="46" creationId="{D873D9E0-4332-B94A-9D53-42119A3DB98F}"/>
          </ac:spMkLst>
        </pc:spChg>
        <pc:spChg chg="mod">
          <ac:chgData name="Maximilien Schmidt" userId="934edbb4-d83f-4350-bf75-734323661350" providerId="ADAL" clId="{53FB8DDD-BE2C-F14A-BBE6-6EF6CEE0DD73}" dt="2021-11-26T11:04:10.245" v="409"/>
          <ac:spMkLst>
            <pc:docMk/>
            <pc:sldMk cId="1741310664" sldId="263"/>
            <ac:spMk id="47" creationId="{9015B8B0-0539-134D-8828-A2C600F25549}"/>
          </ac:spMkLst>
        </pc:spChg>
        <pc:spChg chg="mod">
          <ac:chgData name="Maximilien Schmidt" userId="934edbb4-d83f-4350-bf75-734323661350" providerId="ADAL" clId="{53FB8DDD-BE2C-F14A-BBE6-6EF6CEE0DD73}" dt="2021-11-26T11:04:10.245" v="409"/>
          <ac:spMkLst>
            <pc:docMk/>
            <pc:sldMk cId="1741310664" sldId="263"/>
            <ac:spMk id="48" creationId="{1A466493-4864-8B4B-9030-A7CE03D3AE82}"/>
          </ac:spMkLst>
        </pc:spChg>
        <pc:spChg chg="mod">
          <ac:chgData name="Maximilien Schmidt" userId="934edbb4-d83f-4350-bf75-734323661350" providerId="ADAL" clId="{53FB8DDD-BE2C-F14A-BBE6-6EF6CEE0DD73}" dt="2021-11-26T11:04:10.245" v="409"/>
          <ac:spMkLst>
            <pc:docMk/>
            <pc:sldMk cId="1741310664" sldId="263"/>
            <ac:spMk id="49" creationId="{9AA5CB25-0308-2E4A-82D6-04EABB62B74E}"/>
          </ac:spMkLst>
        </pc:spChg>
        <pc:spChg chg="mod">
          <ac:chgData name="Maximilien Schmidt" userId="934edbb4-d83f-4350-bf75-734323661350" providerId="ADAL" clId="{53FB8DDD-BE2C-F14A-BBE6-6EF6CEE0DD73}" dt="2021-11-26T11:04:10.245" v="409"/>
          <ac:spMkLst>
            <pc:docMk/>
            <pc:sldMk cId="1741310664" sldId="263"/>
            <ac:spMk id="50" creationId="{D4708713-90DC-AA46-9393-2F49CA5D0159}"/>
          </ac:spMkLst>
        </pc:spChg>
        <pc:spChg chg="mod">
          <ac:chgData name="Maximilien Schmidt" userId="934edbb4-d83f-4350-bf75-734323661350" providerId="ADAL" clId="{53FB8DDD-BE2C-F14A-BBE6-6EF6CEE0DD73}" dt="2021-11-26T11:04:10.245" v="409"/>
          <ac:spMkLst>
            <pc:docMk/>
            <pc:sldMk cId="1741310664" sldId="263"/>
            <ac:spMk id="51" creationId="{26186B9C-9B22-994E-B1E0-2116FBEF3229}"/>
          </ac:spMkLst>
        </pc:spChg>
        <pc:spChg chg="mod">
          <ac:chgData name="Maximilien Schmidt" userId="934edbb4-d83f-4350-bf75-734323661350" providerId="ADAL" clId="{53FB8DDD-BE2C-F14A-BBE6-6EF6CEE0DD73}" dt="2021-11-26T11:04:10.245" v="409"/>
          <ac:spMkLst>
            <pc:docMk/>
            <pc:sldMk cId="1741310664" sldId="263"/>
            <ac:spMk id="53" creationId="{3138B5A1-9660-D448-AD2E-3A5E6A65B64A}"/>
          </ac:spMkLst>
        </pc:spChg>
        <pc:spChg chg="mod">
          <ac:chgData name="Maximilien Schmidt" userId="934edbb4-d83f-4350-bf75-734323661350" providerId="ADAL" clId="{53FB8DDD-BE2C-F14A-BBE6-6EF6CEE0DD73}" dt="2021-11-26T11:04:10.245" v="409"/>
          <ac:spMkLst>
            <pc:docMk/>
            <pc:sldMk cId="1741310664" sldId="263"/>
            <ac:spMk id="54" creationId="{04635660-DC79-FA43-9835-7B85C76E7DE9}"/>
          </ac:spMkLst>
        </pc:spChg>
        <pc:spChg chg="mod">
          <ac:chgData name="Maximilien Schmidt" userId="934edbb4-d83f-4350-bf75-734323661350" providerId="ADAL" clId="{53FB8DDD-BE2C-F14A-BBE6-6EF6CEE0DD73}" dt="2021-11-26T11:04:10.245" v="409"/>
          <ac:spMkLst>
            <pc:docMk/>
            <pc:sldMk cId="1741310664" sldId="263"/>
            <ac:spMk id="55" creationId="{80BAD735-7BE1-C947-90AC-DCD5618CB980}"/>
          </ac:spMkLst>
        </pc:spChg>
        <pc:spChg chg="mod">
          <ac:chgData name="Maximilien Schmidt" userId="934edbb4-d83f-4350-bf75-734323661350" providerId="ADAL" clId="{53FB8DDD-BE2C-F14A-BBE6-6EF6CEE0DD73}" dt="2021-11-26T11:04:10.245" v="409"/>
          <ac:spMkLst>
            <pc:docMk/>
            <pc:sldMk cId="1741310664" sldId="263"/>
            <ac:spMk id="56" creationId="{A673B130-F989-1540-8637-14A89B7952DE}"/>
          </ac:spMkLst>
        </pc:spChg>
        <pc:spChg chg="mod">
          <ac:chgData name="Maximilien Schmidt" userId="934edbb4-d83f-4350-bf75-734323661350" providerId="ADAL" clId="{53FB8DDD-BE2C-F14A-BBE6-6EF6CEE0DD73}" dt="2021-11-26T11:04:10.245" v="409"/>
          <ac:spMkLst>
            <pc:docMk/>
            <pc:sldMk cId="1741310664" sldId="263"/>
            <ac:spMk id="57" creationId="{2534F45E-AC8F-8845-967E-D5BA746E1AD4}"/>
          </ac:spMkLst>
        </pc:spChg>
        <pc:spChg chg="mod">
          <ac:chgData name="Maximilien Schmidt" userId="934edbb4-d83f-4350-bf75-734323661350" providerId="ADAL" clId="{53FB8DDD-BE2C-F14A-BBE6-6EF6CEE0DD73}" dt="2021-11-26T11:04:10.245" v="409"/>
          <ac:spMkLst>
            <pc:docMk/>
            <pc:sldMk cId="1741310664" sldId="263"/>
            <ac:spMk id="58" creationId="{326D86A9-8DDB-464A-9F69-F025CA9AE735}"/>
          </ac:spMkLst>
        </pc:spChg>
        <pc:spChg chg="mod">
          <ac:chgData name="Maximilien Schmidt" userId="934edbb4-d83f-4350-bf75-734323661350" providerId="ADAL" clId="{53FB8DDD-BE2C-F14A-BBE6-6EF6CEE0DD73}" dt="2021-11-26T11:04:10.245" v="409"/>
          <ac:spMkLst>
            <pc:docMk/>
            <pc:sldMk cId="1741310664" sldId="263"/>
            <ac:spMk id="59" creationId="{CBFBC417-A9C8-1746-B919-E135CE466043}"/>
          </ac:spMkLst>
        </pc:spChg>
        <pc:spChg chg="mod">
          <ac:chgData name="Maximilien Schmidt" userId="934edbb4-d83f-4350-bf75-734323661350" providerId="ADAL" clId="{53FB8DDD-BE2C-F14A-BBE6-6EF6CEE0DD73}" dt="2021-11-26T11:04:10.245" v="409"/>
          <ac:spMkLst>
            <pc:docMk/>
            <pc:sldMk cId="1741310664" sldId="263"/>
            <ac:spMk id="61" creationId="{4158003A-EE71-C24C-B936-A94742CF5DD0}"/>
          </ac:spMkLst>
        </pc:spChg>
        <pc:spChg chg="mod">
          <ac:chgData name="Maximilien Schmidt" userId="934edbb4-d83f-4350-bf75-734323661350" providerId="ADAL" clId="{53FB8DDD-BE2C-F14A-BBE6-6EF6CEE0DD73}" dt="2021-11-26T11:04:10.245" v="409"/>
          <ac:spMkLst>
            <pc:docMk/>
            <pc:sldMk cId="1741310664" sldId="263"/>
            <ac:spMk id="62" creationId="{A7E908A2-BA27-FD43-A5BD-6BB8499C0CE3}"/>
          </ac:spMkLst>
        </pc:spChg>
        <pc:spChg chg="mod">
          <ac:chgData name="Maximilien Schmidt" userId="934edbb4-d83f-4350-bf75-734323661350" providerId="ADAL" clId="{53FB8DDD-BE2C-F14A-BBE6-6EF6CEE0DD73}" dt="2021-11-26T11:04:10.245" v="409"/>
          <ac:spMkLst>
            <pc:docMk/>
            <pc:sldMk cId="1741310664" sldId="263"/>
            <ac:spMk id="63" creationId="{CF03372B-4E32-2843-A13C-FAEB368B02D7}"/>
          </ac:spMkLst>
        </pc:spChg>
        <pc:spChg chg="mod">
          <ac:chgData name="Maximilien Schmidt" userId="934edbb4-d83f-4350-bf75-734323661350" providerId="ADAL" clId="{53FB8DDD-BE2C-F14A-BBE6-6EF6CEE0DD73}" dt="2021-11-26T11:04:10.245" v="409"/>
          <ac:spMkLst>
            <pc:docMk/>
            <pc:sldMk cId="1741310664" sldId="263"/>
            <ac:spMk id="64" creationId="{125E28E8-9B0C-DC44-99E9-E8CDAD0BBE4F}"/>
          </ac:spMkLst>
        </pc:spChg>
        <pc:spChg chg="mod">
          <ac:chgData name="Maximilien Schmidt" userId="934edbb4-d83f-4350-bf75-734323661350" providerId="ADAL" clId="{53FB8DDD-BE2C-F14A-BBE6-6EF6CEE0DD73}" dt="2021-11-26T11:04:10.245" v="409"/>
          <ac:spMkLst>
            <pc:docMk/>
            <pc:sldMk cId="1741310664" sldId="263"/>
            <ac:spMk id="66" creationId="{D7635846-05EF-CA46-8A3F-E7DE4AB0EF93}"/>
          </ac:spMkLst>
        </pc:spChg>
        <pc:spChg chg="mod">
          <ac:chgData name="Maximilien Schmidt" userId="934edbb4-d83f-4350-bf75-734323661350" providerId="ADAL" clId="{53FB8DDD-BE2C-F14A-BBE6-6EF6CEE0DD73}" dt="2021-11-26T11:04:10.245" v="409"/>
          <ac:spMkLst>
            <pc:docMk/>
            <pc:sldMk cId="1741310664" sldId="263"/>
            <ac:spMk id="67" creationId="{A17AE82A-91AF-6347-94DD-90A7B451052A}"/>
          </ac:spMkLst>
        </pc:spChg>
        <pc:spChg chg="mod">
          <ac:chgData name="Maximilien Schmidt" userId="934edbb4-d83f-4350-bf75-734323661350" providerId="ADAL" clId="{53FB8DDD-BE2C-F14A-BBE6-6EF6CEE0DD73}" dt="2021-11-26T11:04:10.245" v="409"/>
          <ac:spMkLst>
            <pc:docMk/>
            <pc:sldMk cId="1741310664" sldId="263"/>
            <ac:spMk id="68" creationId="{A893A903-6BB3-9A45-BBF5-21B122A0651C}"/>
          </ac:spMkLst>
        </pc:spChg>
        <pc:spChg chg="mod">
          <ac:chgData name="Maximilien Schmidt" userId="934edbb4-d83f-4350-bf75-734323661350" providerId="ADAL" clId="{53FB8DDD-BE2C-F14A-BBE6-6EF6CEE0DD73}" dt="2021-11-26T11:04:10.245" v="409"/>
          <ac:spMkLst>
            <pc:docMk/>
            <pc:sldMk cId="1741310664" sldId="263"/>
            <ac:spMk id="70" creationId="{FCD102A7-3088-2F49-A294-AC1DF47E9AC2}"/>
          </ac:spMkLst>
        </pc:spChg>
        <pc:spChg chg="mod">
          <ac:chgData name="Maximilien Schmidt" userId="934edbb4-d83f-4350-bf75-734323661350" providerId="ADAL" clId="{53FB8DDD-BE2C-F14A-BBE6-6EF6CEE0DD73}" dt="2021-11-26T11:04:10.245" v="409"/>
          <ac:spMkLst>
            <pc:docMk/>
            <pc:sldMk cId="1741310664" sldId="263"/>
            <ac:spMk id="71" creationId="{24C42E34-66B2-3341-8331-756347267920}"/>
          </ac:spMkLst>
        </pc:spChg>
        <pc:spChg chg="mod">
          <ac:chgData name="Maximilien Schmidt" userId="934edbb4-d83f-4350-bf75-734323661350" providerId="ADAL" clId="{53FB8DDD-BE2C-F14A-BBE6-6EF6CEE0DD73}" dt="2021-11-26T11:04:10.245" v="409"/>
          <ac:spMkLst>
            <pc:docMk/>
            <pc:sldMk cId="1741310664" sldId="263"/>
            <ac:spMk id="72" creationId="{9A26AED8-D0F4-8844-83EB-E54EE8D4EFBB}"/>
          </ac:spMkLst>
        </pc:spChg>
        <pc:spChg chg="mod">
          <ac:chgData name="Maximilien Schmidt" userId="934edbb4-d83f-4350-bf75-734323661350" providerId="ADAL" clId="{53FB8DDD-BE2C-F14A-BBE6-6EF6CEE0DD73}" dt="2021-11-26T11:04:10.245" v="409"/>
          <ac:spMkLst>
            <pc:docMk/>
            <pc:sldMk cId="1741310664" sldId="263"/>
            <ac:spMk id="74" creationId="{7DE56BE3-F43B-E442-8248-99FB574909E8}"/>
          </ac:spMkLst>
        </pc:spChg>
        <pc:spChg chg="mod">
          <ac:chgData name="Maximilien Schmidt" userId="934edbb4-d83f-4350-bf75-734323661350" providerId="ADAL" clId="{53FB8DDD-BE2C-F14A-BBE6-6EF6CEE0DD73}" dt="2021-11-26T11:04:10.245" v="409"/>
          <ac:spMkLst>
            <pc:docMk/>
            <pc:sldMk cId="1741310664" sldId="263"/>
            <ac:spMk id="75" creationId="{4CDCE05A-C253-A341-B07A-46E169E5E54C}"/>
          </ac:spMkLst>
        </pc:spChg>
        <pc:spChg chg="add del mod">
          <ac:chgData name="Maximilien Schmidt" userId="934edbb4-d83f-4350-bf75-734323661350" providerId="ADAL" clId="{53FB8DDD-BE2C-F14A-BBE6-6EF6CEE0DD73}" dt="2021-11-26T11:28:50.865" v="503" actId="478"/>
          <ac:spMkLst>
            <pc:docMk/>
            <pc:sldMk cId="1741310664" sldId="263"/>
            <ac:spMk id="76" creationId="{B4C01A65-7580-9040-9C45-F4C3C922CECA}"/>
          </ac:spMkLst>
        </pc:spChg>
        <pc:spChg chg="mod">
          <ac:chgData name="Maximilien Schmidt" userId="934edbb4-d83f-4350-bf75-734323661350" providerId="ADAL" clId="{53FB8DDD-BE2C-F14A-BBE6-6EF6CEE0DD73}" dt="2021-11-26T11:56:34.250" v="602" actId="692"/>
          <ac:spMkLst>
            <pc:docMk/>
            <pc:sldMk cId="1741310664" sldId="263"/>
            <ac:spMk id="78" creationId="{690AFD54-6232-9C4D-85D8-602835832261}"/>
          </ac:spMkLst>
        </pc:spChg>
        <pc:spChg chg="mod">
          <ac:chgData name="Maximilien Schmidt" userId="934edbb4-d83f-4350-bf75-734323661350" providerId="ADAL" clId="{53FB8DDD-BE2C-F14A-BBE6-6EF6CEE0DD73}" dt="2021-11-26T11:56:34.250" v="602" actId="692"/>
          <ac:spMkLst>
            <pc:docMk/>
            <pc:sldMk cId="1741310664" sldId="263"/>
            <ac:spMk id="79" creationId="{0E77B074-7A2F-594C-8AFE-0EA092771DE5}"/>
          </ac:spMkLst>
        </pc:spChg>
        <pc:spChg chg="mod">
          <ac:chgData name="Maximilien Schmidt" userId="934edbb4-d83f-4350-bf75-734323661350" providerId="ADAL" clId="{53FB8DDD-BE2C-F14A-BBE6-6EF6CEE0DD73}" dt="2021-11-26T11:56:34.250" v="602" actId="692"/>
          <ac:spMkLst>
            <pc:docMk/>
            <pc:sldMk cId="1741310664" sldId="263"/>
            <ac:spMk id="80" creationId="{23D667A4-1B58-4249-9A25-0E456B138C7D}"/>
          </ac:spMkLst>
        </pc:spChg>
        <pc:spChg chg="mod">
          <ac:chgData name="Maximilien Schmidt" userId="934edbb4-d83f-4350-bf75-734323661350" providerId="ADAL" clId="{53FB8DDD-BE2C-F14A-BBE6-6EF6CEE0DD73}" dt="2021-11-26T11:56:34.250" v="602" actId="692"/>
          <ac:spMkLst>
            <pc:docMk/>
            <pc:sldMk cId="1741310664" sldId="263"/>
            <ac:spMk id="81" creationId="{6C3EF9B1-B7D8-0D43-AADB-7AC8141ABC69}"/>
          </ac:spMkLst>
        </pc:spChg>
        <pc:spChg chg="mod">
          <ac:chgData name="Maximilien Schmidt" userId="934edbb4-d83f-4350-bf75-734323661350" providerId="ADAL" clId="{53FB8DDD-BE2C-F14A-BBE6-6EF6CEE0DD73}" dt="2021-11-26T11:04:10.245" v="409"/>
          <ac:spMkLst>
            <pc:docMk/>
            <pc:sldMk cId="1741310664" sldId="263"/>
            <ac:spMk id="83" creationId="{74EC885B-CDFD-5946-918B-393E6149B3F9}"/>
          </ac:spMkLst>
        </pc:spChg>
        <pc:spChg chg="mod">
          <ac:chgData name="Maximilien Schmidt" userId="934edbb4-d83f-4350-bf75-734323661350" providerId="ADAL" clId="{53FB8DDD-BE2C-F14A-BBE6-6EF6CEE0DD73}" dt="2021-11-26T11:04:10.245" v="409"/>
          <ac:spMkLst>
            <pc:docMk/>
            <pc:sldMk cId="1741310664" sldId="263"/>
            <ac:spMk id="84" creationId="{25BDE7E5-1DB8-2742-975C-1EF047465F05}"/>
          </ac:spMkLst>
        </pc:spChg>
        <pc:spChg chg="mod">
          <ac:chgData name="Maximilien Schmidt" userId="934edbb4-d83f-4350-bf75-734323661350" providerId="ADAL" clId="{53FB8DDD-BE2C-F14A-BBE6-6EF6CEE0DD73}" dt="2021-11-26T11:50:42.632" v="565" actId="692"/>
          <ac:spMkLst>
            <pc:docMk/>
            <pc:sldMk cId="1741310664" sldId="263"/>
            <ac:spMk id="86" creationId="{4ADEE5B1-034D-4F42-8DB2-5A6692278C09}"/>
          </ac:spMkLst>
        </pc:spChg>
        <pc:spChg chg="mod">
          <ac:chgData name="Maximilien Schmidt" userId="934edbb4-d83f-4350-bf75-734323661350" providerId="ADAL" clId="{53FB8DDD-BE2C-F14A-BBE6-6EF6CEE0DD73}" dt="2021-11-26T11:50:35.050" v="564" actId="692"/>
          <ac:spMkLst>
            <pc:docMk/>
            <pc:sldMk cId="1741310664" sldId="263"/>
            <ac:spMk id="87" creationId="{7F84892A-3FB5-DB46-B11A-8C7925FB4994}"/>
          </ac:spMkLst>
        </pc:spChg>
        <pc:spChg chg="add del mod">
          <ac:chgData name="Maximilien Schmidt" userId="934edbb4-d83f-4350-bf75-734323661350" providerId="ADAL" clId="{53FB8DDD-BE2C-F14A-BBE6-6EF6CEE0DD73}" dt="2021-11-26T11:28:17.424" v="489" actId="478"/>
          <ac:spMkLst>
            <pc:docMk/>
            <pc:sldMk cId="1741310664" sldId="263"/>
            <ac:spMk id="88" creationId="{978B80A1-FFCE-3348-A358-9E596103BABA}"/>
          </ac:spMkLst>
        </pc:spChg>
        <pc:spChg chg="mod">
          <ac:chgData name="Maximilien Schmidt" userId="934edbb4-d83f-4350-bf75-734323661350" providerId="ADAL" clId="{53FB8DDD-BE2C-F14A-BBE6-6EF6CEE0DD73}" dt="2021-11-26T11:04:10.245" v="409"/>
          <ac:spMkLst>
            <pc:docMk/>
            <pc:sldMk cId="1741310664" sldId="263"/>
            <ac:spMk id="90" creationId="{DC383AFF-BCB7-DC48-9753-60258186021E}"/>
          </ac:spMkLst>
        </pc:spChg>
        <pc:spChg chg="mod">
          <ac:chgData name="Maximilien Schmidt" userId="934edbb4-d83f-4350-bf75-734323661350" providerId="ADAL" clId="{53FB8DDD-BE2C-F14A-BBE6-6EF6CEE0DD73}" dt="2021-11-26T11:04:10.245" v="409"/>
          <ac:spMkLst>
            <pc:docMk/>
            <pc:sldMk cId="1741310664" sldId="263"/>
            <ac:spMk id="91" creationId="{EAF87E13-D10B-3F4C-874F-6596D053E4BE}"/>
          </ac:spMkLst>
        </pc:spChg>
        <pc:spChg chg="mod">
          <ac:chgData name="Maximilien Schmidt" userId="934edbb4-d83f-4350-bf75-734323661350" providerId="ADAL" clId="{53FB8DDD-BE2C-F14A-BBE6-6EF6CEE0DD73}" dt="2021-11-26T11:04:10.245" v="409"/>
          <ac:spMkLst>
            <pc:docMk/>
            <pc:sldMk cId="1741310664" sldId="263"/>
            <ac:spMk id="93" creationId="{EA4AB30C-94F2-5A42-8824-98D7EAB0B535}"/>
          </ac:spMkLst>
        </pc:spChg>
        <pc:spChg chg="mod">
          <ac:chgData name="Maximilien Schmidt" userId="934edbb4-d83f-4350-bf75-734323661350" providerId="ADAL" clId="{53FB8DDD-BE2C-F14A-BBE6-6EF6CEE0DD73}" dt="2021-11-26T11:50:52.353" v="566" actId="207"/>
          <ac:spMkLst>
            <pc:docMk/>
            <pc:sldMk cId="1741310664" sldId="263"/>
            <ac:spMk id="94" creationId="{D3217E06-28B2-F641-BE0F-0D8E240A6BB2}"/>
          </ac:spMkLst>
        </pc:spChg>
        <pc:spChg chg="mod">
          <ac:chgData name="Maximilien Schmidt" userId="934edbb4-d83f-4350-bf75-734323661350" providerId="ADAL" clId="{53FB8DDD-BE2C-F14A-BBE6-6EF6CEE0DD73}" dt="2021-11-26T11:04:10.245" v="409"/>
          <ac:spMkLst>
            <pc:docMk/>
            <pc:sldMk cId="1741310664" sldId="263"/>
            <ac:spMk id="96" creationId="{2ED3D06B-5FF4-C741-B368-323244090CC2}"/>
          </ac:spMkLst>
        </pc:spChg>
        <pc:spChg chg="mod">
          <ac:chgData name="Maximilien Schmidt" userId="934edbb4-d83f-4350-bf75-734323661350" providerId="ADAL" clId="{53FB8DDD-BE2C-F14A-BBE6-6EF6CEE0DD73}" dt="2021-11-26T11:04:10.245" v="409"/>
          <ac:spMkLst>
            <pc:docMk/>
            <pc:sldMk cId="1741310664" sldId="263"/>
            <ac:spMk id="97" creationId="{4E6E2BAE-8C40-7548-B1A9-C26E33959145}"/>
          </ac:spMkLst>
        </pc:spChg>
        <pc:spChg chg="mod">
          <ac:chgData name="Maximilien Schmidt" userId="934edbb4-d83f-4350-bf75-734323661350" providerId="ADAL" clId="{53FB8DDD-BE2C-F14A-BBE6-6EF6CEE0DD73}" dt="2021-11-26T11:04:10.245" v="409"/>
          <ac:spMkLst>
            <pc:docMk/>
            <pc:sldMk cId="1741310664" sldId="263"/>
            <ac:spMk id="99" creationId="{1D9A6871-087C-2A46-AAA5-9516669E7623}"/>
          </ac:spMkLst>
        </pc:spChg>
        <pc:spChg chg="mod">
          <ac:chgData name="Maximilien Schmidt" userId="934edbb4-d83f-4350-bf75-734323661350" providerId="ADAL" clId="{53FB8DDD-BE2C-F14A-BBE6-6EF6CEE0DD73}" dt="2021-11-26T11:04:10.245" v="409"/>
          <ac:spMkLst>
            <pc:docMk/>
            <pc:sldMk cId="1741310664" sldId="263"/>
            <ac:spMk id="100" creationId="{C3C9B1F2-B797-E443-9862-863A140E36EA}"/>
          </ac:spMkLst>
        </pc:spChg>
        <pc:spChg chg="mod">
          <ac:chgData name="Maximilien Schmidt" userId="934edbb4-d83f-4350-bf75-734323661350" providerId="ADAL" clId="{53FB8DDD-BE2C-F14A-BBE6-6EF6CEE0DD73}" dt="2021-11-26T11:04:10.245" v="409"/>
          <ac:spMkLst>
            <pc:docMk/>
            <pc:sldMk cId="1741310664" sldId="263"/>
            <ac:spMk id="101" creationId="{DA33A9C9-4F5D-4448-84DC-E16810F1900D}"/>
          </ac:spMkLst>
        </pc:spChg>
        <pc:spChg chg="mod">
          <ac:chgData name="Maximilien Schmidt" userId="934edbb4-d83f-4350-bf75-734323661350" providerId="ADAL" clId="{53FB8DDD-BE2C-F14A-BBE6-6EF6CEE0DD73}" dt="2021-11-26T11:04:10.245" v="409"/>
          <ac:spMkLst>
            <pc:docMk/>
            <pc:sldMk cId="1741310664" sldId="263"/>
            <ac:spMk id="102" creationId="{E6CA7205-9548-2246-8E44-49F3FE91EEFA}"/>
          </ac:spMkLst>
        </pc:spChg>
        <pc:spChg chg="mod">
          <ac:chgData name="Maximilien Schmidt" userId="934edbb4-d83f-4350-bf75-734323661350" providerId="ADAL" clId="{53FB8DDD-BE2C-F14A-BBE6-6EF6CEE0DD73}" dt="2021-11-26T11:04:10.245" v="409"/>
          <ac:spMkLst>
            <pc:docMk/>
            <pc:sldMk cId="1741310664" sldId="263"/>
            <ac:spMk id="103" creationId="{942D8092-4B14-4449-A4E8-C7E6582D37B9}"/>
          </ac:spMkLst>
        </pc:spChg>
        <pc:spChg chg="mod">
          <ac:chgData name="Maximilien Schmidt" userId="934edbb4-d83f-4350-bf75-734323661350" providerId="ADAL" clId="{53FB8DDD-BE2C-F14A-BBE6-6EF6CEE0DD73}" dt="2021-11-26T11:04:10.245" v="409"/>
          <ac:spMkLst>
            <pc:docMk/>
            <pc:sldMk cId="1741310664" sldId="263"/>
            <ac:spMk id="104" creationId="{D4C99A5A-BE7F-4B40-81BA-0DFBA684EC14}"/>
          </ac:spMkLst>
        </pc:spChg>
        <pc:spChg chg="mod">
          <ac:chgData name="Maximilien Schmidt" userId="934edbb4-d83f-4350-bf75-734323661350" providerId="ADAL" clId="{53FB8DDD-BE2C-F14A-BBE6-6EF6CEE0DD73}" dt="2021-11-26T11:04:10.245" v="409"/>
          <ac:spMkLst>
            <pc:docMk/>
            <pc:sldMk cId="1741310664" sldId="263"/>
            <ac:spMk id="105" creationId="{C360E369-DF5E-FA4B-BD38-CCDA6E7BB6F6}"/>
          </ac:spMkLst>
        </pc:spChg>
        <pc:spChg chg="mod">
          <ac:chgData name="Maximilien Schmidt" userId="934edbb4-d83f-4350-bf75-734323661350" providerId="ADAL" clId="{53FB8DDD-BE2C-F14A-BBE6-6EF6CEE0DD73}" dt="2021-11-26T11:04:10.245" v="409"/>
          <ac:spMkLst>
            <pc:docMk/>
            <pc:sldMk cId="1741310664" sldId="263"/>
            <ac:spMk id="106" creationId="{2155DC6A-4856-4B4D-9C94-2A2579CE66C2}"/>
          </ac:spMkLst>
        </pc:spChg>
        <pc:spChg chg="mod">
          <ac:chgData name="Maximilien Schmidt" userId="934edbb4-d83f-4350-bf75-734323661350" providerId="ADAL" clId="{53FB8DDD-BE2C-F14A-BBE6-6EF6CEE0DD73}" dt="2021-11-26T11:04:10.245" v="409"/>
          <ac:spMkLst>
            <pc:docMk/>
            <pc:sldMk cId="1741310664" sldId="263"/>
            <ac:spMk id="108" creationId="{4DA7435D-238D-AF42-AF7B-35F94DF6C19F}"/>
          </ac:spMkLst>
        </pc:spChg>
        <pc:spChg chg="mod">
          <ac:chgData name="Maximilien Schmidt" userId="934edbb4-d83f-4350-bf75-734323661350" providerId="ADAL" clId="{53FB8DDD-BE2C-F14A-BBE6-6EF6CEE0DD73}" dt="2021-11-26T11:04:10.245" v="409"/>
          <ac:spMkLst>
            <pc:docMk/>
            <pc:sldMk cId="1741310664" sldId="263"/>
            <ac:spMk id="109" creationId="{0DF08BE7-B91A-3B43-9AE0-AE6AB26C3A6D}"/>
          </ac:spMkLst>
        </pc:spChg>
        <pc:spChg chg="mod">
          <ac:chgData name="Maximilien Schmidt" userId="934edbb4-d83f-4350-bf75-734323661350" providerId="ADAL" clId="{53FB8DDD-BE2C-F14A-BBE6-6EF6CEE0DD73}" dt="2021-11-26T11:04:10.245" v="409"/>
          <ac:spMkLst>
            <pc:docMk/>
            <pc:sldMk cId="1741310664" sldId="263"/>
            <ac:spMk id="110" creationId="{03D2B665-1293-EB4A-9039-3557153AB462}"/>
          </ac:spMkLst>
        </pc:spChg>
        <pc:spChg chg="mod">
          <ac:chgData name="Maximilien Schmidt" userId="934edbb4-d83f-4350-bf75-734323661350" providerId="ADAL" clId="{53FB8DDD-BE2C-F14A-BBE6-6EF6CEE0DD73}" dt="2021-11-26T11:04:10.245" v="409"/>
          <ac:spMkLst>
            <pc:docMk/>
            <pc:sldMk cId="1741310664" sldId="263"/>
            <ac:spMk id="111" creationId="{ADF77AED-25E4-E24F-BE29-F149A182FA2F}"/>
          </ac:spMkLst>
        </pc:spChg>
        <pc:spChg chg="mod">
          <ac:chgData name="Maximilien Schmidt" userId="934edbb4-d83f-4350-bf75-734323661350" providerId="ADAL" clId="{53FB8DDD-BE2C-F14A-BBE6-6EF6CEE0DD73}" dt="2021-11-26T11:04:10.245" v="409"/>
          <ac:spMkLst>
            <pc:docMk/>
            <pc:sldMk cId="1741310664" sldId="263"/>
            <ac:spMk id="112" creationId="{58B7E30D-CEB8-6F42-949F-62A764CFA31A}"/>
          </ac:spMkLst>
        </pc:spChg>
        <pc:spChg chg="mod">
          <ac:chgData name="Maximilien Schmidt" userId="934edbb4-d83f-4350-bf75-734323661350" providerId="ADAL" clId="{53FB8DDD-BE2C-F14A-BBE6-6EF6CEE0DD73}" dt="2021-11-26T11:04:10.245" v="409"/>
          <ac:spMkLst>
            <pc:docMk/>
            <pc:sldMk cId="1741310664" sldId="263"/>
            <ac:spMk id="113" creationId="{881B2262-9579-6840-B4B1-9732B7905439}"/>
          </ac:spMkLst>
        </pc:spChg>
        <pc:spChg chg="mod">
          <ac:chgData name="Maximilien Schmidt" userId="934edbb4-d83f-4350-bf75-734323661350" providerId="ADAL" clId="{53FB8DDD-BE2C-F14A-BBE6-6EF6CEE0DD73}" dt="2021-11-26T11:04:10.245" v="409"/>
          <ac:spMkLst>
            <pc:docMk/>
            <pc:sldMk cId="1741310664" sldId="263"/>
            <ac:spMk id="114" creationId="{F00D3A6C-9967-2048-A7E7-67AE70B397DC}"/>
          </ac:spMkLst>
        </pc:spChg>
        <pc:spChg chg="mod">
          <ac:chgData name="Maximilien Schmidt" userId="934edbb4-d83f-4350-bf75-734323661350" providerId="ADAL" clId="{53FB8DDD-BE2C-F14A-BBE6-6EF6CEE0DD73}" dt="2021-11-26T11:04:10.245" v="409"/>
          <ac:spMkLst>
            <pc:docMk/>
            <pc:sldMk cId="1741310664" sldId="263"/>
            <ac:spMk id="115" creationId="{E788C48B-4E81-4D44-B06B-5148B793759E}"/>
          </ac:spMkLst>
        </pc:spChg>
        <pc:spChg chg="mod">
          <ac:chgData name="Maximilien Schmidt" userId="934edbb4-d83f-4350-bf75-734323661350" providerId="ADAL" clId="{53FB8DDD-BE2C-F14A-BBE6-6EF6CEE0DD73}" dt="2021-11-26T11:04:10.245" v="409"/>
          <ac:spMkLst>
            <pc:docMk/>
            <pc:sldMk cId="1741310664" sldId="263"/>
            <ac:spMk id="116" creationId="{E7FA602B-E7C6-5F45-8119-8A8002999E19}"/>
          </ac:spMkLst>
        </pc:spChg>
        <pc:spChg chg="mod">
          <ac:chgData name="Maximilien Schmidt" userId="934edbb4-d83f-4350-bf75-734323661350" providerId="ADAL" clId="{53FB8DDD-BE2C-F14A-BBE6-6EF6CEE0DD73}" dt="2021-11-26T11:04:10.245" v="409"/>
          <ac:spMkLst>
            <pc:docMk/>
            <pc:sldMk cId="1741310664" sldId="263"/>
            <ac:spMk id="117" creationId="{C713D492-B022-AC46-9D04-25A36E90A054}"/>
          </ac:spMkLst>
        </pc:spChg>
        <pc:spChg chg="mod">
          <ac:chgData name="Maximilien Schmidt" userId="934edbb4-d83f-4350-bf75-734323661350" providerId="ADAL" clId="{53FB8DDD-BE2C-F14A-BBE6-6EF6CEE0DD73}" dt="2021-11-26T11:04:10.245" v="409"/>
          <ac:spMkLst>
            <pc:docMk/>
            <pc:sldMk cId="1741310664" sldId="263"/>
            <ac:spMk id="118" creationId="{959F0764-13DF-7443-A7AF-8210A5568276}"/>
          </ac:spMkLst>
        </pc:spChg>
        <pc:spChg chg="mod">
          <ac:chgData name="Maximilien Schmidt" userId="934edbb4-d83f-4350-bf75-734323661350" providerId="ADAL" clId="{53FB8DDD-BE2C-F14A-BBE6-6EF6CEE0DD73}" dt="2021-11-26T11:04:10.245" v="409"/>
          <ac:spMkLst>
            <pc:docMk/>
            <pc:sldMk cId="1741310664" sldId="263"/>
            <ac:spMk id="119" creationId="{69CCAF0B-FA23-1C4C-86B9-D0EA28FECF4B}"/>
          </ac:spMkLst>
        </pc:spChg>
        <pc:spChg chg="mod">
          <ac:chgData name="Maximilien Schmidt" userId="934edbb4-d83f-4350-bf75-734323661350" providerId="ADAL" clId="{53FB8DDD-BE2C-F14A-BBE6-6EF6CEE0DD73}" dt="2021-11-26T11:04:10.245" v="409"/>
          <ac:spMkLst>
            <pc:docMk/>
            <pc:sldMk cId="1741310664" sldId="263"/>
            <ac:spMk id="120" creationId="{767FBC1A-E473-3E40-BF9E-D3D75ED16FD5}"/>
          </ac:spMkLst>
        </pc:spChg>
        <pc:spChg chg="mod">
          <ac:chgData name="Maximilien Schmidt" userId="934edbb4-d83f-4350-bf75-734323661350" providerId="ADAL" clId="{53FB8DDD-BE2C-F14A-BBE6-6EF6CEE0DD73}" dt="2021-11-26T11:04:10.245" v="409"/>
          <ac:spMkLst>
            <pc:docMk/>
            <pc:sldMk cId="1741310664" sldId="263"/>
            <ac:spMk id="121" creationId="{A3A804B7-5384-DE43-BBE8-BCD8C27217D6}"/>
          </ac:spMkLst>
        </pc:spChg>
        <pc:spChg chg="mod">
          <ac:chgData name="Maximilien Schmidt" userId="934edbb4-d83f-4350-bf75-734323661350" providerId="ADAL" clId="{53FB8DDD-BE2C-F14A-BBE6-6EF6CEE0DD73}" dt="2021-11-26T11:04:10.245" v="409"/>
          <ac:spMkLst>
            <pc:docMk/>
            <pc:sldMk cId="1741310664" sldId="263"/>
            <ac:spMk id="122" creationId="{1DC864B6-D994-3840-A9C2-529423A4FB48}"/>
          </ac:spMkLst>
        </pc:spChg>
        <pc:spChg chg="mod">
          <ac:chgData name="Maximilien Schmidt" userId="934edbb4-d83f-4350-bf75-734323661350" providerId="ADAL" clId="{53FB8DDD-BE2C-F14A-BBE6-6EF6CEE0DD73}" dt="2021-11-26T11:04:10.245" v="409"/>
          <ac:spMkLst>
            <pc:docMk/>
            <pc:sldMk cId="1741310664" sldId="263"/>
            <ac:spMk id="123" creationId="{B5BB2AF1-6145-D741-8AB1-A9C88E256D0D}"/>
          </ac:spMkLst>
        </pc:spChg>
        <pc:spChg chg="mod">
          <ac:chgData name="Maximilien Schmidt" userId="934edbb4-d83f-4350-bf75-734323661350" providerId="ADAL" clId="{53FB8DDD-BE2C-F14A-BBE6-6EF6CEE0DD73}" dt="2021-11-26T11:04:10.245" v="409"/>
          <ac:spMkLst>
            <pc:docMk/>
            <pc:sldMk cId="1741310664" sldId="263"/>
            <ac:spMk id="124" creationId="{A401DE64-13A4-3544-BBF0-DDEA0059BF9A}"/>
          </ac:spMkLst>
        </pc:spChg>
        <pc:spChg chg="mod">
          <ac:chgData name="Maximilien Schmidt" userId="934edbb4-d83f-4350-bf75-734323661350" providerId="ADAL" clId="{53FB8DDD-BE2C-F14A-BBE6-6EF6CEE0DD73}" dt="2021-11-26T11:04:10.245" v="409"/>
          <ac:spMkLst>
            <pc:docMk/>
            <pc:sldMk cId="1741310664" sldId="263"/>
            <ac:spMk id="125" creationId="{9FFD1D38-E4B2-5341-9899-2D6D7384373B}"/>
          </ac:spMkLst>
        </pc:spChg>
        <pc:spChg chg="mod">
          <ac:chgData name="Maximilien Schmidt" userId="934edbb4-d83f-4350-bf75-734323661350" providerId="ADAL" clId="{53FB8DDD-BE2C-F14A-BBE6-6EF6CEE0DD73}" dt="2021-11-26T11:04:10.245" v="409"/>
          <ac:spMkLst>
            <pc:docMk/>
            <pc:sldMk cId="1741310664" sldId="263"/>
            <ac:spMk id="126" creationId="{4B04AAB0-B471-A44C-90DA-A3A00E6FA958}"/>
          </ac:spMkLst>
        </pc:spChg>
        <pc:spChg chg="mod">
          <ac:chgData name="Maximilien Schmidt" userId="934edbb4-d83f-4350-bf75-734323661350" providerId="ADAL" clId="{53FB8DDD-BE2C-F14A-BBE6-6EF6CEE0DD73}" dt="2021-11-26T11:04:10.245" v="409"/>
          <ac:spMkLst>
            <pc:docMk/>
            <pc:sldMk cId="1741310664" sldId="263"/>
            <ac:spMk id="127" creationId="{3032DF0D-DC9C-4C45-B179-5EDAD6B7D653}"/>
          </ac:spMkLst>
        </pc:spChg>
        <pc:spChg chg="mod">
          <ac:chgData name="Maximilien Schmidt" userId="934edbb4-d83f-4350-bf75-734323661350" providerId="ADAL" clId="{53FB8DDD-BE2C-F14A-BBE6-6EF6CEE0DD73}" dt="2021-11-26T11:04:10.245" v="409"/>
          <ac:spMkLst>
            <pc:docMk/>
            <pc:sldMk cId="1741310664" sldId="263"/>
            <ac:spMk id="128" creationId="{83731F32-AC8F-BA4A-845F-75F6DB25A2A8}"/>
          </ac:spMkLst>
        </pc:spChg>
        <pc:spChg chg="mod">
          <ac:chgData name="Maximilien Schmidt" userId="934edbb4-d83f-4350-bf75-734323661350" providerId="ADAL" clId="{53FB8DDD-BE2C-F14A-BBE6-6EF6CEE0DD73}" dt="2021-11-26T11:04:10.245" v="409"/>
          <ac:spMkLst>
            <pc:docMk/>
            <pc:sldMk cId="1741310664" sldId="263"/>
            <ac:spMk id="130" creationId="{38055A67-62E3-1B42-9B7D-9667FB641543}"/>
          </ac:spMkLst>
        </pc:spChg>
        <pc:spChg chg="mod">
          <ac:chgData name="Maximilien Schmidt" userId="934edbb4-d83f-4350-bf75-734323661350" providerId="ADAL" clId="{53FB8DDD-BE2C-F14A-BBE6-6EF6CEE0DD73}" dt="2021-11-26T11:04:10.245" v="409"/>
          <ac:spMkLst>
            <pc:docMk/>
            <pc:sldMk cId="1741310664" sldId="263"/>
            <ac:spMk id="131" creationId="{1E41E109-2F25-DE43-87F6-D10A46D227CE}"/>
          </ac:spMkLst>
        </pc:spChg>
        <pc:spChg chg="mod">
          <ac:chgData name="Maximilien Schmidt" userId="934edbb4-d83f-4350-bf75-734323661350" providerId="ADAL" clId="{53FB8DDD-BE2C-F14A-BBE6-6EF6CEE0DD73}" dt="2021-11-26T11:04:10.245" v="409"/>
          <ac:spMkLst>
            <pc:docMk/>
            <pc:sldMk cId="1741310664" sldId="263"/>
            <ac:spMk id="132" creationId="{808B586C-FF0F-D545-B03B-717511BCE702}"/>
          </ac:spMkLst>
        </pc:spChg>
        <pc:spChg chg="mod">
          <ac:chgData name="Maximilien Schmidt" userId="934edbb4-d83f-4350-bf75-734323661350" providerId="ADAL" clId="{53FB8DDD-BE2C-F14A-BBE6-6EF6CEE0DD73}" dt="2021-11-26T11:04:10.245" v="409"/>
          <ac:spMkLst>
            <pc:docMk/>
            <pc:sldMk cId="1741310664" sldId="263"/>
            <ac:spMk id="133" creationId="{709CCED7-4D8A-8346-B996-BE7262307294}"/>
          </ac:spMkLst>
        </pc:spChg>
        <pc:spChg chg="mod">
          <ac:chgData name="Maximilien Schmidt" userId="934edbb4-d83f-4350-bf75-734323661350" providerId="ADAL" clId="{53FB8DDD-BE2C-F14A-BBE6-6EF6CEE0DD73}" dt="2021-11-26T11:04:10.245" v="409"/>
          <ac:spMkLst>
            <pc:docMk/>
            <pc:sldMk cId="1741310664" sldId="263"/>
            <ac:spMk id="134" creationId="{541A4288-3C7E-6747-A0A6-44D8D2BEF5D3}"/>
          </ac:spMkLst>
        </pc:spChg>
        <pc:spChg chg="mod">
          <ac:chgData name="Maximilien Schmidt" userId="934edbb4-d83f-4350-bf75-734323661350" providerId="ADAL" clId="{53FB8DDD-BE2C-F14A-BBE6-6EF6CEE0DD73}" dt="2021-11-26T11:04:10.245" v="409"/>
          <ac:spMkLst>
            <pc:docMk/>
            <pc:sldMk cId="1741310664" sldId="263"/>
            <ac:spMk id="135" creationId="{5F4813A9-85D3-0D49-AA46-CA5E54A9994C}"/>
          </ac:spMkLst>
        </pc:spChg>
        <pc:spChg chg="mod">
          <ac:chgData name="Maximilien Schmidt" userId="934edbb4-d83f-4350-bf75-734323661350" providerId="ADAL" clId="{53FB8DDD-BE2C-F14A-BBE6-6EF6CEE0DD73}" dt="2021-11-26T11:04:10.245" v="409"/>
          <ac:spMkLst>
            <pc:docMk/>
            <pc:sldMk cId="1741310664" sldId="263"/>
            <ac:spMk id="136" creationId="{DD7407D8-CA5D-194C-BF3B-536D4099CCD5}"/>
          </ac:spMkLst>
        </pc:spChg>
        <pc:spChg chg="mod">
          <ac:chgData name="Maximilien Schmidt" userId="934edbb4-d83f-4350-bf75-734323661350" providerId="ADAL" clId="{53FB8DDD-BE2C-F14A-BBE6-6EF6CEE0DD73}" dt="2021-11-26T11:04:10.245" v="409"/>
          <ac:spMkLst>
            <pc:docMk/>
            <pc:sldMk cId="1741310664" sldId="263"/>
            <ac:spMk id="137" creationId="{A47C1D6E-06F0-2A44-BD88-5A9720037669}"/>
          </ac:spMkLst>
        </pc:spChg>
        <pc:spChg chg="mod">
          <ac:chgData name="Maximilien Schmidt" userId="934edbb4-d83f-4350-bf75-734323661350" providerId="ADAL" clId="{53FB8DDD-BE2C-F14A-BBE6-6EF6CEE0DD73}" dt="2021-11-26T11:04:10.245" v="409"/>
          <ac:spMkLst>
            <pc:docMk/>
            <pc:sldMk cId="1741310664" sldId="263"/>
            <ac:spMk id="138" creationId="{C34E492D-5476-AB4A-82CA-68A61DEA9000}"/>
          </ac:spMkLst>
        </pc:spChg>
        <pc:spChg chg="mod">
          <ac:chgData name="Maximilien Schmidt" userId="934edbb4-d83f-4350-bf75-734323661350" providerId="ADAL" clId="{53FB8DDD-BE2C-F14A-BBE6-6EF6CEE0DD73}" dt="2021-11-26T11:04:10.245" v="409"/>
          <ac:spMkLst>
            <pc:docMk/>
            <pc:sldMk cId="1741310664" sldId="263"/>
            <ac:spMk id="139" creationId="{52FFA225-52DD-5347-BD33-D1516C47CF1A}"/>
          </ac:spMkLst>
        </pc:spChg>
        <pc:spChg chg="mod">
          <ac:chgData name="Maximilien Schmidt" userId="934edbb4-d83f-4350-bf75-734323661350" providerId="ADAL" clId="{53FB8DDD-BE2C-F14A-BBE6-6EF6CEE0DD73}" dt="2021-11-26T11:04:10.245" v="409"/>
          <ac:spMkLst>
            <pc:docMk/>
            <pc:sldMk cId="1741310664" sldId="263"/>
            <ac:spMk id="140" creationId="{86E31E97-4313-BD49-88F6-56733ED37DA6}"/>
          </ac:spMkLst>
        </pc:spChg>
        <pc:spChg chg="mod">
          <ac:chgData name="Maximilien Schmidt" userId="934edbb4-d83f-4350-bf75-734323661350" providerId="ADAL" clId="{53FB8DDD-BE2C-F14A-BBE6-6EF6CEE0DD73}" dt="2021-11-26T11:04:10.245" v="409"/>
          <ac:spMkLst>
            <pc:docMk/>
            <pc:sldMk cId="1741310664" sldId="263"/>
            <ac:spMk id="141" creationId="{816FA8E3-D2B9-4348-A509-FBCC0B4EF9A9}"/>
          </ac:spMkLst>
        </pc:spChg>
        <pc:spChg chg="mod">
          <ac:chgData name="Maximilien Schmidt" userId="934edbb4-d83f-4350-bf75-734323661350" providerId="ADAL" clId="{53FB8DDD-BE2C-F14A-BBE6-6EF6CEE0DD73}" dt="2021-11-26T11:04:10.245" v="409"/>
          <ac:spMkLst>
            <pc:docMk/>
            <pc:sldMk cId="1741310664" sldId="263"/>
            <ac:spMk id="143" creationId="{74ED9ED1-6093-A344-8385-7775451DB162}"/>
          </ac:spMkLst>
        </pc:spChg>
        <pc:spChg chg="mod">
          <ac:chgData name="Maximilien Schmidt" userId="934edbb4-d83f-4350-bf75-734323661350" providerId="ADAL" clId="{53FB8DDD-BE2C-F14A-BBE6-6EF6CEE0DD73}" dt="2021-11-26T11:04:10.245" v="409"/>
          <ac:spMkLst>
            <pc:docMk/>
            <pc:sldMk cId="1741310664" sldId="263"/>
            <ac:spMk id="144" creationId="{C9DCA863-304B-F44D-8DCD-0844C7582762}"/>
          </ac:spMkLst>
        </pc:spChg>
        <pc:spChg chg="mod">
          <ac:chgData name="Maximilien Schmidt" userId="934edbb4-d83f-4350-bf75-734323661350" providerId="ADAL" clId="{53FB8DDD-BE2C-F14A-BBE6-6EF6CEE0DD73}" dt="2021-11-26T11:04:10.245" v="409"/>
          <ac:spMkLst>
            <pc:docMk/>
            <pc:sldMk cId="1741310664" sldId="263"/>
            <ac:spMk id="146" creationId="{704BB527-13E9-4346-AF01-AD67CAF0558E}"/>
          </ac:spMkLst>
        </pc:spChg>
        <pc:spChg chg="mod">
          <ac:chgData name="Maximilien Schmidt" userId="934edbb4-d83f-4350-bf75-734323661350" providerId="ADAL" clId="{53FB8DDD-BE2C-F14A-BBE6-6EF6CEE0DD73}" dt="2021-11-26T11:04:10.245" v="409"/>
          <ac:spMkLst>
            <pc:docMk/>
            <pc:sldMk cId="1741310664" sldId="263"/>
            <ac:spMk id="147" creationId="{64CD1D53-4D7F-664E-A0B1-6C75FEF5907A}"/>
          </ac:spMkLst>
        </pc:spChg>
        <pc:spChg chg="mod">
          <ac:chgData name="Maximilien Schmidt" userId="934edbb4-d83f-4350-bf75-734323661350" providerId="ADAL" clId="{53FB8DDD-BE2C-F14A-BBE6-6EF6CEE0DD73}" dt="2021-11-26T11:04:10.245" v="409"/>
          <ac:spMkLst>
            <pc:docMk/>
            <pc:sldMk cId="1741310664" sldId="263"/>
            <ac:spMk id="148" creationId="{887F793C-A1D6-4E4F-B7CF-E8E1FBF43030}"/>
          </ac:spMkLst>
        </pc:spChg>
        <pc:spChg chg="add del mod">
          <ac:chgData name="Maximilien Schmidt" userId="934edbb4-d83f-4350-bf75-734323661350" providerId="ADAL" clId="{53FB8DDD-BE2C-F14A-BBE6-6EF6CEE0DD73}" dt="2021-12-06T11:22:26.097" v="851" actId="478"/>
          <ac:spMkLst>
            <pc:docMk/>
            <pc:sldMk cId="1741310664" sldId="263"/>
            <ac:spMk id="149" creationId="{56E5C237-AEB6-AA47-9642-849094DBF286}"/>
          </ac:spMkLst>
        </pc:spChg>
        <pc:spChg chg="add mod">
          <ac:chgData name="Maximilien Schmidt" userId="934edbb4-d83f-4350-bf75-734323661350" providerId="ADAL" clId="{53FB8DDD-BE2C-F14A-BBE6-6EF6CEE0DD73}" dt="2021-12-07T11:18:36.251" v="1014" actId="1076"/>
          <ac:spMkLst>
            <pc:docMk/>
            <pc:sldMk cId="1741310664" sldId="263"/>
            <ac:spMk id="150" creationId="{07E88EB5-9822-D848-97CA-DA28D6747D43}"/>
          </ac:spMkLst>
        </pc:spChg>
        <pc:spChg chg="add del mod">
          <ac:chgData name="Maximilien Schmidt" userId="934edbb4-d83f-4350-bf75-734323661350" providerId="ADAL" clId="{53FB8DDD-BE2C-F14A-BBE6-6EF6CEE0DD73}" dt="2021-12-06T11:22:26.097" v="851" actId="478"/>
          <ac:spMkLst>
            <pc:docMk/>
            <pc:sldMk cId="1741310664" sldId="263"/>
            <ac:spMk id="151" creationId="{DBC4BEC1-F463-314C-B263-E6F5156AB2A9}"/>
          </ac:spMkLst>
        </pc:spChg>
        <pc:spChg chg="add del mod">
          <ac:chgData name="Maximilien Schmidt" userId="934edbb4-d83f-4350-bf75-734323661350" providerId="ADAL" clId="{53FB8DDD-BE2C-F14A-BBE6-6EF6CEE0DD73}" dt="2021-12-06T11:22:26.097" v="851" actId="478"/>
          <ac:spMkLst>
            <pc:docMk/>
            <pc:sldMk cId="1741310664" sldId="263"/>
            <ac:spMk id="152" creationId="{E8C44BEA-6DB7-B441-AB0C-FAFC0E76034F}"/>
          </ac:spMkLst>
        </pc:spChg>
        <pc:spChg chg="mod">
          <ac:chgData name="Maximilien Schmidt" userId="934edbb4-d83f-4350-bf75-734323661350" providerId="ADAL" clId="{53FB8DDD-BE2C-F14A-BBE6-6EF6CEE0DD73}" dt="2021-11-26T11:04:10.245" v="409"/>
          <ac:spMkLst>
            <pc:docMk/>
            <pc:sldMk cId="1741310664" sldId="263"/>
            <ac:spMk id="154" creationId="{8A663207-9570-BB4D-AF17-8C5BC93EB0B4}"/>
          </ac:spMkLst>
        </pc:spChg>
        <pc:spChg chg="mod">
          <ac:chgData name="Maximilien Schmidt" userId="934edbb4-d83f-4350-bf75-734323661350" providerId="ADAL" clId="{53FB8DDD-BE2C-F14A-BBE6-6EF6CEE0DD73}" dt="2021-11-26T11:04:10.245" v="409"/>
          <ac:spMkLst>
            <pc:docMk/>
            <pc:sldMk cId="1741310664" sldId="263"/>
            <ac:spMk id="155" creationId="{73573524-6F59-0D47-8EA0-D4F9DF8D7810}"/>
          </ac:spMkLst>
        </pc:spChg>
        <pc:spChg chg="mod">
          <ac:chgData name="Maximilien Schmidt" userId="934edbb4-d83f-4350-bf75-734323661350" providerId="ADAL" clId="{53FB8DDD-BE2C-F14A-BBE6-6EF6CEE0DD73}" dt="2021-11-26T11:04:10.245" v="409"/>
          <ac:spMkLst>
            <pc:docMk/>
            <pc:sldMk cId="1741310664" sldId="263"/>
            <ac:spMk id="157" creationId="{7A92E0A7-4109-5842-B12D-87C77AEBF38B}"/>
          </ac:spMkLst>
        </pc:spChg>
        <pc:spChg chg="mod">
          <ac:chgData name="Maximilien Schmidt" userId="934edbb4-d83f-4350-bf75-734323661350" providerId="ADAL" clId="{53FB8DDD-BE2C-F14A-BBE6-6EF6CEE0DD73}" dt="2021-11-26T11:04:10.245" v="409"/>
          <ac:spMkLst>
            <pc:docMk/>
            <pc:sldMk cId="1741310664" sldId="263"/>
            <ac:spMk id="158" creationId="{49C6EA7F-2F74-114F-8FBD-08AAF54CFE49}"/>
          </ac:spMkLst>
        </pc:spChg>
        <pc:spChg chg="mod">
          <ac:chgData name="Maximilien Schmidt" userId="934edbb4-d83f-4350-bf75-734323661350" providerId="ADAL" clId="{53FB8DDD-BE2C-F14A-BBE6-6EF6CEE0DD73}" dt="2021-11-26T11:04:10.245" v="409"/>
          <ac:spMkLst>
            <pc:docMk/>
            <pc:sldMk cId="1741310664" sldId="263"/>
            <ac:spMk id="160" creationId="{EF737839-F9F4-F645-BF4C-CEE92969B681}"/>
          </ac:spMkLst>
        </pc:spChg>
        <pc:spChg chg="mod">
          <ac:chgData name="Maximilien Schmidt" userId="934edbb4-d83f-4350-bf75-734323661350" providerId="ADAL" clId="{53FB8DDD-BE2C-F14A-BBE6-6EF6CEE0DD73}" dt="2021-11-26T11:04:10.245" v="409"/>
          <ac:spMkLst>
            <pc:docMk/>
            <pc:sldMk cId="1741310664" sldId="263"/>
            <ac:spMk id="161" creationId="{92FB7F9E-6804-F241-8291-58F8594BF25B}"/>
          </ac:spMkLst>
        </pc:spChg>
        <pc:spChg chg="mod">
          <ac:chgData name="Maximilien Schmidt" userId="934edbb4-d83f-4350-bf75-734323661350" providerId="ADAL" clId="{53FB8DDD-BE2C-F14A-BBE6-6EF6CEE0DD73}" dt="2021-11-26T11:04:10.245" v="409"/>
          <ac:spMkLst>
            <pc:docMk/>
            <pc:sldMk cId="1741310664" sldId="263"/>
            <ac:spMk id="163" creationId="{93B2868F-F283-3149-833D-5F668C2787F4}"/>
          </ac:spMkLst>
        </pc:spChg>
        <pc:spChg chg="mod">
          <ac:chgData name="Maximilien Schmidt" userId="934edbb4-d83f-4350-bf75-734323661350" providerId="ADAL" clId="{53FB8DDD-BE2C-F14A-BBE6-6EF6CEE0DD73}" dt="2021-11-26T11:04:10.245" v="409"/>
          <ac:spMkLst>
            <pc:docMk/>
            <pc:sldMk cId="1741310664" sldId="263"/>
            <ac:spMk id="164" creationId="{1C125D23-422D-BF42-B8C0-6F05B7A51F4A}"/>
          </ac:spMkLst>
        </pc:spChg>
        <pc:spChg chg="mod">
          <ac:chgData name="Maximilien Schmidt" userId="934edbb4-d83f-4350-bf75-734323661350" providerId="ADAL" clId="{53FB8DDD-BE2C-F14A-BBE6-6EF6CEE0DD73}" dt="2021-11-26T11:04:10.245" v="409"/>
          <ac:spMkLst>
            <pc:docMk/>
            <pc:sldMk cId="1741310664" sldId="263"/>
            <ac:spMk id="166" creationId="{10098258-5B2E-834B-8C7A-3DF243B512FE}"/>
          </ac:spMkLst>
        </pc:spChg>
        <pc:spChg chg="mod">
          <ac:chgData name="Maximilien Schmidt" userId="934edbb4-d83f-4350-bf75-734323661350" providerId="ADAL" clId="{53FB8DDD-BE2C-F14A-BBE6-6EF6CEE0DD73}" dt="2021-11-26T11:04:10.245" v="409"/>
          <ac:spMkLst>
            <pc:docMk/>
            <pc:sldMk cId="1741310664" sldId="263"/>
            <ac:spMk id="167" creationId="{06891D71-0468-D545-8A34-C7597BF2B647}"/>
          </ac:spMkLst>
        </pc:spChg>
        <pc:spChg chg="mod">
          <ac:chgData name="Maximilien Schmidt" userId="934edbb4-d83f-4350-bf75-734323661350" providerId="ADAL" clId="{53FB8DDD-BE2C-F14A-BBE6-6EF6CEE0DD73}" dt="2021-11-26T11:04:10.245" v="409"/>
          <ac:spMkLst>
            <pc:docMk/>
            <pc:sldMk cId="1741310664" sldId="263"/>
            <ac:spMk id="169" creationId="{09AD5422-9FE8-7746-AB24-FC3DDDA44C04}"/>
          </ac:spMkLst>
        </pc:spChg>
        <pc:spChg chg="mod">
          <ac:chgData name="Maximilien Schmidt" userId="934edbb4-d83f-4350-bf75-734323661350" providerId="ADAL" clId="{53FB8DDD-BE2C-F14A-BBE6-6EF6CEE0DD73}" dt="2021-11-26T11:04:10.245" v="409"/>
          <ac:spMkLst>
            <pc:docMk/>
            <pc:sldMk cId="1741310664" sldId="263"/>
            <ac:spMk id="170" creationId="{2285A653-7FE7-D848-8173-FE6D0A078E22}"/>
          </ac:spMkLst>
        </pc:spChg>
        <pc:spChg chg="mod">
          <ac:chgData name="Maximilien Schmidt" userId="934edbb4-d83f-4350-bf75-734323661350" providerId="ADAL" clId="{53FB8DDD-BE2C-F14A-BBE6-6EF6CEE0DD73}" dt="2021-12-06T11:23:22.456" v="860" actId="207"/>
          <ac:spMkLst>
            <pc:docMk/>
            <pc:sldMk cId="1741310664" sldId="263"/>
            <ac:spMk id="172" creationId="{F6545EE3-7637-EF4B-861A-EDADFD21EDD2}"/>
          </ac:spMkLst>
        </pc:spChg>
        <pc:spChg chg="mod">
          <ac:chgData name="Maximilien Schmidt" userId="934edbb4-d83f-4350-bf75-734323661350" providerId="ADAL" clId="{53FB8DDD-BE2C-F14A-BBE6-6EF6CEE0DD73}" dt="2021-12-06T11:23:22.456" v="860" actId="207"/>
          <ac:spMkLst>
            <pc:docMk/>
            <pc:sldMk cId="1741310664" sldId="263"/>
            <ac:spMk id="173" creationId="{861CD35E-C7B5-0240-B91E-F33317D59868}"/>
          </ac:spMkLst>
        </pc:spChg>
        <pc:spChg chg="mod">
          <ac:chgData name="Maximilien Schmidt" userId="934edbb4-d83f-4350-bf75-734323661350" providerId="ADAL" clId="{53FB8DDD-BE2C-F14A-BBE6-6EF6CEE0DD73}" dt="2021-11-26T11:04:10.245" v="409"/>
          <ac:spMkLst>
            <pc:docMk/>
            <pc:sldMk cId="1741310664" sldId="263"/>
            <ac:spMk id="175" creationId="{88F93C85-9D77-5143-B5D6-E9F69EE05E2B}"/>
          </ac:spMkLst>
        </pc:spChg>
        <pc:spChg chg="mod">
          <ac:chgData name="Maximilien Schmidt" userId="934edbb4-d83f-4350-bf75-734323661350" providerId="ADAL" clId="{53FB8DDD-BE2C-F14A-BBE6-6EF6CEE0DD73}" dt="2021-11-26T11:04:10.245" v="409"/>
          <ac:spMkLst>
            <pc:docMk/>
            <pc:sldMk cId="1741310664" sldId="263"/>
            <ac:spMk id="176" creationId="{F5D9C7FC-7D84-8E4B-84ED-3328B8CF6433}"/>
          </ac:spMkLst>
        </pc:spChg>
        <pc:spChg chg="mod">
          <ac:chgData name="Maximilien Schmidt" userId="934edbb4-d83f-4350-bf75-734323661350" providerId="ADAL" clId="{53FB8DDD-BE2C-F14A-BBE6-6EF6CEE0DD73}" dt="2021-11-26T11:04:10.245" v="409"/>
          <ac:spMkLst>
            <pc:docMk/>
            <pc:sldMk cId="1741310664" sldId="263"/>
            <ac:spMk id="177" creationId="{D1BF7298-C1AB-BB4F-91EE-B6F1BD7C526E}"/>
          </ac:spMkLst>
        </pc:spChg>
        <pc:spChg chg="mod">
          <ac:chgData name="Maximilien Schmidt" userId="934edbb4-d83f-4350-bf75-734323661350" providerId="ADAL" clId="{53FB8DDD-BE2C-F14A-BBE6-6EF6CEE0DD73}" dt="2021-11-26T11:04:10.245" v="409"/>
          <ac:spMkLst>
            <pc:docMk/>
            <pc:sldMk cId="1741310664" sldId="263"/>
            <ac:spMk id="179" creationId="{552FC63E-AB61-7D48-9129-91834D60C161}"/>
          </ac:spMkLst>
        </pc:spChg>
        <pc:spChg chg="mod">
          <ac:chgData name="Maximilien Schmidt" userId="934edbb4-d83f-4350-bf75-734323661350" providerId="ADAL" clId="{53FB8DDD-BE2C-F14A-BBE6-6EF6CEE0DD73}" dt="2021-11-26T11:04:10.245" v="409"/>
          <ac:spMkLst>
            <pc:docMk/>
            <pc:sldMk cId="1741310664" sldId="263"/>
            <ac:spMk id="180" creationId="{58ED70D6-2389-7E42-87D1-8F892C97D384}"/>
          </ac:spMkLst>
        </pc:spChg>
        <pc:spChg chg="mod">
          <ac:chgData name="Maximilien Schmidt" userId="934edbb4-d83f-4350-bf75-734323661350" providerId="ADAL" clId="{53FB8DDD-BE2C-F14A-BBE6-6EF6CEE0DD73}" dt="2021-11-26T11:04:10.245" v="409"/>
          <ac:spMkLst>
            <pc:docMk/>
            <pc:sldMk cId="1741310664" sldId="263"/>
            <ac:spMk id="181" creationId="{E6EE7664-C73D-4849-B9BB-3D3C162135FF}"/>
          </ac:spMkLst>
        </pc:spChg>
        <pc:spChg chg="mod">
          <ac:chgData name="Maximilien Schmidt" userId="934edbb4-d83f-4350-bf75-734323661350" providerId="ADAL" clId="{53FB8DDD-BE2C-F14A-BBE6-6EF6CEE0DD73}" dt="2021-11-26T11:04:10.245" v="409"/>
          <ac:spMkLst>
            <pc:docMk/>
            <pc:sldMk cId="1741310664" sldId="263"/>
            <ac:spMk id="183" creationId="{DF92B52C-E680-D444-BAE3-9FD42C2EBD4A}"/>
          </ac:spMkLst>
        </pc:spChg>
        <pc:spChg chg="mod">
          <ac:chgData name="Maximilien Schmidt" userId="934edbb4-d83f-4350-bf75-734323661350" providerId="ADAL" clId="{53FB8DDD-BE2C-F14A-BBE6-6EF6CEE0DD73}" dt="2021-11-26T11:04:10.245" v="409"/>
          <ac:spMkLst>
            <pc:docMk/>
            <pc:sldMk cId="1741310664" sldId="263"/>
            <ac:spMk id="184" creationId="{96AD0821-8127-D34D-BC9E-63329DC7436B}"/>
          </ac:spMkLst>
        </pc:spChg>
        <pc:spChg chg="mod">
          <ac:chgData name="Maximilien Schmidt" userId="934edbb4-d83f-4350-bf75-734323661350" providerId="ADAL" clId="{53FB8DDD-BE2C-F14A-BBE6-6EF6CEE0DD73}" dt="2021-11-26T11:04:10.245" v="409"/>
          <ac:spMkLst>
            <pc:docMk/>
            <pc:sldMk cId="1741310664" sldId="263"/>
            <ac:spMk id="185" creationId="{4B48BC25-A3B1-7848-9A2B-0F7EB8F11610}"/>
          </ac:spMkLst>
        </pc:spChg>
        <pc:spChg chg="mod">
          <ac:chgData name="Maximilien Schmidt" userId="934edbb4-d83f-4350-bf75-734323661350" providerId="ADAL" clId="{53FB8DDD-BE2C-F14A-BBE6-6EF6CEE0DD73}" dt="2021-11-26T11:04:10.245" v="409"/>
          <ac:spMkLst>
            <pc:docMk/>
            <pc:sldMk cId="1741310664" sldId="263"/>
            <ac:spMk id="187" creationId="{F0D5840B-FA41-444A-977E-060A3B1DF289}"/>
          </ac:spMkLst>
        </pc:spChg>
        <pc:spChg chg="mod">
          <ac:chgData name="Maximilien Schmidt" userId="934edbb4-d83f-4350-bf75-734323661350" providerId="ADAL" clId="{53FB8DDD-BE2C-F14A-BBE6-6EF6CEE0DD73}" dt="2021-11-26T11:04:10.245" v="409"/>
          <ac:spMkLst>
            <pc:docMk/>
            <pc:sldMk cId="1741310664" sldId="263"/>
            <ac:spMk id="188" creationId="{B2EC4BDA-5B42-1844-9103-4E6BC43862F5}"/>
          </ac:spMkLst>
        </pc:spChg>
        <pc:spChg chg="mod">
          <ac:chgData name="Maximilien Schmidt" userId="934edbb4-d83f-4350-bf75-734323661350" providerId="ADAL" clId="{53FB8DDD-BE2C-F14A-BBE6-6EF6CEE0DD73}" dt="2021-11-26T11:04:10.245" v="409"/>
          <ac:spMkLst>
            <pc:docMk/>
            <pc:sldMk cId="1741310664" sldId="263"/>
            <ac:spMk id="189" creationId="{DCBFD88D-4F81-2E4A-8A82-372B5371FC06}"/>
          </ac:spMkLst>
        </pc:spChg>
        <pc:spChg chg="mod">
          <ac:chgData name="Maximilien Schmidt" userId="934edbb4-d83f-4350-bf75-734323661350" providerId="ADAL" clId="{53FB8DDD-BE2C-F14A-BBE6-6EF6CEE0DD73}" dt="2021-11-26T11:04:10.245" v="409"/>
          <ac:spMkLst>
            <pc:docMk/>
            <pc:sldMk cId="1741310664" sldId="263"/>
            <ac:spMk id="191" creationId="{2594C903-171F-7A4E-87AC-D1516069E0F9}"/>
          </ac:spMkLst>
        </pc:spChg>
        <pc:spChg chg="mod">
          <ac:chgData name="Maximilien Schmidt" userId="934edbb4-d83f-4350-bf75-734323661350" providerId="ADAL" clId="{53FB8DDD-BE2C-F14A-BBE6-6EF6CEE0DD73}" dt="2021-11-26T11:04:10.245" v="409"/>
          <ac:spMkLst>
            <pc:docMk/>
            <pc:sldMk cId="1741310664" sldId="263"/>
            <ac:spMk id="192" creationId="{0C0A813C-F487-3342-8045-DA17B30913BF}"/>
          </ac:spMkLst>
        </pc:spChg>
        <pc:spChg chg="add del mod">
          <ac:chgData name="Maximilien Schmidt" userId="934edbb4-d83f-4350-bf75-734323661350" providerId="ADAL" clId="{53FB8DDD-BE2C-F14A-BBE6-6EF6CEE0DD73}" dt="2021-12-06T11:22:26.097" v="851" actId="478"/>
          <ac:spMkLst>
            <pc:docMk/>
            <pc:sldMk cId="1741310664" sldId="263"/>
            <ac:spMk id="193" creationId="{16CA29DA-F995-F048-9E43-61D4EC00D704}"/>
          </ac:spMkLst>
        </pc:spChg>
        <pc:spChg chg="add del mod">
          <ac:chgData name="Maximilien Schmidt" userId="934edbb4-d83f-4350-bf75-734323661350" providerId="ADAL" clId="{53FB8DDD-BE2C-F14A-BBE6-6EF6CEE0DD73}" dt="2021-12-06T11:22:26.097" v="851" actId="478"/>
          <ac:spMkLst>
            <pc:docMk/>
            <pc:sldMk cId="1741310664" sldId="263"/>
            <ac:spMk id="194" creationId="{AB3D53F7-C819-4548-9B03-E8EBF11378B9}"/>
          </ac:spMkLst>
        </pc:spChg>
        <pc:spChg chg="add del mod">
          <ac:chgData name="Maximilien Schmidt" userId="934edbb4-d83f-4350-bf75-734323661350" providerId="ADAL" clId="{53FB8DDD-BE2C-F14A-BBE6-6EF6CEE0DD73}" dt="2021-12-06T11:22:26.097" v="851" actId="478"/>
          <ac:spMkLst>
            <pc:docMk/>
            <pc:sldMk cId="1741310664" sldId="263"/>
            <ac:spMk id="195" creationId="{B4005044-6ACC-1A43-89F3-BCFDF111209C}"/>
          </ac:spMkLst>
        </pc:spChg>
        <pc:spChg chg="add del mod">
          <ac:chgData name="Maximilien Schmidt" userId="934edbb4-d83f-4350-bf75-734323661350" providerId="ADAL" clId="{53FB8DDD-BE2C-F14A-BBE6-6EF6CEE0DD73}" dt="2021-12-06T11:22:26.097" v="851" actId="478"/>
          <ac:spMkLst>
            <pc:docMk/>
            <pc:sldMk cId="1741310664" sldId="263"/>
            <ac:spMk id="196" creationId="{3404670B-120E-9949-B797-6798E636F4B7}"/>
          </ac:spMkLst>
        </pc:spChg>
        <pc:spChg chg="add del mod">
          <ac:chgData name="Maximilien Schmidt" userId="934edbb4-d83f-4350-bf75-734323661350" providerId="ADAL" clId="{53FB8DDD-BE2C-F14A-BBE6-6EF6CEE0DD73}" dt="2021-12-06T11:22:26.097" v="851" actId="478"/>
          <ac:spMkLst>
            <pc:docMk/>
            <pc:sldMk cId="1741310664" sldId="263"/>
            <ac:spMk id="197" creationId="{33786531-DE35-4449-8156-C965514FA843}"/>
          </ac:spMkLst>
        </pc:spChg>
        <pc:spChg chg="add del mod">
          <ac:chgData name="Maximilien Schmidt" userId="934edbb4-d83f-4350-bf75-734323661350" providerId="ADAL" clId="{53FB8DDD-BE2C-F14A-BBE6-6EF6CEE0DD73}" dt="2021-12-06T11:22:26.097" v="851" actId="478"/>
          <ac:spMkLst>
            <pc:docMk/>
            <pc:sldMk cId="1741310664" sldId="263"/>
            <ac:spMk id="198" creationId="{35A463FB-A5C0-6F44-9989-F7FED3847C2B}"/>
          </ac:spMkLst>
        </pc:spChg>
        <pc:spChg chg="mod">
          <ac:chgData name="Maximilien Schmidt" userId="934edbb4-d83f-4350-bf75-734323661350" providerId="ADAL" clId="{53FB8DDD-BE2C-F14A-BBE6-6EF6CEE0DD73}" dt="2021-11-26T11:04:10.245" v="409"/>
          <ac:spMkLst>
            <pc:docMk/>
            <pc:sldMk cId="1741310664" sldId="263"/>
            <ac:spMk id="200" creationId="{09105F56-8F1B-AF4C-B516-9971387FCA96}"/>
          </ac:spMkLst>
        </pc:spChg>
        <pc:spChg chg="mod">
          <ac:chgData name="Maximilien Schmidt" userId="934edbb4-d83f-4350-bf75-734323661350" providerId="ADAL" clId="{53FB8DDD-BE2C-F14A-BBE6-6EF6CEE0DD73}" dt="2021-11-26T11:04:10.245" v="409"/>
          <ac:spMkLst>
            <pc:docMk/>
            <pc:sldMk cId="1741310664" sldId="263"/>
            <ac:spMk id="201" creationId="{E87B38CB-485C-CF47-A7FB-64E934C67F00}"/>
          </ac:spMkLst>
        </pc:spChg>
        <pc:spChg chg="mod">
          <ac:chgData name="Maximilien Schmidt" userId="934edbb4-d83f-4350-bf75-734323661350" providerId="ADAL" clId="{53FB8DDD-BE2C-F14A-BBE6-6EF6CEE0DD73}" dt="2021-11-26T11:04:10.245" v="409"/>
          <ac:spMkLst>
            <pc:docMk/>
            <pc:sldMk cId="1741310664" sldId="263"/>
            <ac:spMk id="203" creationId="{529163F0-2A9E-5F4D-B093-8F03D1180B1A}"/>
          </ac:spMkLst>
        </pc:spChg>
        <pc:spChg chg="mod">
          <ac:chgData name="Maximilien Schmidt" userId="934edbb4-d83f-4350-bf75-734323661350" providerId="ADAL" clId="{53FB8DDD-BE2C-F14A-BBE6-6EF6CEE0DD73}" dt="2021-11-26T11:04:10.245" v="409"/>
          <ac:spMkLst>
            <pc:docMk/>
            <pc:sldMk cId="1741310664" sldId="263"/>
            <ac:spMk id="204" creationId="{8636559D-EB51-7D4D-88CC-7CBD5F51A643}"/>
          </ac:spMkLst>
        </pc:spChg>
        <pc:spChg chg="mod">
          <ac:chgData name="Maximilien Schmidt" userId="934edbb4-d83f-4350-bf75-734323661350" providerId="ADAL" clId="{53FB8DDD-BE2C-F14A-BBE6-6EF6CEE0DD73}" dt="2021-11-26T11:04:10.245" v="409"/>
          <ac:spMkLst>
            <pc:docMk/>
            <pc:sldMk cId="1741310664" sldId="263"/>
            <ac:spMk id="206" creationId="{2149F4DE-C2BE-C544-9C5B-F58EC37B560D}"/>
          </ac:spMkLst>
        </pc:spChg>
        <pc:spChg chg="mod">
          <ac:chgData name="Maximilien Schmidt" userId="934edbb4-d83f-4350-bf75-734323661350" providerId="ADAL" clId="{53FB8DDD-BE2C-F14A-BBE6-6EF6CEE0DD73}" dt="2021-11-26T11:04:10.245" v="409"/>
          <ac:spMkLst>
            <pc:docMk/>
            <pc:sldMk cId="1741310664" sldId="263"/>
            <ac:spMk id="207" creationId="{94DC2C4F-C0E1-0147-A4BF-CFB63BB3EB16}"/>
          </ac:spMkLst>
        </pc:spChg>
        <pc:spChg chg="add del mod">
          <ac:chgData name="Maximilien Schmidt" userId="934edbb4-d83f-4350-bf75-734323661350" providerId="ADAL" clId="{53FB8DDD-BE2C-F14A-BBE6-6EF6CEE0DD73}" dt="2021-12-06T11:22:26.097" v="851" actId="478"/>
          <ac:spMkLst>
            <pc:docMk/>
            <pc:sldMk cId="1741310664" sldId="263"/>
            <ac:spMk id="208" creationId="{815CD7E6-3F5E-D04E-882C-99ADA568847F}"/>
          </ac:spMkLst>
        </pc:spChg>
        <pc:spChg chg="add del mod">
          <ac:chgData name="Maximilien Schmidt" userId="934edbb4-d83f-4350-bf75-734323661350" providerId="ADAL" clId="{53FB8DDD-BE2C-F14A-BBE6-6EF6CEE0DD73}" dt="2021-12-06T11:22:26.097" v="851" actId="478"/>
          <ac:spMkLst>
            <pc:docMk/>
            <pc:sldMk cId="1741310664" sldId="263"/>
            <ac:spMk id="209" creationId="{EC455659-3D3E-DD4E-9FFA-8A540124A73C}"/>
          </ac:spMkLst>
        </pc:spChg>
        <pc:spChg chg="add del mod">
          <ac:chgData name="Maximilien Schmidt" userId="934edbb4-d83f-4350-bf75-734323661350" providerId="ADAL" clId="{53FB8DDD-BE2C-F14A-BBE6-6EF6CEE0DD73}" dt="2021-12-06T11:22:26.097" v="851" actId="478"/>
          <ac:spMkLst>
            <pc:docMk/>
            <pc:sldMk cId="1741310664" sldId="263"/>
            <ac:spMk id="210" creationId="{6C849F55-C80E-E248-80C4-BBB7582A1942}"/>
          </ac:spMkLst>
        </pc:spChg>
        <pc:spChg chg="mod">
          <ac:chgData name="Maximilien Schmidt" userId="934edbb4-d83f-4350-bf75-734323661350" providerId="ADAL" clId="{53FB8DDD-BE2C-F14A-BBE6-6EF6CEE0DD73}" dt="2021-11-26T11:04:10.245" v="409"/>
          <ac:spMkLst>
            <pc:docMk/>
            <pc:sldMk cId="1741310664" sldId="263"/>
            <ac:spMk id="212" creationId="{3067A280-98A8-E749-9A74-24808DC878D6}"/>
          </ac:spMkLst>
        </pc:spChg>
        <pc:spChg chg="mod">
          <ac:chgData name="Maximilien Schmidt" userId="934edbb4-d83f-4350-bf75-734323661350" providerId="ADAL" clId="{53FB8DDD-BE2C-F14A-BBE6-6EF6CEE0DD73}" dt="2021-11-26T11:04:10.245" v="409"/>
          <ac:spMkLst>
            <pc:docMk/>
            <pc:sldMk cId="1741310664" sldId="263"/>
            <ac:spMk id="213" creationId="{3602AA95-DA06-FB4F-B0A2-D7880652FAF7}"/>
          </ac:spMkLst>
        </pc:spChg>
        <pc:spChg chg="mod">
          <ac:chgData name="Maximilien Schmidt" userId="934edbb4-d83f-4350-bf75-734323661350" providerId="ADAL" clId="{53FB8DDD-BE2C-F14A-BBE6-6EF6CEE0DD73}" dt="2021-11-26T11:04:10.245" v="409"/>
          <ac:spMkLst>
            <pc:docMk/>
            <pc:sldMk cId="1741310664" sldId="263"/>
            <ac:spMk id="214" creationId="{FD218EF7-685B-504A-8F5F-A934E27A8C49}"/>
          </ac:spMkLst>
        </pc:spChg>
        <pc:spChg chg="mod">
          <ac:chgData name="Maximilien Schmidt" userId="934edbb4-d83f-4350-bf75-734323661350" providerId="ADAL" clId="{53FB8DDD-BE2C-F14A-BBE6-6EF6CEE0DD73}" dt="2021-11-26T11:04:10.245" v="409"/>
          <ac:spMkLst>
            <pc:docMk/>
            <pc:sldMk cId="1741310664" sldId="263"/>
            <ac:spMk id="215" creationId="{6102FD45-F28A-DE4B-974C-3C2382A5F13C}"/>
          </ac:spMkLst>
        </pc:spChg>
        <pc:spChg chg="mod">
          <ac:chgData name="Maximilien Schmidt" userId="934edbb4-d83f-4350-bf75-734323661350" providerId="ADAL" clId="{53FB8DDD-BE2C-F14A-BBE6-6EF6CEE0DD73}" dt="2021-11-26T11:04:10.245" v="409"/>
          <ac:spMkLst>
            <pc:docMk/>
            <pc:sldMk cId="1741310664" sldId="263"/>
            <ac:spMk id="216" creationId="{54CB0944-5F43-7448-8FF6-67CE25CA74F1}"/>
          </ac:spMkLst>
        </pc:spChg>
        <pc:spChg chg="mod">
          <ac:chgData name="Maximilien Schmidt" userId="934edbb4-d83f-4350-bf75-734323661350" providerId="ADAL" clId="{53FB8DDD-BE2C-F14A-BBE6-6EF6CEE0DD73}" dt="2021-11-26T11:04:10.245" v="409"/>
          <ac:spMkLst>
            <pc:docMk/>
            <pc:sldMk cId="1741310664" sldId="263"/>
            <ac:spMk id="217" creationId="{8D99E5E9-D2D5-E74E-A69C-04384E6986FE}"/>
          </ac:spMkLst>
        </pc:spChg>
        <pc:spChg chg="mod">
          <ac:chgData name="Maximilien Schmidt" userId="934edbb4-d83f-4350-bf75-734323661350" providerId="ADAL" clId="{53FB8DDD-BE2C-F14A-BBE6-6EF6CEE0DD73}" dt="2021-11-26T11:04:10.245" v="409"/>
          <ac:spMkLst>
            <pc:docMk/>
            <pc:sldMk cId="1741310664" sldId="263"/>
            <ac:spMk id="218" creationId="{2F184F3F-75D3-994B-ABBF-A3A6427FC5C2}"/>
          </ac:spMkLst>
        </pc:spChg>
        <pc:spChg chg="mod">
          <ac:chgData name="Maximilien Schmidt" userId="934edbb4-d83f-4350-bf75-734323661350" providerId="ADAL" clId="{53FB8DDD-BE2C-F14A-BBE6-6EF6CEE0DD73}" dt="2021-11-26T11:04:10.245" v="409"/>
          <ac:spMkLst>
            <pc:docMk/>
            <pc:sldMk cId="1741310664" sldId="263"/>
            <ac:spMk id="219" creationId="{F3AA56F3-6427-0E4B-9465-100F4F4021D0}"/>
          </ac:spMkLst>
        </pc:spChg>
        <pc:spChg chg="mod">
          <ac:chgData name="Maximilien Schmidt" userId="934edbb4-d83f-4350-bf75-734323661350" providerId="ADAL" clId="{53FB8DDD-BE2C-F14A-BBE6-6EF6CEE0DD73}" dt="2021-11-26T11:04:10.245" v="409"/>
          <ac:spMkLst>
            <pc:docMk/>
            <pc:sldMk cId="1741310664" sldId="263"/>
            <ac:spMk id="220" creationId="{7FD759AB-BAA7-A247-9EE5-F1D53E4773EC}"/>
          </ac:spMkLst>
        </pc:spChg>
        <pc:spChg chg="mod">
          <ac:chgData name="Maximilien Schmidt" userId="934edbb4-d83f-4350-bf75-734323661350" providerId="ADAL" clId="{53FB8DDD-BE2C-F14A-BBE6-6EF6CEE0DD73}" dt="2021-11-26T11:04:10.245" v="409"/>
          <ac:spMkLst>
            <pc:docMk/>
            <pc:sldMk cId="1741310664" sldId="263"/>
            <ac:spMk id="222" creationId="{77D3BC49-E11D-9D42-ABA9-001C4F66C54B}"/>
          </ac:spMkLst>
        </pc:spChg>
        <pc:spChg chg="mod">
          <ac:chgData name="Maximilien Schmidt" userId="934edbb4-d83f-4350-bf75-734323661350" providerId="ADAL" clId="{53FB8DDD-BE2C-F14A-BBE6-6EF6CEE0DD73}" dt="2021-11-26T11:04:10.245" v="409"/>
          <ac:spMkLst>
            <pc:docMk/>
            <pc:sldMk cId="1741310664" sldId="263"/>
            <ac:spMk id="223" creationId="{9D7048FD-E833-BD41-B98F-2011D8102786}"/>
          </ac:spMkLst>
        </pc:spChg>
        <pc:spChg chg="mod">
          <ac:chgData name="Maximilien Schmidt" userId="934edbb4-d83f-4350-bf75-734323661350" providerId="ADAL" clId="{53FB8DDD-BE2C-F14A-BBE6-6EF6CEE0DD73}" dt="2021-11-26T11:04:10.245" v="409"/>
          <ac:spMkLst>
            <pc:docMk/>
            <pc:sldMk cId="1741310664" sldId="263"/>
            <ac:spMk id="225" creationId="{0A3237AA-5E36-6142-9782-903B4EB17403}"/>
          </ac:spMkLst>
        </pc:spChg>
        <pc:spChg chg="mod">
          <ac:chgData name="Maximilien Schmidt" userId="934edbb4-d83f-4350-bf75-734323661350" providerId="ADAL" clId="{53FB8DDD-BE2C-F14A-BBE6-6EF6CEE0DD73}" dt="2021-11-26T11:04:10.245" v="409"/>
          <ac:spMkLst>
            <pc:docMk/>
            <pc:sldMk cId="1741310664" sldId="263"/>
            <ac:spMk id="226" creationId="{94A46358-AEAB-9E42-83F2-159317FE6846}"/>
          </ac:spMkLst>
        </pc:spChg>
        <pc:spChg chg="mod">
          <ac:chgData name="Maximilien Schmidt" userId="934edbb4-d83f-4350-bf75-734323661350" providerId="ADAL" clId="{53FB8DDD-BE2C-F14A-BBE6-6EF6CEE0DD73}" dt="2021-11-26T11:04:10.245" v="409"/>
          <ac:spMkLst>
            <pc:docMk/>
            <pc:sldMk cId="1741310664" sldId="263"/>
            <ac:spMk id="227" creationId="{B4413999-A45E-8546-B57E-E78EF42844E3}"/>
          </ac:spMkLst>
        </pc:spChg>
        <pc:spChg chg="mod">
          <ac:chgData name="Maximilien Schmidt" userId="934edbb4-d83f-4350-bf75-734323661350" providerId="ADAL" clId="{53FB8DDD-BE2C-F14A-BBE6-6EF6CEE0DD73}" dt="2021-11-26T11:04:10.245" v="409"/>
          <ac:spMkLst>
            <pc:docMk/>
            <pc:sldMk cId="1741310664" sldId="263"/>
            <ac:spMk id="228" creationId="{F8E1E9D5-CFA8-5A4A-AB2B-45976482B99F}"/>
          </ac:spMkLst>
        </pc:spChg>
        <pc:spChg chg="mod">
          <ac:chgData name="Maximilien Schmidt" userId="934edbb4-d83f-4350-bf75-734323661350" providerId="ADAL" clId="{53FB8DDD-BE2C-F14A-BBE6-6EF6CEE0DD73}" dt="2021-11-26T11:04:10.245" v="409"/>
          <ac:spMkLst>
            <pc:docMk/>
            <pc:sldMk cId="1741310664" sldId="263"/>
            <ac:spMk id="229" creationId="{A5E653E6-E8EE-EE44-92C4-3A1954406B5C}"/>
          </ac:spMkLst>
        </pc:spChg>
        <pc:spChg chg="mod">
          <ac:chgData name="Maximilien Schmidt" userId="934edbb4-d83f-4350-bf75-734323661350" providerId="ADAL" clId="{53FB8DDD-BE2C-F14A-BBE6-6EF6CEE0DD73}" dt="2021-11-26T11:04:10.245" v="409"/>
          <ac:spMkLst>
            <pc:docMk/>
            <pc:sldMk cId="1741310664" sldId="263"/>
            <ac:spMk id="230" creationId="{CD4DB9D4-6408-0049-B821-7636B435A813}"/>
          </ac:spMkLst>
        </pc:spChg>
        <pc:spChg chg="mod">
          <ac:chgData name="Maximilien Schmidt" userId="934edbb4-d83f-4350-bf75-734323661350" providerId="ADAL" clId="{53FB8DDD-BE2C-F14A-BBE6-6EF6CEE0DD73}" dt="2021-11-26T11:04:10.245" v="409"/>
          <ac:spMkLst>
            <pc:docMk/>
            <pc:sldMk cId="1741310664" sldId="263"/>
            <ac:spMk id="231" creationId="{026200CC-812F-974D-B267-89A31EF13915}"/>
          </ac:spMkLst>
        </pc:spChg>
        <pc:spChg chg="mod">
          <ac:chgData name="Maximilien Schmidt" userId="934edbb4-d83f-4350-bf75-734323661350" providerId="ADAL" clId="{53FB8DDD-BE2C-F14A-BBE6-6EF6CEE0DD73}" dt="2021-11-26T11:04:10.245" v="409"/>
          <ac:spMkLst>
            <pc:docMk/>
            <pc:sldMk cId="1741310664" sldId="263"/>
            <ac:spMk id="232" creationId="{40C1A512-78DC-E84F-910B-543B3926BCFE}"/>
          </ac:spMkLst>
        </pc:spChg>
        <pc:spChg chg="mod">
          <ac:chgData name="Maximilien Schmidt" userId="934edbb4-d83f-4350-bf75-734323661350" providerId="ADAL" clId="{53FB8DDD-BE2C-F14A-BBE6-6EF6CEE0DD73}" dt="2021-11-26T11:04:10.245" v="409"/>
          <ac:spMkLst>
            <pc:docMk/>
            <pc:sldMk cId="1741310664" sldId="263"/>
            <ac:spMk id="233" creationId="{4E7690E0-30DA-EC4E-859F-122968650496}"/>
          </ac:spMkLst>
        </pc:spChg>
        <pc:spChg chg="mod">
          <ac:chgData name="Maximilien Schmidt" userId="934edbb4-d83f-4350-bf75-734323661350" providerId="ADAL" clId="{53FB8DDD-BE2C-F14A-BBE6-6EF6CEE0DD73}" dt="2021-11-26T11:04:10.245" v="409"/>
          <ac:spMkLst>
            <pc:docMk/>
            <pc:sldMk cId="1741310664" sldId="263"/>
            <ac:spMk id="234" creationId="{818725C7-2FAD-8940-8092-F0B32D34B7CC}"/>
          </ac:spMkLst>
        </pc:spChg>
        <pc:spChg chg="mod">
          <ac:chgData name="Maximilien Schmidt" userId="934edbb4-d83f-4350-bf75-734323661350" providerId="ADAL" clId="{53FB8DDD-BE2C-F14A-BBE6-6EF6CEE0DD73}" dt="2021-11-26T11:04:10.245" v="409"/>
          <ac:spMkLst>
            <pc:docMk/>
            <pc:sldMk cId="1741310664" sldId="263"/>
            <ac:spMk id="235" creationId="{5D8441D0-0BED-AC4D-92AE-6FC04399A6C9}"/>
          </ac:spMkLst>
        </pc:spChg>
        <pc:spChg chg="mod">
          <ac:chgData name="Maximilien Schmidt" userId="934edbb4-d83f-4350-bf75-734323661350" providerId="ADAL" clId="{53FB8DDD-BE2C-F14A-BBE6-6EF6CEE0DD73}" dt="2021-11-26T11:04:10.245" v="409"/>
          <ac:spMkLst>
            <pc:docMk/>
            <pc:sldMk cId="1741310664" sldId="263"/>
            <ac:spMk id="236" creationId="{1F326AFD-FC1E-0348-89AA-11A395010D4C}"/>
          </ac:spMkLst>
        </pc:spChg>
        <pc:spChg chg="mod">
          <ac:chgData name="Maximilien Schmidt" userId="934edbb4-d83f-4350-bf75-734323661350" providerId="ADAL" clId="{53FB8DDD-BE2C-F14A-BBE6-6EF6CEE0DD73}" dt="2021-11-26T11:04:10.245" v="409"/>
          <ac:spMkLst>
            <pc:docMk/>
            <pc:sldMk cId="1741310664" sldId="263"/>
            <ac:spMk id="237" creationId="{A58407D7-0A90-EF47-8579-AE1C7F0DA368}"/>
          </ac:spMkLst>
        </pc:spChg>
        <pc:spChg chg="mod">
          <ac:chgData name="Maximilien Schmidt" userId="934edbb4-d83f-4350-bf75-734323661350" providerId="ADAL" clId="{53FB8DDD-BE2C-F14A-BBE6-6EF6CEE0DD73}" dt="2021-11-26T11:04:10.245" v="409"/>
          <ac:spMkLst>
            <pc:docMk/>
            <pc:sldMk cId="1741310664" sldId="263"/>
            <ac:spMk id="238" creationId="{05E85FD7-B1F8-9D4F-92F6-D1DE7F92E997}"/>
          </ac:spMkLst>
        </pc:spChg>
        <pc:spChg chg="mod">
          <ac:chgData name="Maximilien Schmidt" userId="934edbb4-d83f-4350-bf75-734323661350" providerId="ADAL" clId="{53FB8DDD-BE2C-F14A-BBE6-6EF6CEE0DD73}" dt="2021-11-26T11:04:10.245" v="409"/>
          <ac:spMkLst>
            <pc:docMk/>
            <pc:sldMk cId="1741310664" sldId="263"/>
            <ac:spMk id="239" creationId="{F0121932-A762-D141-AE5F-820144F55552}"/>
          </ac:spMkLst>
        </pc:spChg>
        <pc:spChg chg="mod">
          <ac:chgData name="Maximilien Schmidt" userId="934edbb4-d83f-4350-bf75-734323661350" providerId="ADAL" clId="{53FB8DDD-BE2C-F14A-BBE6-6EF6CEE0DD73}" dt="2021-11-26T11:04:10.245" v="409"/>
          <ac:spMkLst>
            <pc:docMk/>
            <pc:sldMk cId="1741310664" sldId="263"/>
            <ac:spMk id="240" creationId="{44E6219D-4C53-BC4B-B67B-5C88B6598E52}"/>
          </ac:spMkLst>
        </pc:spChg>
        <pc:spChg chg="mod">
          <ac:chgData name="Maximilien Schmidt" userId="934edbb4-d83f-4350-bf75-734323661350" providerId="ADAL" clId="{53FB8DDD-BE2C-F14A-BBE6-6EF6CEE0DD73}" dt="2021-11-26T11:04:10.245" v="409"/>
          <ac:spMkLst>
            <pc:docMk/>
            <pc:sldMk cId="1741310664" sldId="263"/>
            <ac:spMk id="241" creationId="{8DC9DC80-3EA9-7945-B716-54DF6A6B0430}"/>
          </ac:spMkLst>
        </pc:spChg>
        <pc:spChg chg="mod">
          <ac:chgData name="Maximilien Schmidt" userId="934edbb4-d83f-4350-bf75-734323661350" providerId="ADAL" clId="{53FB8DDD-BE2C-F14A-BBE6-6EF6CEE0DD73}" dt="2021-11-26T11:04:10.245" v="409"/>
          <ac:spMkLst>
            <pc:docMk/>
            <pc:sldMk cId="1741310664" sldId="263"/>
            <ac:spMk id="242" creationId="{047054D9-5C00-E645-A1F7-8E0364BDCDD0}"/>
          </ac:spMkLst>
        </pc:spChg>
        <pc:spChg chg="mod">
          <ac:chgData name="Maximilien Schmidt" userId="934edbb4-d83f-4350-bf75-734323661350" providerId="ADAL" clId="{53FB8DDD-BE2C-F14A-BBE6-6EF6CEE0DD73}" dt="2021-11-26T11:04:10.245" v="409"/>
          <ac:spMkLst>
            <pc:docMk/>
            <pc:sldMk cId="1741310664" sldId="263"/>
            <ac:spMk id="243" creationId="{8A5D4132-BA54-D448-B6BA-3F94E0EC63ED}"/>
          </ac:spMkLst>
        </pc:spChg>
        <pc:spChg chg="mod">
          <ac:chgData name="Maximilien Schmidt" userId="934edbb4-d83f-4350-bf75-734323661350" providerId="ADAL" clId="{53FB8DDD-BE2C-F14A-BBE6-6EF6CEE0DD73}" dt="2021-11-26T11:04:10.245" v="409"/>
          <ac:spMkLst>
            <pc:docMk/>
            <pc:sldMk cId="1741310664" sldId="263"/>
            <ac:spMk id="244" creationId="{58DC8B23-9697-D343-8F4C-BF10327639A9}"/>
          </ac:spMkLst>
        </pc:spChg>
        <pc:spChg chg="mod">
          <ac:chgData name="Maximilien Schmidt" userId="934edbb4-d83f-4350-bf75-734323661350" providerId="ADAL" clId="{53FB8DDD-BE2C-F14A-BBE6-6EF6CEE0DD73}" dt="2021-11-26T11:04:10.245" v="409"/>
          <ac:spMkLst>
            <pc:docMk/>
            <pc:sldMk cId="1741310664" sldId="263"/>
            <ac:spMk id="246" creationId="{DA6C1C9C-FCD0-FA4D-BDC1-9635239452FD}"/>
          </ac:spMkLst>
        </pc:spChg>
        <pc:spChg chg="mod">
          <ac:chgData name="Maximilien Schmidt" userId="934edbb4-d83f-4350-bf75-734323661350" providerId="ADAL" clId="{53FB8DDD-BE2C-F14A-BBE6-6EF6CEE0DD73}" dt="2021-11-26T11:04:10.245" v="409"/>
          <ac:spMkLst>
            <pc:docMk/>
            <pc:sldMk cId="1741310664" sldId="263"/>
            <ac:spMk id="247" creationId="{24A7FFA2-8D28-6A41-860A-2A602BDDF042}"/>
          </ac:spMkLst>
        </pc:spChg>
        <pc:spChg chg="mod">
          <ac:chgData name="Maximilien Schmidt" userId="934edbb4-d83f-4350-bf75-734323661350" providerId="ADAL" clId="{53FB8DDD-BE2C-F14A-BBE6-6EF6CEE0DD73}" dt="2021-11-26T11:04:10.245" v="409"/>
          <ac:spMkLst>
            <pc:docMk/>
            <pc:sldMk cId="1741310664" sldId="263"/>
            <ac:spMk id="248" creationId="{0C42279D-99BE-BA4C-87A3-018F793CCA64}"/>
          </ac:spMkLst>
        </pc:spChg>
        <pc:spChg chg="mod">
          <ac:chgData name="Maximilien Schmidt" userId="934edbb4-d83f-4350-bf75-734323661350" providerId="ADAL" clId="{53FB8DDD-BE2C-F14A-BBE6-6EF6CEE0DD73}" dt="2021-11-26T11:04:10.245" v="409"/>
          <ac:spMkLst>
            <pc:docMk/>
            <pc:sldMk cId="1741310664" sldId="263"/>
            <ac:spMk id="249" creationId="{D6859D8C-73DF-ED4A-BD26-B8B63A739309}"/>
          </ac:spMkLst>
        </pc:spChg>
        <pc:spChg chg="mod">
          <ac:chgData name="Maximilien Schmidt" userId="934edbb4-d83f-4350-bf75-734323661350" providerId="ADAL" clId="{53FB8DDD-BE2C-F14A-BBE6-6EF6CEE0DD73}" dt="2021-11-26T11:04:10.245" v="409"/>
          <ac:spMkLst>
            <pc:docMk/>
            <pc:sldMk cId="1741310664" sldId="263"/>
            <ac:spMk id="250" creationId="{F3EC70EC-3DD0-2F42-8C9A-6DD496532442}"/>
          </ac:spMkLst>
        </pc:spChg>
        <pc:spChg chg="mod">
          <ac:chgData name="Maximilien Schmidt" userId="934edbb4-d83f-4350-bf75-734323661350" providerId="ADAL" clId="{53FB8DDD-BE2C-F14A-BBE6-6EF6CEE0DD73}" dt="2021-11-26T11:04:10.245" v="409"/>
          <ac:spMkLst>
            <pc:docMk/>
            <pc:sldMk cId="1741310664" sldId="263"/>
            <ac:spMk id="251" creationId="{77033743-CE70-2D48-8CF5-F4EB048075A2}"/>
          </ac:spMkLst>
        </pc:spChg>
        <pc:spChg chg="mod">
          <ac:chgData name="Maximilien Schmidt" userId="934edbb4-d83f-4350-bf75-734323661350" providerId="ADAL" clId="{53FB8DDD-BE2C-F14A-BBE6-6EF6CEE0DD73}" dt="2021-11-26T11:04:10.245" v="409"/>
          <ac:spMkLst>
            <pc:docMk/>
            <pc:sldMk cId="1741310664" sldId="263"/>
            <ac:spMk id="252" creationId="{5D24F796-5B70-B547-BD7B-58996DE1F37E}"/>
          </ac:spMkLst>
        </pc:spChg>
        <pc:spChg chg="mod">
          <ac:chgData name="Maximilien Schmidt" userId="934edbb4-d83f-4350-bf75-734323661350" providerId="ADAL" clId="{53FB8DDD-BE2C-F14A-BBE6-6EF6CEE0DD73}" dt="2021-11-26T11:04:10.245" v="409"/>
          <ac:spMkLst>
            <pc:docMk/>
            <pc:sldMk cId="1741310664" sldId="263"/>
            <ac:spMk id="253" creationId="{2282786C-CEA8-6E41-AA43-754FB837B8C7}"/>
          </ac:spMkLst>
        </pc:spChg>
        <pc:spChg chg="mod">
          <ac:chgData name="Maximilien Schmidt" userId="934edbb4-d83f-4350-bf75-734323661350" providerId="ADAL" clId="{53FB8DDD-BE2C-F14A-BBE6-6EF6CEE0DD73}" dt="2021-11-26T11:04:10.245" v="409"/>
          <ac:spMkLst>
            <pc:docMk/>
            <pc:sldMk cId="1741310664" sldId="263"/>
            <ac:spMk id="254" creationId="{582C8686-196F-3446-BD22-ACDEE22019DD}"/>
          </ac:spMkLst>
        </pc:spChg>
        <pc:spChg chg="mod">
          <ac:chgData name="Maximilien Schmidt" userId="934edbb4-d83f-4350-bf75-734323661350" providerId="ADAL" clId="{53FB8DDD-BE2C-F14A-BBE6-6EF6CEE0DD73}" dt="2021-11-26T11:04:10.245" v="409"/>
          <ac:spMkLst>
            <pc:docMk/>
            <pc:sldMk cId="1741310664" sldId="263"/>
            <ac:spMk id="255" creationId="{EC9728E7-3E90-D14D-8AC6-8831B3677DA1}"/>
          </ac:spMkLst>
        </pc:spChg>
        <pc:spChg chg="mod">
          <ac:chgData name="Maximilien Schmidt" userId="934edbb4-d83f-4350-bf75-734323661350" providerId="ADAL" clId="{53FB8DDD-BE2C-F14A-BBE6-6EF6CEE0DD73}" dt="2021-11-26T11:04:10.245" v="409"/>
          <ac:spMkLst>
            <pc:docMk/>
            <pc:sldMk cId="1741310664" sldId="263"/>
            <ac:spMk id="256" creationId="{40A922F7-268C-2B4C-9713-6ABA84F72163}"/>
          </ac:spMkLst>
        </pc:spChg>
        <pc:spChg chg="mod">
          <ac:chgData name="Maximilien Schmidt" userId="934edbb4-d83f-4350-bf75-734323661350" providerId="ADAL" clId="{53FB8DDD-BE2C-F14A-BBE6-6EF6CEE0DD73}" dt="2021-11-26T11:04:10.245" v="409"/>
          <ac:spMkLst>
            <pc:docMk/>
            <pc:sldMk cId="1741310664" sldId="263"/>
            <ac:spMk id="257" creationId="{01887A3F-77DA-8744-89A0-10493253B8F8}"/>
          </ac:spMkLst>
        </pc:spChg>
        <pc:spChg chg="mod">
          <ac:chgData name="Maximilien Schmidt" userId="934edbb4-d83f-4350-bf75-734323661350" providerId="ADAL" clId="{53FB8DDD-BE2C-F14A-BBE6-6EF6CEE0DD73}" dt="2021-11-26T11:04:10.245" v="409"/>
          <ac:spMkLst>
            <pc:docMk/>
            <pc:sldMk cId="1741310664" sldId="263"/>
            <ac:spMk id="258" creationId="{BDBBBAF2-3D80-924B-B7FD-95B6B81F557B}"/>
          </ac:spMkLst>
        </pc:spChg>
        <pc:spChg chg="mod">
          <ac:chgData name="Maximilien Schmidt" userId="934edbb4-d83f-4350-bf75-734323661350" providerId="ADAL" clId="{53FB8DDD-BE2C-F14A-BBE6-6EF6CEE0DD73}" dt="2021-11-26T11:04:10.245" v="409"/>
          <ac:spMkLst>
            <pc:docMk/>
            <pc:sldMk cId="1741310664" sldId="263"/>
            <ac:spMk id="259" creationId="{777B7AC3-3318-FF44-B22B-B5FFBD2A8E8F}"/>
          </ac:spMkLst>
        </pc:spChg>
        <pc:spChg chg="mod">
          <ac:chgData name="Maximilien Schmidt" userId="934edbb4-d83f-4350-bf75-734323661350" providerId="ADAL" clId="{53FB8DDD-BE2C-F14A-BBE6-6EF6CEE0DD73}" dt="2021-11-26T11:04:10.245" v="409"/>
          <ac:spMkLst>
            <pc:docMk/>
            <pc:sldMk cId="1741310664" sldId="263"/>
            <ac:spMk id="260" creationId="{5F9430E7-B961-C54D-ADA2-8EB5E058CF13}"/>
          </ac:spMkLst>
        </pc:spChg>
        <pc:spChg chg="mod">
          <ac:chgData name="Maximilien Schmidt" userId="934edbb4-d83f-4350-bf75-734323661350" providerId="ADAL" clId="{53FB8DDD-BE2C-F14A-BBE6-6EF6CEE0DD73}" dt="2021-11-26T11:04:10.245" v="409"/>
          <ac:spMkLst>
            <pc:docMk/>
            <pc:sldMk cId="1741310664" sldId="263"/>
            <ac:spMk id="261" creationId="{641DF590-BF8F-D848-9673-DC63E44F531D}"/>
          </ac:spMkLst>
        </pc:spChg>
        <pc:spChg chg="mod">
          <ac:chgData name="Maximilien Schmidt" userId="934edbb4-d83f-4350-bf75-734323661350" providerId="ADAL" clId="{53FB8DDD-BE2C-F14A-BBE6-6EF6CEE0DD73}" dt="2021-11-26T11:04:10.245" v="409"/>
          <ac:spMkLst>
            <pc:docMk/>
            <pc:sldMk cId="1741310664" sldId="263"/>
            <ac:spMk id="262" creationId="{801F9345-01DD-E246-BE47-2712D0B87210}"/>
          </ac:spMkLst>
        </pc:spChg>
        <pc:spChg chg="mod">
          <ac:chgData name="Maximilien Schmidt" userId="934edbb4-d83f-4350-bf75-734323661350" providerId="ADAL" clId="{53FB8DDD-BE2C-F14A-BBE6-6EF6CEE0DD73}" dt="2021-11-26T11:04:10.245" v="409"/>
          <ac:spMkLst>
            <pc:docMk/>
            <pc:sldMk cId="1741310664" sldId="263"/>
            <ac:spMk id="263" creationId="{CC37B96F-3DAA-7F4F-BDB4-20AFED2961D3}"/>
          </ac:spMkLst>
        </pc:spChg>
        <pc:spChg chg="mod">
          <ac:chgData name="Maximilien Schmidt" userId="934edbb4-d83f-4350-bf75-734323661350" providerId="ADAL" clId="{53FB8DDD-BE2C-F14A-BBE6-6EF6CEE0DD73}" dt="2021-11-26T11:04:10.245" v="409"/>
          <ac:spMkLst>
            <pc:docMk/>
            <pc:sldMk cId="1741310664" sldId="263"/>
            <ac:spMk id="264" creationId="{BE00D916-4699-0945-9C7A-B4EC450F195F}"/>
          </ac:spMkLst>
        </pc:spChg>
        <pc:spChg chg="mod">
          <ac:chgData name="Maximilien Schmidt" userId="934edbb4-d83f-4350-bf75-734323661350" providerId="ADAL" clId="{53FB8DDD-BE2C-F14A-BBE6-6EF6CEE0DD73}" dt="2021-11-26T11:04:10.245" v="409"/>
          <ac:spMkLst>
            <pc:docMk/>
            <pc:sldMk cId="1741310664" sldId="263"/>
            <ac:spMk id="265" creationId="{C6086744-3AE2-694F-82CC-0D89A713B227}"/>
          </ac:spMkLst>
        </pc:spChg>
        <pc:spChg chg="mod">
          <ac:chgData name="Maximilien Schmidt" userId="934edbb4-d83f-4350-bf75-734323661350" providerId="ADAL" clId="{53FB8DDD-BE2C-F14A-BBE6-6EF6CEE0DD73}" dt="2021-11-26T11:04:10.245" v="409"/>
          <ac:spMkLst>
            <pc:docMk/>
            <pc:sldMk cId="1741310664" sldId="263"/>
            <ac:spMk id="266" creationId="{36322C52-E492-2D44-BCF4-C5AA44D256E8}"/>
          </ac:spMkLst>
        </pc:spChg>
        <pc:spChg chg="mod">
          <ac:chgData name="Maximilien Schmidt" userId="934edbb4-d83f-4350-bf75-734323661350" providerId="ADAL" clId="{53FB8DDD-BE2C-F14A-BBE6-6EF6CEE0DD73}" dt="2021-11-26T11:04:10.245" v="409"/>
          <ac:spMkLst>
            <pc:docMk/>
            <pc:sldMk cId="1741310664" sldId="263"/>
            <ac:spMk id="267" creationId="{069C73B8-8373-CC40-BEE5-2AC4BE05BDF2}"/>
          </ac:spMkLst>
        </pc:spChg>
        <pc:spChg chg="mod">
          <ac:chgData name="Maximilien Schmidt" userId="934edbb4-d83f-4350-bf75-734323661350" providerId="ADAL" clId="{53FB8DDD-BE2C-F14A-BBE6-6EF6CEE0DD73}" dt="2021-11-26T11:04:10.245" v="409"/>
          <ac:spMkLst>
            <pc:docMk/>
            <pc:sldMk cId="1741310664" sldId="263"/>
            <ac:spMk id="268" creationId="{B2BFB6B9-7DB4-7949-8A14-1D570E05DC19}"/>
          </ac:spMkLst>
        </pc:spChg>
        <pc:spChg chg="mod">
          <ac:chgData name="Maximilien Schmidt" userId="934edbb4-d83f-4350-bf75-734323661350" providerId="ADAL" clId="{53FB8DDD-BE2C-F14A-BBE6-6EF6CEE0DD73}" dt="2021-11-26T11:04:10.245" v="409"/>
          <ac:spMkLst>
            <pc:docMk/>
            <pc:sldMk cId="1741310664" sldId="263"/>
            <ac:spMk id="269" creationId="{4E80D159-062C-4845-B0B7-708901A5247B}"/>
          </ac:spMkLst>
        </pc:spChg>
        <pc:spChg chg="mod">
          <ac:chgData name="Maximilien Schmidt" userId="934edbb4-d83f-4350-bf75-734323661350" providerId="ADAL" clId="{53FB8DDD-BE2C-F14A-BBE6-6EF6CEE0DD73}" dt="2021-11-26T11:04:10.245" v="409"/>
          <ac:spMkLst>
            <pc:docMk/>
            <pc:sldMk cId="1741310664" sldId="263"/>
            <ac:spMk id="270" creationId="{30D504B3-15FF-2A45-A951-E5BBF2812FB7}"/>
          </ac:spMkLst>
        </pc:spChg>
        <pc:spChg chg="mod">
          <ac:chgData name="Maximilien Schmidt" userId="934edbb4-d83f-4350-bf75-734323661350" providerId="ADAL" clId="{53FB8DDD-BE2C-F14A-BBE6-6EF6CEE0DD73}" dt="2021-11-26T11:04:10.245" v="409"/>
          <ac:spMkLst>
            <pc:docMk/>
            <pc:sldMk cId="1741310664" sldId="263"/>
            <ac:spMk id="271" creationId="{30BD8029-FAA5-DE42-BC27-F308C3F9F2E1}"/>
          </ac:spMkLst>
        </pc:spChg>
        <pc:spChg chg="mod">
          <ac:chgData name="Maximilien Schmidt" userId="934edbb4-d83f-4350-bf75-734323661350" providerId="ADAL" clId="{53FB8DDD-BE2C-F14A-BBE6-6EF6CEE0DD73}" dt="2021-11-26T11:04:10.245" v="409"/>
          <ac:spMkLst>
            <pc:docMk/>
            <pc:sldMk cId="1741310664" sldId="263"/>
            <ac:spMk id="272" creationId="{558B7C25-7028-EF43-870A-A146C89CAEF9}"/>
          </ac:spMkLst>
        </pc:spChg>
        <pc:spChg chg="add del mod">
          <ac:chgData name="Maximilien Schmidt" userId="934edbb4-d83f-4350-bf75-734323661350" providerId="ADAL" clId="{53FB8DDD-BE2C-F14A-BBE6-6EF6CEE0DD73}" dt="2021-12-14T10:09:12.825" v="1413" actId="478"/>
          <ac:spMkLst>
            <pc:docMk/>
            <pc:sldMk cId="1741310664" sldId="263"/>
            <ac:spMk id="273" creationId="{67C321C5-9459-2544-9DED-1B210C3F806E}"/>
          </ac:spMkLst>
        </pc:spChg>
        <pc:spChg chg="mod">
          <ac:chgData name="Maximilien Schmidt" userId="934edbb4-d83f-4350-bf75-734323661350" providerId="ADAL" clId="{53FB8DDD-BE2C-F14A-BBE6-6EF6CEE0DD73}" dt="2021-11-26T11:04:10.245" v="409"/>
          <ac:spMkLst>
            <pc:docMk/>
            <pc:sldMk cId="1741310664" sldId="263"/>
            <ac:spMk id="273" creationId="{7B2C1D9C-8E1C-CB47-A421-E96019FC4570}"/>
          </ac:spMkLst>
        </pc:spChg>
        <pc:spChg chg="mod">
          <ac:chgData name="Maximilien Schmidt" userId="934edbb4-d83f-4350-bf75-734323661350" providerId="ADAL" clId="{53FB8DDD-BE2C-F14A-BBE6-6EF6CEE0DD73}" dt="2021-11-26T11:04:10.245" v="409"/>
          <ac:spMkLst>
            <pc:docMk/>
            <pc:sldMk cId="1741310664" sldId="263"/>
            <ac:spMk id="274" creationId="{FEAEA20E-298C-444A-B0CB-D66A730933D8}"/>
          </ac:spMkLst>
        </pc:spChg>
        <pc:spChg chg="mod">
          <ac:chgData name="Maximilien Schmidt" userId="934edbb4-d83f-4350-bf75-734323661350" providerId="ADAL" clId="{53FB8DDD-BE2C-F14A-BBE6-6EF6CEE0DD73}" dt="2021-11-26T11:04:10.245" v="409"/>
          <ac:spMkLst>
            <pc:docMk/>
            <pc:sldMk cId="1741310664" sldId="263"/>
            <ac:spMk id="275" creationId="{BEC586CE-2401-7748-9ECD-B23A7061676F}"/>
          </ac:spMkLst>
        </pc:spChg>
        <pc:spChg chg="mod">
          <ac:chgData name="Maximilien Schmidt" userId="934edbb4-d83f-4350-bf75-734323661350" providerId="ADAL" clId="{53FB8DDD-BE2C-F14A-BBE6-6EF6CEE0DD73}" dt="2021-11-26T11:04:10.245" v="409"/>
          <ac:spMkLst>
            <pc:docMk/>
            <pc:sldMk cId="1741310664" sldId="263"/>
            <ac:spMk id="276" creationId="{B443CA37-A3DE-E24A-9DE5-E0D980544262}"/>
          </ac:spMkLst>
        </pc:spChg>
        <pc:spChg chg="mod">
          <ac:chgData name="Maximilien Schmidt" userId="934edbb4-d83f-4350-bf75-734323661350" providerId="ADAL" clId="{53FB8DDD-BE2C-F14A-BBE6-6EF6CEE0DD73}" dt="2021-11-26T11:04:10.245" v="409"/>
          <ac:spMkLst>
            <pc:docMk/>
            <pc:sldMk cId="1741310664" sldId="263"/>
            <ac:spMk id="277" creationId="{64B0691C-F5A5-CB4F-919B-96855B7A7240}"/>
          </ac:spMkLst>
        </pc:spChg>
        <pc:spChg chg="mod">
          <ac:chgData name="Maximilien Schmidt" userId="934edbb4-d83f-4350-bf75-734323661350" providerId="ADAL" clId="{53FB8DDD-BE2C-F14A-BBE6-6EF6CEE0DD73}" dt="2021-11-26T11:04:10.245" v="409"/>
          <ac:spMkLst>
            <pc:docMk/>
            <pc:sldMk cId="1741310664" sldId="263"/>
            <ac:spMk id="278" creationId="{176B9DA7-2E68-C74D-9205-7ECF2E830A41}"/>
          </ac:spMkLst>
        </pc:spChg>
        <pc:spChg chg="mod">
          <ac:chgData name="Maximilien Schmidt" userId="934edbb4-d83f-4350-bf75-734323661350" providerId="ADAL" clId="{53FB8DDD-BE2C-F14A-BBE6-6EF6CEE0DD73}" dt="2021-11-26T11:04:10.245" v="409"/>
          <ac:spMkLst>
            <pc:docMk/>
            <pc:sldMk cId="1741310664" sldId="263"/>
            <ac:spMk id="279" creationId="{70584C41-C67F-4B48-BB57-B6D0D4BBABCF}"/>
          </ac:spMkLst>
        </pc:spChg>
        <pc:spChg chg="mod">
          <ac:chgData name="Maximilien Schmidt" userId="934edbb4-d83f-4350-bf75-734323661350" providerId="ADAL" clId="{53FB8DDD-BE2C-F14A-BBE6-6EF6CEE0DD73}" dt="2021-11-26T11:04:10.245" v="409"/>
          <ac:spMkLst>
            <pc:docMk/>
            <pc:sldMk cId="1741310664" sldId="263"/>
            <ac:spMk id="280" creationId="{79C910DB-869F-C741-ADB6-178900297AAF}"/>
          </ac:spMkLst>
        </pc:spChg>
        <pc:spChg chg="mod">
          <ac:chgData name="Maximilien Schmidt" userId="934edbb4-d83f-4350-bf75-734323661350" providerId="ADAL" clId="{53FB8DDD-BE2C-F14A-BBE6-6EF6CEE0DD73}" dt="2021-11-26T11:04:10.245" v="409"/>
          <ac:spMkLst>
            <pc:docMk/>
            <pc:sldMk cId="1741310664" sldId="263"/>
            <ac:spMk id="281" creationId="{F91283E3-BA22-204D-A545-59655CB7EF66}"/>
          </ac:spMkLst>
        </pc:spChg>
        <pc:spChg chg="mod">
          <ac:chgData name="Maximilien Schmidt" userId="934edbb4-d83f-4350-bf75-734323661350" providerId="ADAL" clId="{53FB8DDD-BE2C-F14A-BBE6-6EF6CEE0DD73}" dt="2021-11-26T11:04:10.245" v="409"/>
          <ac:spMkLst>
            <pc:docMk/>
            <pc:sldMk cId="1741310664" sldId="263"/>
            <ac:spMk id="282" creationId="{A7AD1951-603D-9A42-A7C7-CE5E7FA9A7B3}"/>
          </ac:spMkLst>
        </pc:spChg>
        <pc:spChg chg="mod">
          <ac:chgData name="Maximilien Schmidt" userId="934edbb4-d83f-4350-bf75-734323661350" providerId="ADAL" clId="{53FB8DDD-BE2C-F14A-BBE6-6EF6CEE0DD73}" dt="2021-11-26T11:04:10.245" v="409"/>
          <ac:spMkLst>
            <pc:docMk/>
            <pc:sldMk cId="1741310664" sldId="263"/>
            <ac:spMk id="283" creationId="{AB888792-8383-0B4C-87D6-E3091ADF8F88}"/>
          </ac:spMkLst>
        </pc:spChg>
        <pc:spChg chg="mod">
          <ac:chgData name="Maximilien Schmidt" userId="934edbb4-d83f-4350-bf75-734323661350" providerId="ADAL" clId="{53FB8DDD-BE2C-F14A-BBE6-6EF6CEE0DD73}" dt="2021-11-26T11:04:10.245" v="409"/>
          <ac:spMkLst>
            <pc:docMk/>
            <pc:sldMk cId="1741310664" sldId="263"/>
            <ac:spMk id="284" creationId="{58BA7BFF-140C-3742-BA86-6895D6E8B819}"/>
          </ac:spMkLst>
        </pc:spChg>
        <pc:spChg chg="mod">
          <ac:chgData name="Maximilien Schmidt" userId="934edbb4-d83f-4350-bf75-734323661350" providerId="ADAL" clId="{53FB8DDD-BE2C-F14A-BBE6-6EF6CEE0DD73}" dt="2021-11-26T11:04:10.245" v="409"/>
          <ac:spMkLst>
            <pc:docMk/>
            <pc:sldMk cId="1741310664" sldId="263"/>
            <ac:spMk id="285" creationId="{6693D895-1BDA-DB4B-AC86-A89AA60757CC}"/>
          </ac:spMkLst>
        </pc:spChg>
        <pc:spChg chg="mod">
          <ac:chgData name="Maximilien Schmidt" userId="934edbb4-d83f-4350-bf75-734323661350" providerId="ADAL" clId="{53FB8DDD-BE2C-F14A-BBE6-6EF6CEE0DD73}" dt="2021-11-26T11:04:10.245" v="409"/>
          <ac:spMkLst>
            <pc:docMk/>
            <pc:sldMk cId="1741310664" sldId="263"/>
            <ac:spMk id="286" creationId="{8BD9E83C-C5F2-7B4C-B87D-A057B12AB3D8}"/>
          </ac:spMkLst>
        </pc:spChg>
        <pc:spChg chg="mod">
          <ac:chgData name="Maximilien Schmidt" userId="934edbb4-d83f-4350-bf75-734323661350" providerId="ADAL" clId="{53FB8DDD-BE2C-F14A-BBE6-6EF6CEE0DD73}" dt="2021-11-26T11:04:10.245" v="409"/>
          <ac:spMkLst>
            <pc:docMk/>
            <pc:sldMk cId="1741310664" sldId="263"/>
            <ac:spMk id="287" creationId="{96A1985D-0E3F-2D4D-9FF1-03984FC4CC8A}"/>
          </ac:spMkLst>
        </pc:spChg>
        <pc:spChg chg="mod">
          <ac:chgData name="Maximilien Schmidt" userId="934edbb4-d83f-4350-bf75-734323661350" providerId="ADAL" clId="{53FB8DDD-BE2C-F14A-BBE6-6EF6CEE0DD73}" dt="2021-11-26T11:04:10.245" v="409"/>
          <ac:spMkLst>
            <pc:docMk/>
            <pc:sldMk cId="1741310664" sldId="263"/>
            <ac:spMk id="288" creationId="{4A0CB6AE-0961-5148-A7A4-5C8355AA6DB4}"/>
          </ac:spMkLst>
        </pc:spChg>
        <pc:spChg chg="mod">
          <ac:chgData name="Maximilien Schmidt" userId="934edbb4-d83f-4350-bf75-734323661350" providerId="ADAL" clId="{53FB8DDD-BE2C-F14A-BBE6-6EF6CEE0DD73}" dt="2021-11-26T11:04:10.245" v="409"/>
          <ac:spMkLst>
            <pc:docMk/>
            <pc:sldMk cId="1741310664" sldId="263"/>
            <ac:spMk id="289" creationId="{39F2BE40-5CD0-9B40-852A-7D410C908CF8}"/>
          </ac:spMkLst>
        </pc:spChg>
        <pc:spChg chg="mod">
          <ac:chgData name="Maximilien Schmidt" userId="934edbb4-d83f-4350-bf75-734323661350" providerId="ADAL" clId="{53FB8DDD-BE2C-F14A-BBE6-6EF6CEE0DD73}" dt="2021-11-26T11:04:10.245" v="409"/>
          <ac:spMkLst>
            <pc:docMk/>
            <pc:sldMk cId="1741310664" sldId="263"/>
            <ac:spMk id="290" creationId="{4D443831-4CF0-EC49-998E-F1916933F70D}"/>
          </ac:spMkLst>
        </pc:spChg>
        <pc:spChg chg="mod">
          <ac:chgData name="Maximilien Schmidt" userId="934edbb4-d83f-4350-bf75-734323661350" providerId="ADAL" clId="{53FB8DDD-BE2C-F14A-BBE6-6EF6CEE0DD73}" dt="2021-11-26T11:04:10.245" v="409"/>
          <ac:spMkLst>
            <pc:docMk/>
            <pc:sldMk cId="1741310664" sldId="263"/>
            <ac:spMk id="291" creationId="{D5B44EE7-983A-7140-BFDC-3844F842780C}"/>
          </ac:spMkLst>
        </pc:spChg>
        <pc:spChg chg="mod">
          <ac:chgData name="Maximilien Schmidt" userId="934edbb4-d83f-4350-bf75-734323661350" providerId="ADAL" clId="{53FB8DDD-BE2C-F14A-BBE6-6EF6CEE0DD73}" dt="2021-11-26T11:04:10.245" v="409"/>
          <ac:spMkLst>
            <pc:docMk/>
            <pc:sldMk cId="1741310664" sldId="263"/>
            <ac:spMk id="292" creationId="{1511DCAE-0DE9-744B-ABD1-A6C753D1CEC1}"/>
          </ac:spMkLst>
        </pc:spChg>
        <pc:spChg chg="mod">
          <ac:chgData name="Maximilien Schmidt" userId="934edbb4-d83f-4350-bf75-734323661350" providerId="ADAL" clId="{53FB8DDD-BE2C-F14A-BBE6-6EF6CEE0DD73}" dt="2021-11-26T11:04:10.245" v="409"/>
          <ac:spMkLst>
            <pc:docMk/>
            <pc:sldMk cId="1741310664" sldId="263"/>
            <ac:spMk id="293" creationId="{C1415A54-B398-3E46-96B0-91556D4C707F}"/>
          </ac:spMkLst>
        </pc:spChg>
        <pc:spChg chg="mod">
          <ac:chgData name="Maximilien Schmidt" userId="934edbb4-d83f-4350-bf75-734323661350" providerId="ADAL" clId="{53FB8DDD-BE2C-F14A-BBE6-6EF6CEE0DD73}" dt="2021-11-26T11:04:10.245" v="409"/>
          <ac:spMkLst>
            <pc:docMk/>
            <pc:sldMk cId="1741310664" sldId="263"/>
            <ac:spMk id="294" creationId="{2D7C7A9E-9A43-CB40-8AED-AA7810053460}"/>
          </ac:spMkLst>
        </pc:spChg>
        <pc:spChg chg="mod">
          <ac:chgData name="Maximilien Schmidt" userId="934edbb4-d83f-4350-bf75-734323661350" providerId="ADAL" clId="{53FB8DDD-BE2C-F14A-BBE6-6EF6CEE0DD73}" dt="2021-11-26T11:04:10.245" v="409"/>
          <ac:spMkLst>
            <pc:docMk/>
            <pc:sldMk cId="1741310664" sldId="263"/>
            <ac:spMk id="295" creationId="{F93B3568-F5FC-C84B-A92F-529B111BA2AF}"/>
          </ac:spMkLst>
        </pc:spChg>
        <pc:spChg chg="mod">
          <ac:chgData name="Maximilien Schmidt" userId="934edbb4-d83f-4350-bf75-734323661350" providerId="ADAL" clId="{53FB8DDD-BE2C-F14A-BBE6-6EF6CEE0DD73}" dt="2021-11-26T11:04:10.245" v="409"/>
          <ac:spMkLst>
            <pc:docMk/>
            <pc:sldMk cId="1741310664" sldId="263"/>
            <ac:spMk id="296" creationId="{A27499BC-C2FE-874F-A674-650E5792D6DF}"/>
          </ac:spMkLst>
        </pc:spChg>
        <pc:spChg chg="mod">
          <ac:chgData name="Maximilien Schmidt" userId="934edbb4-d83f-4350-bf75-734323661350" providerId="ADAL" clId="{53FB8DDD-BE2C-F14A-BBE6-6EF6CEE0DD73}" dt="2021-11-26T11:04:10.245" v="409"/>
          <ac:spMkLst>
            <pc:docMk/>
            <pc:sldMk cId="1741310664" sldId="263"/>
            <ac:spMk id="297" creationId="{B867248F-2192-744C-8075-92C4C9F20172}"/>
          </ac:spMkLst>
        </pc:spChg>
        <pc:spChg chg="mod">
          <ac:chgData name="Maximilien Schmidt" userId="934edbb4-d83f-4350-bf75-734323661350" providerId="ADAL" clId="{53FB8DDD-BE2C-F14A-BBE6-6EF6CEE0DD73}" dt="2021-11-26T11:04:10.245" v="409"/>
          <ac:spMkLst>
            <pc:docMk/>
            <pc:sldMk cId="1741310664" sldId="263"/>
            <ac:spMk id="298" creationId="{CCA2FBF4-CF83-A54B-B88F-46FEBFD31AE4}"/>
          </ac:spMkLst>
        </pc:spChg>
        <pc:spChg chg="mod">
          <ac:chgData name="Maximilien Schmidt" userId="934edbb4-d83f-4350-bf75-734323661350" providerId="ADAL" clId="{53FB8DDD-BE2C-F14A-BBE6-6EF6CEE0DD73}" dt="2021-11-26T11:04:10.245" v="409"/>
          <ac:spMkLst>
            <pc:docMk/>
            <pc:sldMk cId="1741310664" sldId="263"/>
            <ac:spMk id="299" creationId="{126D90C8-01A3-F04C-AEBE-6EE42477F6DC}"/>
          </ac:spMkLst>
        </pc:spChg>
        <pc:spChg chg="mod">
          <ac:chgData name="Maximilien Schmidt" userId="934edbb4-d83f-4350-bf75-734323661350" providerId="ADAL" clId="{53FB8DDD-BE2C-F14A-BBE6-6EF6CEE0DD73}" dt="2021-11-26T11:04:10.245" v="409"/>
          <ac:spMkLst>
            <pc:docMk/>
            <pc:sldMk cId="1741310664" sldId="263"/>
            <ac:spMk id="300" creationId="{29F9C274-6D0B-3540-A53C-27083B7B03CC}"/>
          </ac:spMkLst>
        </pc:spChg>
        <pc:spChg chg="mod">
          <ac:chgData name="Maximilien Schmidt" userId="934edbb4-d83f-4350-bf75-734323661350" providerId="ADAL" clId="{53FB8DDD-BE2C-F14A-BBE6-6EF6CEE0DD73}" dt="2021-11-26T11:04:10.245" v="409"/>
          <ac:spMkLst>
            <pc:docMk/>
            <pc:sldMk cId="1741310664" sldId="263"/>
            <ac:spMk id="301" creationId="{9E184ED2-5974-3744-B53C-EA265E575DCF}"/>
          </ac:spMkLst>
        </pc:spChg>
        <pc:spChg chg="mod">
          <ac:chgData name="Maximilien Schmidt" userId="934edbb4-d83f-4350-bf75-734323661350" providerId="ADAL" clId="{53FB8DDD-BE2C-F14A-BBE6-6EF6CEE0DD73}" dt="2021-11-26T11:04:10.245" v="409"/>
          <ac:spMkLst>
            <pc:docMk/>
            <pc:sldMk cId="1741310664" sldId="263"/>
            <ac:spMk id="302" creationId="{4FBE3D80-5838-4A4A-9DB8-5BA7E96DF1EE}"/>
          </ac:spMkLst>
        </pc:spChg>
        <pc:spChg chg="mod">
          <ac:chgData name="Maximilien Schmidt" userId="934edbb4-d83f-4350-bf75-734323661350" providerId="ADAL" clId="{53FB8DDD-BE2C-F14A-BBE6-6EF6CEE0DD73}" dt="2021-11-26T11:04:10.245" v="409"/>
          <ac:spMkLst>
            <pc:docMk/>
            <pc:sldMk cId="1741310664" sldId="263"/>
            <ac:spMk id="303" creationId="{713E6F82-25E8-4341-BB2E-E289B7A9D83A}"/>
          </ac:spMkLst>
        </pc:spChg>
        <pc:spChg chg="mod">
          <ac:chgData name="Maximilien Schmidt" userId="934edbb4-d83f-4350-bf75-734323661350" providerId="ADAL" clId="{53FB8DDD-BE2C-F14A-BBE6-6EF6CEE0DD73}" dt="2021-11-26T11:04:10.245" v="409"/>
          <ac:spMkLst>
            <pc:docMk/>
            <pc:sldMk cId="1741310664" sldId="263"/>
            <ac:spMk id="304" creationId="{9CB4A5DD-F18F-6B41-ACA3-E1876232E9E2}"/>
          </ac:spMkLst>
        </pc:spChg>
        <pc:spChg chg="mod">
          <ac:chgData name="Maximilien Schmidt" userId="934edbb4-d83f-4350-bf75-734323661350" providerId="ADAL" clId="{53FB8DDD-BE2C-F14A-BBE6-6EF6CEE0DD73}" dt="2021-11-26T11:04:10.245" v="409"/>
          <ac:spMkLst>
            <pc:docMk/>
            <pc:sldMk cId="1741310664" sldId="263"/>
            <ac:spMk id="305" creationId="{44108532-411D-3A4D-B1DB-6A283414B05A}"/>
          </ac:spMkLst>
        </pc:spChg>
        <pc:spChg chg="mod">
          <ac:chgData name="Maximilien Schmidt" userId="934edbb4-d83f-4350-bf75-734323661350" providerId="ADAL" clId="{53FB8DDD-BE2C-F14A-BBE6-6EF6CEE0DD73}" dt="2021-11-26T11:04:10.245" v="409"/>
          <ac:spMkLst>
            <pc:docMk/>
            <pc:sldMk cId="1741310664" sldId="263"/>
            <ac:spMk id="306" creationId="{8B1E68F0-C0B7-1845-9ACF-D20920386BFC}"/>
          </ac:spMkLst>
        </pc:spChg>
        <pc:spChg chg="mod">
          <ac:chgData name="Maximilien Schmidt" userId="934edbb4-d83f-4350-bf75-734323661350" providerId="ADAL" clId="{53FB8DDD-BE2C-F14A-BBE6-6EF6CEE0DD73}" dt="2021-11-26T11:04:10.245" v="409"/>
          <ac:spMkLst>
            <pc:docMk/>
            <pc:sldMk cId="1741310664" sldId="263"/>
            <ac:spMk id="307" creationId="{3DF461E4-7B67-754B-BE94-565806F517A4}"/>
          </ac:spMkLst>
        </pc:spChg>
        <pc:spChg chg="mod">
          <ac:chgData name="Maximilien Schmidt" userId="934edbb4-d83f-4350-bf75-734323661350" providerId="ADAL" clId="{53FB8DDD-BE2C-F14A-BBE6-6EF6CEE0DD73}" dt="2021-11-26T11:04:10.245" v="409"/>
          <ac:spMkLst>
            <pc:docMk/>
            <pc:sldMk cId="1741310664" sldId="263"/>
            <ac:spMk id="308" creationId="{D9F9D2E8-C641-684C-91F2-0D35DCABC0C9}"/>
          </ac:spMkLst>
        </pc:spChg>
        <pc:spChg chg="mod">
          <ac:chgData name="Maximilien Schmidt" userId="934edbb4-d83f-4350-bf75-734323661350" providerId="ADAL" clId="{53FB8DDD-BE2C-F14A-BBE6-6EF6CEE0DD73}" dt="2021-11-26T11:04:10.245" v="409"/>
          <ac:spMkLst>
            <pc:docMk/>
            <pc:sldMk cId="1741310664" sldId="263"/>
            <ac:spMk id="309" creationId="{637EE986-59FB-5343-A65F-843CEE6C1655}"/>
          </ac:spMkLst>
        </pc:spChg>
        <pc:spChg chg="mod">
          <ac:chgData name="Maximilien Schmidt" userId="934edbb4-d83f-4350-bf75-734323661350" providerId="ADAL" clId="{53FB8DDD-BE2C-F14A-BBE6-6EF6CEE0DD73}" dt="2021-11-26T11:04:10.245" v="409"/>
          <ac:spMkLst>
            <pc:docMk/>
            <pc:sldMk cId="1741310664" sldId="263"/>
            <ac:spMk id="310" creationId="{C6BCD19B-7A5D-DB4A-8506-1C58E1BB3116}"/>
          </ac:spMkLst>
        </pc:spChg>
        <pc:spChg chg="mod">
          <ac:chgData name="Maximilien Schmidt" userId="934edbb4-d83f-4350-bf75-734323661350" providerId="ADAL" clId="{53FB8DDD-BE2C-F14A-BBE6-6EF6CEE0DD73}" dt="2021-11-26T11:04:10.245" v="409"/>
          <ac:spMkLst>
            <pc:docMk/>
            <pc:sldMk cId="1741310664" sldId="263"/>
            <ac:spMk id="311" creationId="{170BAFA1-7C51-BC4B-A521-261F1CEECF36}"/>
          </ac:spMkLst>
        </pc:spChg>
        <pc:spChg chg="mod">
          <ac:chgData name="Maximilien Schmidt" userId="934edbb4-d83f-4350-bf75-734323661350" providerId="ADAL" clId="{53FB8DDD-BE2C-F14A-BBE6-6EF6CEE0DD73}" dt="2021-11-26T11:04:10.245" v="409"/>
          <ac:spMkLst>
            <pc:docMk/>
            <pc:sldMk cId="1741310664" sldId="263"/>
            <ac:spMk id="312" creationId="{A6D6ED9E-D1A3-7347-A52F-C82DE61B5F71}"/>
          </ac:spMkLst>
        </pc:spChg>
        <pc:spChg chg="mod">
          <ac:chgData name="Maximilien Schmidt" userId="934edbb4-d83f-4350-bf75-734323661350" providerId="ADAL" clId="{53FB8DDD-BE2C-F14A-BBE6-6EF6CEE0DD73}" dt="2021-11-26T11:04:10.245" v="409"/>
          <ac:spMkLst>
            <pc:docMk/>
            <pc:sldMk cId="1741310664" sldId="263"/>
            <ac:spMk id="313" creationId="{064108F1-CC71-9445-8DFE-2256B663BD42}"/>
          </ac:spMkLst>
        </pc:spChg>
        <pc:spChg chg="mod">
          <ac:chgData name="Maximilien Schmidt" userId="934edbb4-d83f-4350-bf75-734323661350" providerId="ADAL" clId="{53FB8DDD-BE2C-F14A-BBE6-6EF6CEE0DD73}" dt="2021-11-26T11:04:10.245" v="409"/>
          <ac:spMkLst>
            <pc:docMk/>
            <pc:sldMk cId="1741310664" sldId="263"/>
            <ac:spMk id="314" creationId="{F2A40747-46B9-9841-B851-299A8C4FC68C}"/>
          </ac:spMkLst>
        </pc:spChg>
        <pc:spChg chg="mod">
          <ac:chgData name="Maximilien Schmidt" userId="934edbb4-d83f-4350-bf75-734323661350" providerId="ADAL" clId="{53FB8DDD-BE2C-F14A-BBE6-6EF6CEE0DD73}" dt="2021-11-26T11:04:10.245" v="409"/>
          <ac:spMkLst>
            <pc:docMk/>
            <pc:sldMk cId="1741310664" sldId="263"/>
            <ac:spMk id="315" creationId="{45E55EEC-2987-B64C-A472-90B1FD44A94D}"/>
          </ac:spMkLst>
        </pc:spChg>
        <pc:spChg chg="mod">
          <ac:chgData name="Maximilien Schmidt" userId="934edbb4-d83f-4350-bf75-734323661350" providerId="ADAL" clId="{53FB8DDD-BE2C-F14A-BBE6-6EF6CEE0DD73}" dt="2021-11-26T11:04:10.245" v="409"/>
          <ac:spMkLst>
            <pc:docMk/>
            <pc:sldMk cId="1741310664" sldId="263"/>
            <ac:spMk id="316" creationId="{0FFEE65E-7011-F741-9700-CB9E26F71684}"/>
          </ac:spMkLst>
        </pc:spChg>
        <pc:spChg chg="mod">
          <ac:chgData name="Maximilien Schmidt" userId="934edbb4-d83f-4350-bf75-734323661350" providerId="ADAL" clId="{53FB8DDD-BE2C-F14A-BBE6-6EF6CEE0DD73}" dt="2021-11-26T11:04:10.245" v="409"/>
          <ac:spMkLst>
            <pc:docMk/>
            <pc:sldMk cId="1741310664" sldId="263"/>
            <ac:spMk id="317" creationId="{E2675C0B-4546-7447-89E4-8300EF1F033D}"/>
          </ac:spMkLst>
        </pc:spChg>
        <pc:spChg chg="mod">
          <ac:chgData name="Maximilien Schmidt" userId="934edbb4-d83f-4350-bf75-734323661350" providerId="ADAL" clId="{53FB8DDD-BE2C-F14A-BBE6-6EF6CEE0DD73}" dt="2021-11-26T11:04:10.245" v="409"/>
          <ac:spMkLst>
            <pc:docMk/>
            <pc:sldMk cId="1741310664" sldId="263"/>
            <ac:spMk id="318" creationId="{36EF26C3-9E29-574C-91DB-610791F019E9}"/>
          </ac:spMkLst>
        </pc:spChg>
        <pc:spChg chg="mod">
          <ac:chgData name="Maximilien Schmidt" userId="934edbb4-d83f-4350-bf75-734323661350" providerId="ADAL" clId="{53FB8DDD-BE2C-F14A-BBE6-6EF6CEE0DD73}" dt="2021-11-26T11:04:10.245" v="409"/>
          <ac:spMkLst>
            <pc:docMk/>
            <pc:sldMk cId="1741310664" sldId="263"/>
            <ac:spMk id="319" creationId="{8287FA75-E809-A643-8457-4906BD1C1162}"/>
          </ac:spMkLst>
        </pc:spChg>
        <pc:spChg chg="mod">
          <ac:chgData name="Maximilien Schmidt" userId="934edbb4-d83f-4350-bf75-734323661350" providerId="ADAL" clId="{53FB8DDD-BE2C-F14A-BBE6-6EF6CEE0DD73}" dt="2021-11-26T11:04:10.245" v="409"/>
          <ac:spMkLst>
            <pc:docMk/>
            <pc:sldMk cId="1741310664" sldId="263"/>
            <ac:spMk id="320" creationId="{74552AD8-D834-B24B-8299-15A1B3891BC9}"/>
          </ac:spMkLst>
        </pc:spChg>
        <pc:spChg chg="mod">
          <ac:chgData name="Maximilien Schmidt" userId="934edbb4-d83f-4350-bf75-734323661350" providerId="ADAL" clId="{53FB8DDD-BE2C-F14A-BBE6-6EF6CEE0DD73}" dt="2021-11-26T11:04:10.245" v="409"/>
          <ac:spMkLst>
            <pc:docMk/>
            <pc:sldMk cId="1741310664" sldId="263"/>
            <ac:spMk id="321" creationId="{AE1A39B2-621A-9A43-9BD8-4474D00EEDFF}"/>
          </ac:spMkLst>
        </pc:spChg>
        <pc:spChg chg="mod">
          <ac:chgData name="Maximilien Schmidt" userId="934edbb4-d83f-4350-bf75-734323661350" providerId="ADAL" clId="{53FB8DDD-BE2C-F14A-BBE6-6EF6CEE0DD73}" dt="2021-11-26T11:04:10.245" v="409"/>
          <ac:spMkLst>
            <pc:docMk/>
            <pc:sldMk cId="1741310664" sldId="263"/>
            <ac:spMk id="322" creationId="{FD9D010E-B98F-5B4F-88AF-A8F80FD15925}"/>
          </ac:spMkLst>
        </pc:spChg>
        <pc:spChg chg="mod">
          <ac:chgData name="Maximilien Schmidt" userId="934edbb4-d83f-4350-bf75-734323661350" providerId="ADAL" clId="{53FB8DDD-BE2C-F14A-BBE6-6EF6CEE0DD73}" dt="2021-11-26T11:04:10.245" v="409"/>
          <ac:spMkLst>
            <pc:docMk/>
            <pc:sldMk cId="1741310664" sldId="263"/>
            <ac:spMk id="323" creationId="{EE29C06E-8437-0841-B2CA-906D911B95AB}"/>
          </ac:spMkLst>
        </pc:spChg>
        <pc:spChg chg="add del mod">
          <ac:chgData name="Maximilien Schmidt" userId="934edbb4-d83f-4350-bf75-734323661350" providerId="ADAL" clId="{53FB8DDD-BE2C-F14A-BBE6-6EF6CEE0DD73}" dt="2021-12-06T11:22:26.097" v="851" actId="478"/>
          <ac:spMkLst>
            <pc:docMk/>
            <pc:sldMk cId="1741310664" sldId="263"/>
            <ac:spMk id="324" creationId="{45E77F34-CDD9-FF4B-BFBB-80E3EA6C00F1}"/>
          </ac:spMkLst>
        </pc:spChg>
        <pc:spChg chg="add del mod">
          <ac:chgData name="Maximilien Schmidt" userId="934edbb4-d83f-4350-bf75-734323661350" providerId="ADAL" clId="{53FB8DDD-BE2C-F14A-BBE6-6EF6CEE0DD73}" dt="2021-12-06T11:22:26.097" v="851" actId="478"/>
          <ac:spMkLst>
            <pc:docMk/>
            <pc:sldMk cId="1741310664" sldId="263"/>
            <ac:spMk id="325" creationId="{1A36C82C-3CB1-684B-BB4C-CDCA55940299}"/>
          </ac:spMkLst>
        </pc:spChg>
        <pc:spChg chg="add del mod">
          <ac:chgData name="Maximilien Schmidt" userId="934edbb4-d83f-4350-bf75-734323661350" providerId="ADAL" clId="{53FB8DDD-BE2C-F14A-BBE6-6EF6CEE0DD73}" dt="2021-12-06T11:22:26.097" v="851" actId="478"/>
          <ac:spMkLst>
            <pc:docMk/>
            <pc:sldMk cId="1741310664" sldId="263"/>
            <ac:spMk id="326" creationId="{0C8D1E8C-E7DA-E34B-830C-3D907E2C3417}"/>
          </ac:spMkLst>
        </pc:spChg>
        <pc:spChg chg="add del mod">
          <ac:chgData name="Maximilien Schmidt" userId="934edbb4-d83f-4350-bf75-734323661350" providerId="ADAL" clId="{53FB8DDD-BE2C-F14A-BBE6-6EF6CEE0DD73}" dt="2021-12-06T11:22:26.097" v="851" actId="478"/>
          <ac:spMkLst>
            <pc:docMk/>
            <pc:sldMk cId="1741310664" sldId="263"/>
            <ac:spMk id="327" creationId="{2A6795CB-59BD-6544-9BA8-9E5A78A3C612}"/>
          </ac:spMkLst>
        </pc:spChg>
        <pc:spChg chg="mod">
          <ac:chgData name="Maximilien Schmidt" userId="934edbb4-d83f-4350-bf75-734323661350" providerId="ADAL" clId="{53FB8DDD-BE2C-F14A-BBE6-6EF6CEE0DD73}" dt="2021-11-26T11:16:47.724" v="428"/>
          <ac:spMkLst>
            <pc:docMk/>
            <pc:sldMk cId="1741310664" sldId="263"/>
            <ac:spMk id="331" creationId="{10A7E7EC-2788-E340-9E97-D50EF667AEF5}"/>
          </ac:spMkLst>
        </pc:spChg>
        <pc:spChg chg="mod">
          <ac:chgData name="Maximilien Schmidt" userId="934edbb4-d83f-4350-bf75-734323661350" providerId="ADAL" clId="{53FB8DDD-BE2C-F14A-BBE6-6EF6CEE0DD73}" dt="2021-11-26T11:16:47.724" v="428"/>
          <ac:spMkLst>
            <pc:docMk/>
            <pc:sldMk cId="1741310664" sldId="263"/>
            <ac:spMk id="332" creationId="{ADB11907-1670-2D44-81B0-D8E80702233D}"/>
          </ac:spMkLst>
        </pc:spChg>
        <pc:spChg chg="mod">
          <ac:chgData name="Maximilien Schmidt" userId="934edbb4-d83f-4350-bf75-734323661350" providerId="ADAL" clId="{53FB8DDD-BE2C-F14A-BBE6-6EF6CEE0DD73}" dt="2021-11-26T11:16:47.724" v="428"/>
          <ac:spMkLst>
            <pc:docMk/>
            <pc:sldMk cId="1741310664" sldId="263"/>
            <ac:spMk id="333" creationId="{2D9FB638-EC8F-E947-B933-F14B98612CF4}"/>
          </ac:spMkLst>
        </pc:spChg>
        <pc:spChg chg="mod">
          <ac:chgData name="Maximilien Schmidt" userId="934edbb4-d83f-4350-bf75-734323661350" providerId="ADAL" clId="{53FB8DDD-BE2C-F14A-BBE6-6EF6CEE0DD73}" dt="2021-11-26T11:16:47.724" v="428"/>
          <ac:spMkLst>
            <pc:docMk/>
            <pc:sldMk cId="1741310664" sldId="263"/>
            <ac:spMk id="334" creationId="{C032B624-41CE-9248-8AAC-824CB15E7A01}"/>
          </ac:spMkLst>
        </pc:spChg>
        <pc:spChg chg="mod">
          <ac:chgData name="Maximilien Schmidt" userId="934edbb4-d83f-4350-bf75-734323661350" providerId="ADAL" clId="{53FB8DDD-BE2C-F14A-BBE6-6EF6CEE0DD73}" dt="2021-11-26T11:16:47.724" v="428"/>
          <ac:spMkLst>
            <pc:docMk/>
            <pc:sldMk cId="1741310664" sldId="263"/>
            <ac:spMk id="335" creationId="{261AB913-A8C8-C846-83E8-BD32FBEF25C5}"/>
          </ac:spMkLst>
        </pc:spChg>
        <pc:spChg chg="mod">
          <ac:chgData name="Maximilien Schmidt" userId="934edbb4-d83f-4350-bf75-734323661350" providerId="ADAL" clId="{53FB8DDD-BE2C-F14A-BBE6-6EF6CEE0DD73}" dt="2021-11-26T11:16:47.724" v="428"/>
          <ac:spMkLst>
            <pc:docMk/>
            <pc:sldMk cId="1741310664" sldId="263"/>
            <ac:spMk id="336" creationId="{1ECDD4C5-DBA8-F84A-8D86-04DC513F32E8}"/>
          </ac:spMkLst>
        </pc:spChg>
        <pc:spChg chg="mod">
          <ac:chgData name="Maximilien Schmidt" userId="934edbb4-d83f-4350-bf75-734323661350" providerId="ADAL" clId="{53FB8DDD-BE2C-F14A-BBE6-6EF6CEE0DD73}" dt="2021-11-26T11:16:47.724" v="428"/>
          <ac:spMkLst>
            <pc:docMk/>
            <pc:sldMk cId="1741310664" sldId="263"/>
            <ac:spMk id="337" creationId="{9D66AD69-BAA0-5E4A-84D7-06993B37EED3}"/>
          </ac:spMkLst>
        </pc:spChg>
        <pc:spChg chg="mod">
          <ac:chgData name="Maximilien Schmidt" userId="934edbb4-d83f-4350-bf75-734323661350" providerId="ADAL" clId="{53FB8DDD-BE2C-F14A-BBE6-6EF6CEE0DD73}" dt="2021-11-26T11:16:47.724" v="428"/>
          <ac:spMkLst>
            <pc:docMk/>
            <pc:sldMk cId="1741310664" sldId="263"/>
            <ac:spMk id="338" creationId="{FBA490E7-1B3E-CC44-8EFD-19F3CEDD4701}"/>
          </ac:spMkLst>
        </pc:spChg>
        <pc:spChg chg="mod">
          <ac:chgData name="Maximilien Schmidt" userId="934edbb4-d83f-4350-bf75-734323661350" providerId="ADAL" clId="{53FB8DDD-BE2C-F14A-BBE6-6EF6CEE0DD73}" dt="2021-11-26T11:16:47.724" v="428"/>
          <ac:spMkLst>
            <pc:docMk/>
            <pc:sldMk cId="1741310664" sldId="263"/>
            <ac:spMk id="339" creationId="{9B47F371-F32E-4C4A-B141-3D72D85266ED}"/>
          </ac:spMkLst>
        </pc:spChg>
        <pc:spChg chg="mod">
          <ac:chgData name="Maximilien Schmidt" userId="934edbb4-d83f-4350-bf75-734323661350" providerId="ADAL" clId="{53FB8DDD-BE2C-F14A-BBE6-6EF6CEE0DD73}" dt="2021-11-26T11:16:47.724" v="428"/>
          <ac:spMkLst>
            <pc:docMk/>
            <pc:sldMk cId="1741310664" sldId="263"/>
            <ac:spMk id="340" creationId="{88A354DD-6388-DB49-BED8-B7E35CCB6C1D}"/>
          </ac:spMkLst>
        </pc:spChg>
        <pc:spChg chg="mod">
          <ac:chgData name="Maximilien Schmidt" userId="934edbb4-d83f-4350-bf75-734323661350" providerId="ADAL" clId="{53FB8DDD-BE2C-F14A-BBE6-6EF6CEE0DD73}" dt="2021-11-26T11:16:47.724" v="428"/>
          <ac:spMkLst>
            <pc:docMk/>
            <pc:sldMk cId="1741310664" sldId="263"/>
            <ac:spMk id="341" creationId="{23AA3724-C508-0A4B-9948-5B6F631E31A0}"/>
          </ac:spMkLst>
        </pc:spChg>
        <pc:spChg chg="mod">
          <ac:chgData name="Maximilien Schmidt" userId="934edbb4-d83f-4350-bf75-734323661350" providerId="ADAL" clId="{53FB8DDD-BE2C-F14A-BBE6-6EF6CEE0DD73}" dt="2021-11-26T11:16:47.724" v="428"/>
          <ac:spMkLst>
            <pc:docMk/>
            <pc:sldMk cId="1741310664" sldId="263"/>
            <ac:spMk id="342" creationId="{2FC92C2B-00F7-B947-A095-A82CC37A955D}"/>
          </ac:spMkLst>
        </pc:spChg>
        <pc:spChg chg="mod">
          <ac:chgData name="Maximilien Schmidt" userId="934edbb4-d83f-4350-bf75-734323661350" providerId="ADAL" clId="{53FB8DDD-BE2C-F14A-BBE6-6EF6CEE0DD73}" dt="2021-11-26T11:16:47.724" v="428"/>
          <ac:spMkLst>
            <pc:docMk/>
            <pc:sldMk cId="1741310664" sldId="263"/>
            <ac:spMk id="346" creationId="{25CBA428-7D4A-D74C-84EC-4EDFDCC95B61}"/>
          </ac:spMkLst>
        </pc:spChg>
        <pc:spChg chg="mod">
          <ac:chgData name="Maximilien Schmidt" userId="934edbb4-d83f-4350-bf75-734323661350" providerId="ADAL" clId="{53FB8DDD-BE2C-F14A-BBE6-6EF6CEE0DD73}" dt="2021-11-26T11:16:47.724" v="428"/>
          <ac:spMkLst>
            <pc:docMk/>
            <pc:sldMk cId="1741310664" sldId="263"/>
            <ac:spMk id="347" creationId="{A811A47E-8BF7-AD4C-B713-A3DE07FE433A}"/>
          </ac:spMkLst>
        </pc:spChg>
        <pc:spChg chg="mod">
          <ac:chgData name="Maximilien Schmidt" userId="934edbb4-d83f-4350-bf75-734323661350" providerId="ADAL" clId="{53FB8DDD-BE2C-F14A-BBE6-6EF6CEE0DD73}" dt="2021-11-26T11:16:47.724" v="428"/>
          <ac:spMkLst>
            <pc:docMk/>
            <pc:sldMk cId="1741310664" sldId="263"/>
            <ac:spMk id="350" creationId="{F13EEE98-62EB-4946-9A5E-D2E1F603EC93}"/>
          </ac:spMkLst>
        </pc:spChg>
        <pc:spChg chg="mod">
          <ac:chgData name="Maximilien Schmidt" userId="934edbb4-d83f-4350-bf75-734323661350" providerId="ADAL" clId="{53FB8DDD-BE2C-F14A-BBE6-6EF6CEE0DD73}" dt="2021-11-26T11:16:47.724" v="428"/>
          <ac:spMkLst>
            <pc:docMk/>
            <pc:sldMk cId="1741310664" sldId="263"/>
            <ac:spMk id="351" creationId="{85BCEC68-6F1E-D146-A8F3-B7593A7537D5}"/>
          </ac:spMkLst>
        </pc:spChg>
        <pc:spChg chg="mod">
          <ac:chgData name="Maximilien Schmidt" userId="934edbb4-d83f-4350-bf75-734323661350" providerId="ADAL" clId="{53FB8DDD-BE2C-F14A-BBE6-6EF6CEE0DD73}" dt="2021-11-26T11:16:47.724" v="428"/>
          <ac:spMkLst>
            <pc:docMk/>
            <pc:sldMk cId="1741310664" sldId="263"/>
            <ac:spMk id="354" creationId="{89929DFB-1F28-384C-A816-248407F740E9}"/>
          </ac:spMkLst>
        </pc:spChg>
        <pc:spChg chg="mod">
          <ac:chgData name="Maximilien Schmidt" userId="934edbb4-d83f-4350-bf75-734323661350" providerId="ADAL" clId="{53FB8DDD-BE2C-F14A-BBE6-6EF6CEE0DD73}" dt="2021-11-26T11:16:47.724" v="428"/>
          <ac:spMkLst>
            <pc:docMk/>
            <pc:sldMk cId="1741310664" sldId="263"/>
            <ac:spMk id="356" creationId="{377E3370-0958-C94B-88D6-9E983FDB9F50}"/>
          </ac:spMkLst>
        </pc:spChg>
        <pc:spChg chg="mod">
          <ac:chgData name="Maximilien Schmidt" userId="934edbb4-d83f-4350-bf75-734323661350" providerId="ADAL" clId="{53FB8DDD-BE2C-F14A-BBE6-6EF6CEE0DD73}" dt="2021-11-26T11:16:47.724" v="428"/>
          <ac:spMkLst>
            <pc:docMk/>
            <pc:sldMk cId="1741310664" sldId="263"/>
            <ac:spMk id="358" creationId="{484B070E-7AE6-8047-A686-D418E4F15E60}"/>
          </ac:spMkLst>
        </pc:spChg>
        <pc:spChg chg="mod">
          <ac:chgData name="Maximilien Schmidt" userId="934edbb4-d83f-4350-bf75-734323661350" providerId="ADAL" clId="{53FB8DDD-BE2C-F14A-BBE6-6EF6CEE0DD73}" dt="2021-11-26T11:16:47.724" v="428"/>
          <ac:spMkLst>
            <pc:docMk/>
            <pc:sldMk cId="1741310664" sldId="263"/>
            <ac:spMk id="360" creationId="{F7C0524D-FB9B-D449-9C70-49993F580AD8}"/>
          </ac:spMkLst>
        </pc:spChg>
        <pc:spChg chg="mod">
          <ac:chgData name="Maximilien Schmidt" userId="934edbb4-d83f-4350-bf75-734323661350" providerId="ADAL" clId="{53FB8DDD-BE2C-F14A-BBE6-6EF6CEE0DD73}" dt="2021-11-26T12:10:29.594" v="650" actId="692"/>
          <ac:spMkLst>
            <pc:docMk/>
            <pc:sldMk cId="1741310664" sldId="263"/>
            <ac:spMk id="372" creationId="{6D3DCE29-DB3F-9947-B428-5685FA559BD2}"/>
          </ac:spMkLst>
        </pc:spChg>
        <pc:spChg chg="mod">
          <ac:chgData name="Maximilien Schmidt" userId="934edbb4-d83f-4350-bf75-734323661350" providerId="ADAL" clId="{53FB8DDD-BE2C-F14A-BBE6-6EF6CEE0DD73}" dt="2021-11-26T12:10:29.594" v="650" actId="692"/>
          <ac:spMkLst>
            <pc:docMk/>
            <pc:sldMk cId="1741310664" sldId="263"/>
            <ac:spMk id="373" creationId="{7557FAF4-AF4B-7A42-AE83-056AC9C93A12}"/>
          </ac:spMkLst>
        </pc:spChg>
        <pc:spChg chg="mod">
          <ac:chgData name="Maximilien Schmidt" userId="934edbb4-d83f-4350-bf75-734323661350" providerId="ADAL" clId="{53FB8DDD-BE2C-F14A-BBE6-6EF6CEE0DD73}" dt="2021-11-26T12:10:29.594" v="650" actId="692"/>
          <ac:spMkLst>
            <pc:docMk/>
            <pc:sldMk cId="1741310664" sldId="263"/>
            <ac:spMk id="375" creationId="{89AC2A77-7553-BC42-9594-4393278C1D62}"/>
          </ac:spMkLst>
        </pc:spChg>
        <pc:spChg chg="mod">
          <ac:chgData name="Maximilien Schmidt" userId="934edbb4-d83f-4350-bf75-734323661350" providerId="ADAL" clId="{53FB8DDD-BE2C-F14A-BBE6-6EF6CEE0DD73}" dt="2021-11-26T12:10:29.594" v="650" actId="692"/>
          <ac:spMkLst>
            <pc:docMk/>
            <pc:sldMk cId="1741310664" sldId="263"/>
            <ac:spMk id="376" creationId="{8ED79ECB-F842-8940-86C9-01F2DC487A7E}"/>
          </ac:spMkLst>
        </pc:spChg>
        <pc:spChg chg="mod">
          <ac:chgData name="Maximilien Schmidt" userId="934edbb4-d83f-4350-bf75-734323661350" providerId="ADAL" clId="{53FB8DDD-BE2C-F14A-BBE6-6EF6CEE0DD73}" dt="2021-11-26T12:10:29.594" v="650" actId="692"/>
          <ac:spMkLst>
            <pc:docMk/>
            <pc:sldMk cId="1741310664" sldId="263"/>
            <ac:spMk id="378" creationId="{CE251118-1B70-D046-8CA1-18DE97AEFD4E}"/>
          </ac:spMkLst>
        </pc:spChg>
        <pc:spChg chg="mod">
          <ac:chgData name="Maximilien Schmidt" userId="934edbb4-d83f-4350-bf75-734323661350" providerId="ADAL" clId="{53FB8DDD-BE2C-F14A-BBE6-6EF6CEE0DD73}" dt="2021-11-26T12:10:29.594" v="650" actId="692"/>
          <ac:spMkLst>
            <pc:docMk/>
            <pc:sldMk cId="1741310664" sldId="263"/>
            <ac:spMk id="379" creationId="{5A611B2E-EB35-414C-B08F-A8EADC338DDE}"/>
          </ac:spMkLst>
        </pc:spChg>
        <pc:spChg chg="mod">
          <ac:chgData name="Maximilien Schmidt" userId="934edbb4-d83f-4350-bf75-734323661350" providerId="ADAL" clId="{53FB8DDD-BE2C-F14A-BBE6-6EF6CEE0DD73}" dt="2021-11-26T12:10:29.594" v="650" actId="692"/>
          <ac:spMkLst>
            <pc:docMk/>
            <pc:sldMk cId="1741310664" sldId="263"/>
            <ac:spMk id="381" creationId="{C25C9DFF-7D8C-914D-BD55-A212B392DC32}"/>
          </ac:spMkLst>
        </pc:spChg>
        <pc:spChg chg="mod">
          <ac:chgData name="Maximilien Schmidt" userId="934edbb4-d83f-4350-bf75-734323661350" providerId="ADAL" clId="{53FB8DDD-BE2C-F14A-BBE6-6EF6CEE0DD73}" dt="2021-11-26T12:10:29.594" v="650" actId="692"/>
          <ac:spMkLst>
            <pc:docMk/>
            <pc:sldMk cId="1741310664" sldId="263"/>
            <ac:spMk id="382" creationId="{58F6E2BE-6EC8-9649-89DB-DDA86BFF2BE3}"/>
          </ac:spMkLst>
        </pc:spChg>
        <pc:spChg chg="mod">
          <ac:chgData name="Maximilien Schmidt" userId="934edbb4-d83f-4350-bf75-734323661350" providerId="ADAL" clId="{53FB8DDD-BE2C-F14A-BBE6-6EF6CEE0DD73}" dt="2021-11-26T11:16:47.724" v="428"/>
          <ac:spMkLst>
            <pc:docMk/>
            <pc:sldMk cId="1741310664" sldId="263"/>
            <ac:spMk id="391" creationId="{5022EC58-31AF-A74A-ABED-F7756C5B460B}"/>
          </ac:spMkLst>
        </pc:spChg>
        <pc:spChg chg="mod">
          <ac:chgData name="Maximilien Schmidt" userId="934edbb4-d83f-4350-bf75-734323661350" providerId="ADAL" clId="{53FB8DDD-BE2C-F14A-BBE6-6EF6CEE0DD73}" dt="2021-11-26T11:16:47.724" v="428"/>
          <ac:spMkLst>
            <pc:docMk/>
            <pc:sldMk cId="1741310664" sldId="263"/>
            <ac:spMk id="392" creationId="{ACF5412A-E057-D74F-8EFC-53E5F39A3C4E}"/>
          </ac:spMkLst>
        </pc:spChg>
        <pc:spChg chg="mod">
          <ac:chgData name="Maximilien Schmidt" userId="934edbb4-d83f-4350-bf75-734323661350" providerId="ADAL" clId="{53FB8DDD-BE2C-F14A-BBE6-6EF6CEE0DD73}" dt="2021-11-26T11:16:47.724" v="428"/>
          <ac:spMkLst>
            <pc:docMk/>
            <pc:sldMk cId="1741310664" sldId="263"/>
            <ac:spMk id="393" creationId="{9D90A222-D0E1-0544-9039-9DCBB0985B98}"/>
          </ac:spMkLst>
        </pc:spChg>
        <pc:spChg chg="mod">
          <ac:chgData name="Maximilien Schmidt" userId="934edbb4-d83f-4350-bf75-734323661350" providerId="ADAL" clId="{53FB8DDD-BE2C-F14A-BBE6-6EF6CEE0DD73}" dt="2021-11-26T11:16:47.724" v="428"/>
          <ac:spMkLst>
            <pc:docMk/>
            <pc:sldMk cId="1741310664" sldId="263"/>
            <ac:spMk id="394" creationId="{EC514774-5F13-F548-9471-FBB6D77AB43D}"/>
          </ac:spMkLst>
        </pc:spChg>
        <pc:spChg chg="mod">
          <ac:chgData name="Maximilien Schmidt" userId="934edbb4-d83f-4350-bf75-734323661350" providerId="ADAL" clId="{53FB8DDD-BE2C-F14A-BBE6-6EF6CEE0DD73}" dt="2021-11-26T11:16:47.724" v="428"/>
          <ac:spMkLst>
            <pc:docMk/>
            <pc:sldMk cId="1741310664" sldId="263"/>
            <ac:spMk id="395" creationId="{33D8BC23-5148-7E43-BE69-C6F652220849}"/>
          </ac:spMkLst>
        </pc:spChg>
        <pc:spChg chg="mod">
          <ac:chgData name="Maximilien Schmidt" userId="934edbb4-d83f-4350-bf75-734323661350" providerId="ADAL" clId="{53FB8DDD-BE2C-F14A-BBE6-6EF6CEE0DD73}" dt="2021-11-26T11:16:47.724" v="428"/>
          <ac:spMkLst>
            <pc:docMk/>
            <pc:sldMk cId="1741310664" sldId="263"/>
            <ac:spMk id="397" creationId="{78397104-AC4C-F842-B9CD-4EE7C7255CBB}"/>
          </ac:spMkLst>
        </pc:spChg>
        <pc:spChg chg="mod">
          <ac:chgData name="Maximilien Schmidt" userId="934edbb4-d83f-4350-bf75-734323661350" providerId="ADAL" clId="{53FB8DDD-BE2C-F14A-BBE6-6EF6CEE0DD73}" dt="2021-11-26T11:16:47.724" v="428"/>
          <ac:spMkLst>
            <pc:docMk/>
            <pc:sldMk cId="1741310664" sldId="263"/>
            <ac:spMk id="398" creationId="{C41290D9-849A-834B-AC57-105B91115DE3}"/>
          </ac:spMkLst>
        </pc:spChg>
        <pc:spChg chg="mod">
          <ac:chgData name="Maximilien Schmidt" userId="934edbb4-d83f-4350-bf75-734323661350" providerId="ADAL" clId="{53FB8DDD-BE2C-F14A-BBE6-6EF6CEE0DD73}" dt="2021-11-26T11:16:47.724" v="428"/>
          <ac:spMkLst>
            <pc:docMk/>
            <pc:sldMk cId="1741310664" sldId="263"/>
            <ac:spMk id="399" creationId="{4BAAEE9D-C5D9-C242-90EF-B135484B4F14}"/>
          </ac:spMkLst>
        </pc:spChg>
        <pc:spChg chg="mod">
          <ac:chgData name="Maximilien Schmidt" userId="934edbb4-d83f-4350-bf75-734323661350" providerId="ADAL" clId="{53FB8DDD-BE2C-F14A-BBE6-6EF6CEE0DD73}" dt="2021-11-26T11:16:47.724" v="428"/>
          <ac:spMkLst>
            <pc:docMk/>
            <pc:sldMk cId="1741310664" sldId="263"/>
            <ac:spMk id="400" creationId="{4F85DA08-838A-6342-B267-34EF4BB8B093}"/>
          </ac:spMkLst>
        </pc:spChg>
        <pc:spChg chg="mod">
          <ac:chgData name="Maximilien Schmidt" userId="934edbb4-d83f-4350-bf75-734323661350" providerId="ADAL" clId="{53FB8DDD-BE2C-F14A-BBE6-6EF6CEE0DD73}" dt="2021-11-26T11:16:47.724" v="428"/>
          <ac:spMkLst>
            <pc:docMk/>
            <pc:sldMk cId="1741310664" sldId="263"/>
            <ac:spMk id="401" creationId="{03884D6E-6FF4-7346-9801-792FCFCA189F}"/>
          </ac:spMkLst>
        </pc:spChg>
        <pc:spChg chg="mod">
          <ac:chgData name="Maximilien Schmidt" userId="934edbb4-d83f-4350-bf75-734323661350" providerId="ADAL" clId="{53FB8DDD-BE2C-F14A-BBE6-6EF6CEE0DD73}" dt="2021-11-26T12:07:11.502" v="630" actId="692"/>
          <ac:spMkLst>
            <pc:docMk/>
            <pc:sldMk cId="1741310664" sldId="263"/>
            <ac:spMk id="403" creationId="{B7DB6353-F9AE-6548-A3B4-3700E21C5DC9}"/>
          </ac:spMkLst>
        </pc:spChg>
        <pc:spChg chg="mod">
          <ac:chgData name="Maximilien Schmidt" userId="934edbb4-d83f-4350-bf75-734323661350" providerId="ADAL" clId="{53FB8DDD-BE2C-F14A-BBE6-6EF6CEE0DD73}" dt="2021-11-26T12:07:11.502" v="630" actId="692"/>
          <ac:spMkLst>
            <pc:docMk/>
            <pc:sldMk cId="1741310664" sldId="263"/>
            <ac:spMk id="404" creationId="{63A870F3-DAB1-B442-9C4D-BCB09DB19DD7}"/>
          </ac:spMkLst>
        </pc:spChg>
        <pc:spChg chg="mod">
          <ac:chgData name="Maximilien Schmidt" userId="934edbb4-d83f-4350-bf75-734323661350" providerId="ADAL" clId="{53FB8DDD-BE2C-F14A-BBE6-6EF6CEE0DD73}" dt="2021-11-26T12:07:11.502" v="630" actId="692"/>
          <ac:spMkLst>
            <pc:docMk/>
            <pc:sldMk cId="1741310664" sldId="263"/>
            <ac:spMk id="405" creationId="{9A5BADAA-9072-184C-A902-59DC1AD09939}"/>
          </ac:spMkLst>
        </pc:spChg>
        <pc:spChg chg="mod">
          <ac:chgData name="Maximilien Schmidt" userId="934edbb4-d83f-4350-bf75-734323661350" providerId="ADAL" clId="{53FB8DDD-BE2C-F14A-BBE6-6EF6CEE0DD73}" dt="2021-11-26T12:07:11.502" v="630" actId="692"/>
          <ac:spMkLst>
            <pc:docMk/>
            <pc:sldMk cId="1741310664" sldId="263"/>
            <ac:spMk id="406" creationId="{FFA2D497-EC50-7540-BE6C-F53634F2692E}"/>
          </ac:spMkLst>
        </pc:spChg>
        <pc:spChg chg="mod">
          <ac:chgData name="Maximilien Schmidt" userId="934edbb4-d83f-4350-bf75-734323661350" providerId="ADAL" clId="{53FB8DDD-BE2C-F14A-BBE6-6EF6CEE0DD73}" dt="2021-11-26T12:07:11.502" v="630" actId="692"/>
          <ac:spMkLst>
            <pc:docMk/>
            <pc:sldMk cId="1741310664" sldId="263"/>
            <ac:spMk id="407" creationId="{A87DA95A-2426-154D-98C4-7918D968CCDF}"/>
          </ac:spMkLst>
        </pc:spChg>
        <pc:spChg chg="mod">
          <ac:chgData name="Maximilien Schmidt" userId="934edbb4-d83f-4350-bf75-734323661350" providerId="ADAL" clId="{53FB8DDD-BE2C-F14A-BBE6-6EF6CEE0DD73}" dt="2021-11-26T12:07:01.343" v="629" actId="692"/>
          <ac:spMkLst>
            <pc:docMk/>
            <pc:sldMk cId="1741310664" sldId="263"/>
            <ac:spMk id="408" creationId="{75425DCF-6644-1F48-8ADA-11C24DC3032F}"/>
          </ac:spMkLst>
        </pc:spChg>
        <pc:spChg chg="mod">
          <ac:chgData name="Maximilien Schmidt" userId="934edbb4-d83f-4350-bf75-734323661350" providerId="ADAL" clId="{53FB8DDD-BE2C-F14A-BBE6-6EF6CEE0DD73}" dt="2021-11-26T11:51:43.844" v="574" actId="207"/>
          <ac:spMkLst>
            <pc:docMk/>
            <pc:sldMk cId="1741310664" sldId="263"/>
            <ac:spMk id="415" creationId="{5C887D85-57F4-334A-879C-3ED7425B6238}"/>
          </ac:spMkLst>
        </pc:spChg>
        <pc:spChg chg="mod">
          <ac:chgData name="Maximilien Schmidt" userId="934edbb4-d83f-4350-bf75-734323661350" providerId="ADAL" clId="{53FB8DDD-BE2C-F14A-BBE6-6EF6CEE0DD73}" dt="2021-11-26T11:51:34.351" v="572" actId="207"/>
          <ac:spMkLst>
            <pc:docMk/>
            <pc:sldMk cId="1741310664" sldId="263"/>
            <ac:spMk id="416" creationId="{77E5FF7D-6745-ED4E-A986-F99EE116E733}"/>
          </ac:spMkLst>
        </pc:spChg>
        <pc:spChg chg="mod">
          <ac:chgData name="Maximilien Schmidt" userId="934edbb4-d83f-4350-bf75-734323661350" providerId="ADAL" clId="{53FB8DDD-BE2C-F14A-BBE6-6EF6CEE0DD73}" dt="2021-11-26T11:51:39.547" v="573" actId="207"/>
          <ac:spMkLst>
            <pc:docMk/>
            <pc:sldMk cId="1741310664" sldId="263"/>
            <ac:spMk id="417" creationId="{FB149C94-4403-6744-95E8-AA342B994D46}"/>
          </ac:spMkLst>
        </pc:spChg>
        <pc:spChg chg="mod">
          <ac:chgData name="Maximilien Schmidt" userId="934edbb4-d83f-4350-bf75-734323661350" providerId="ADAL" clId="{53FB8DDD-BE2C-F14A-BBE6-6EF6CEE0DD73}" dt="2021-11-26T11:16:47.724" v="428"/>
          <ac:spMkLst>
            <pc:docMk/>
            <pc:sldMk cId="1741310664" sldId="263"/>
            <ac:spMk id="419" creationId="{A85D7520-20E9-5440-8E6F-B6934585E081}"/>
          </ac:spMkLst>
        </pc:spChg>
        <pc:spChg chg="mod">
          <ac:chgData name="Maximilien Schmidt" userId="934edbb4-d83f-4350-bf75-734323661350" providerId="ADAL" clId="{53FB8DDD-BE2C-F14A-BBE6-6EF6CEE0DD73}" dt="2021-11-26T11:16:47.724" v="428"/>
          <ac:spMkLst>
            <pc:docMk/>
            <pc:sldMk cId="1741310664" sldId="263"/>
            <ac:spMk id="420" creationId="{D277C2A9-A467-AA4D-A59A-4FC363029BA0}"/>
          </ac:spMkLst>
        </pc:spChg>
        <pc:spChg chg="mod">
          <ac:chgData name="Maximilien Schmidt" userId="934edbb4-d83f-4350-bf75-734323661350" providerId="ADAL" clId="{53FB8DDD-BE2C-F14A-BBE6-6EF6CEE0DD73}" dt="2021-11-26T11:16:47.724" v="428"/>
          <ac:spMkLst>
            <pc:docMk/>
            <pc:sldMk cId="1741310664" sldId="263"/>
            <ac:spMk id="421" creationId="{FDC3AB63-08D6-C648-A687-7CDDBEA35DA6}"/>
          </ac:spMkLst>
        </pc:spChg>
        <pc:spChg chg="mod">
          <ac:chgData name="Maximilien Schmidt" userId="934edbb4-d83f-4350-bf75-734323661350" providerId="ADAL" clId="{53FB8DDD-BE2C-F14A-BBE6-6EF6CEE0DD73}" dt="2021-11-26T11:16:47.724" v="428"/>
          <ac:spMkLst>
            <pc:docMk/>
            <pc:sldMk cId="1741310664" sldId="263"/>
            <ac:spMk id="426" creationId="{75105B7B-EF48-EE4F-A4DA-EFEEF12BB2DC}"/>
          </ac:spMkLst>
        </pc:spChg>
        <pc:spChg chg="mod">
          <ac:chgData name="Maximilien Schmidt" userId="934edbb4-d83f-4350-bf75-734323661350" providerId="ADAL" clId="{53FB8DDD-BE2C-F14A-BBE6-6EF6CEE0DD73}" dt="2021-11-26T11:16:47.724" v="428"/>
          <ac:spMkLst>
            <pc:docMk/>
            <pc:sldMk cId="1741310664" sldId="263"/>
            <ac:spMk id="427" creationId="{8B0B594E-607A-7F47-B146-4B53E4BE6D33}"/>
          </ac:spMkLst>
        </pc:spChg>
        <pc:spChg chg="mod">
          <ac:chgData name="Maximilien Schmidt" userId="934edbb4-d83f-4350-bf75-734323661350" providerId="ADAL" clId="{53FB8DDD-BE2C-F14A-BBE6-6EF6CEE0DD73}" dt="2021-11-26T11:16:47.724" v="428"/>
          <ac:spMkLst>
            <pc:docMk/>
            <pc:sldMk cId="1741310664" sldId="263"/>
            <ac:spMk id="428" creationId="{C8E0BF68-D8EF-3746-8FC9-9FF1086A41BE}"/>
          </ac:spMkLst>
        </pc:spChg>
        <pc:spChg chg="mod">
          <ac:chgData name="Maximilien Schmidt" userId="934edbb4-d83f-4350-bf75-734323661350" providerId="ADAL" clId="{53FB8DDD-BE2C-F14A-BBE6-6EF6CEE0DD73}" dt="2021-11-26T11:56:40.358" v="603" actId="692"/>
          <ac:spMkLst>
            <pc:docMk/>
            <pc:sldMk cId="1741310664" sldId="263"/>
            <ac:spMk id="431" creationId="{18EA918C-714C-7941-9D96-4DA311C99FC1}"/>
          </ac:spMkLst>
        </pc:spChg>
        <pc:spChg chg="mod">
          <ac:chgData name="Maximilien Schmidt" userId="934edbb4-d83f-4350-bf75-734323661350" providerId="ADAL" clId="{53FB8DDD-BE2C-F14A-BBE6-6EF6CEE0DD73}" dt="2021-11-26T11:56:40.358" v="603" actId="692"/>
          <ac:spMkLst>
            <pc:docMk/>
            <pc:sldMk cId="1741310664" sldId="263"/>
            <ac:spMk id="432" creationId="{619AB34C-569B-914E-A34B-4FAFE0C93B9E}"/>
          </ac:spMkLst>
        </pc:spChg>
        <pc:spChg chg="mod">
          <ac:chgData name="Maximilien Schmidt" userId="934edbb4-d83f-4350-bf75-734323661350" providerId="ADAL" clId="{53FB8DDD-BE2C-F14A-BBE6-6EF6CEE0DD73}" dt="2021-11-26T11:56:40.358" v="603" actId="692"/>
          <ac:spMkLst>
            <pc:docMk/>
            <pc:sldMk cId="1741310664" sldId="263"/>
            <ac:spMk id="433" creationId="{594A001D-8A74-B64E-9B09-4EB961A0B098}"/>
          </ac:spMkLst>
        </pc:spChg>
        <pc:spChg chg="mod">
          <ac:chgData name="Maximilien Schmidt" userId="934edbb4-d83f-4350-bf75-734323661350" providerId="ADAL" clId="{53FB8DDD-BE2C-F14A-BBE6-6EF6CEE0DD73}" dt="2021-11-26T11:56:40.358" v="603" actId="692"/>
          <ac:spMkLst>
            <pc:docMk/>
            <pc:sldMk cId="1741310664" sldId="263"/>
            <ac:spMk id="434" creationId="{253C2AC2-62CE-3848-B05D-D9F8071304D2}"/>
          </ac:spMkLst>
        </pc:spChg>
        <pc:spChg chg="mod">
          <ac:chgData name="Maximilien Schmidt" userId="934edbb4-d83f-4350-bf75-734323661350" providerId="ADAL" clId="{53FB8DDD-BE2C-F14A-BBE6-6EF6CEE0DD73}" dt="2021-11-26T11:56:40.358" v="603" actId="692"/>
          <ac:spMkLst>
            <pc:docMk/>
            <pc:sldMk cId="1741310664" sldId="263"/>
            <ac:spMk id="435" creationId="{75DA8984-FCCC-0B45-B6B7-274FC02D087A}"/>
          </ac:spMkLst>
        </pc:spChg>
        <pc:spChg chg="mod">
          <ac:chgData name="Maximilien Schmidt" userId="934edbb4-d83f-4350-bf75-734323661350" providerId="ADAL" clId="{53FB8DDD-BE2C-F14A-BBE6-6EF6CEE0DD73}" dt="2021-11-26T11:16:47.724" v="428"/>
          <ac:spMkLst>
            <pc:docMk/>
            <pc:sldMk cId="1741310664" sldId="263"/>
            <ac:spMk id="437" creationId="{7379289D-EFD7-E54C-A698-423A50A5B9F2}"/>
          </ac:spMkLst>
        </pc:spChg>
        <pc:spChg chg="mod">
          <ac:chgData name="Maximilien Schmidt" userId="934edbb4-d83f-4350-bf75-734323661350" providerId="ADAL" clId="{53FB8DDD-BE2C-F14A-BBE6-6EF6CEE0DD73}" dt="2021-11-26T11:16:47.724" v="428"/>
          <ac:spMkLst>
            <pc:docMk/>
            <pc:sldMk cId="1741310664" sldId="263"/>
            <ac:spMk id="438" creationId="{92DF2BC8-B1FD-1649-B837-4AA9F5E0396E}"/>
          </ac:spMkLst>
        </pc:spChg>
        <pc:spChg chg="mod">
          <ac:chgData name="Maximilien Schmidt" userId="934edbb4-d83f-4350-bf75-734323661350" providerId="ADAL" clId="{53FB8DDD-BE2C-F14A-BBE6-6EF6CEE0DD73}" dt="2021-11-26T11:16:47.724" v="428"/>
          <ac:spMkLst>
            <pc:docMk/>
            <pc:sldMk cId="1741310664" sldId="263"/>
            <ac:spMk id="439" creationId="{69034FE3-DE9D-6047-9E4D-47127BAD7D95}"/>
          </ac:spMkLst>
        </pc:spChg>
        <pc:spChg chg="mod">
          <ac:chgData name="Maximilien Schmidt" userId="934edbb4-d83f-4350-bf75-734323661350" providerId="ADAL" clId="{53FB8DDD-BE2C-F14A-BBE6-6EF6CEE0DD73}" dt="2021-11-26T11:16:47.724" v="428"/>
          <ac:spMkLst>
            <pc:docMk/>
            <pc:sldMk cId="1741310664" sldId="263"/>
            <ac:spMk id="440" creationId="{C5352764-C089-524C-A60C-12D43217E8A5}"/>
          </ac:spMkLst>
        </pc:spChg>
        <pc:spChg chg="mod">
          <ac:chgData name="Maximilien Schmidt" userId="934edbb4-d83f-4350-bf75-734323661350" providerId="ADAL" clId="{53FB8DDD-BE2C-F14A-BBE6-6EF6CEE0DD73}" dt="2021-11-26T11:16:47.724" v="428"/>
          <ac:spMkLst>
            <pc:docMk/>
            <pc:sldMk cId="1741310664" sldId="263"/>
            <ac:spMk id="441" creationId="{AF5E8A92-380F-264C-B083-2636D8B99778}"/>
          </ac:spMkLst>
        </pc:spChg>
        <pc:spChg chg="mod">
          <ac:chgData name="Maximilien Schmidt" userId="934edbb4-d83f-4350-bf75-734323661350" providerId="ADAL" clId="{53FB8DDD-BE2C-F14A-BBE6-6EF6CEE0DD73}" dt="2021-11-26T11:16:47.724" v="428"/>
          <ac:spMkLst>
            <pc:docMk/>
            <pc:sldMk cId="1741310664" sldId="263"/>
            <ac:spMk id="453" creationId="{200B8708-B800-EE48-979D-5AE076B50321}"/>
          </ac:spMkLst>
        </pc:spChg>
        <pc:spChg chg="mod">
          <ac:chgData name="Maximilien Schmidt" userId="934edbb4-d83f-4350-bf75-734323661350" providerId="ADAL" clId="{53FB8DDD-BE2C-F14A-BBE6-6EF6CEE0DD73}" dt="2021-11-26T11:16:47.724" v="428"/>
          <ac:spMkLst>
            <pc:docMk/>
            <pc:sldMk cId="1741310664" sldId="263"/>
            <ac:spMk id="454" creationId="{A7514BD0-EC69-034A-99A2-4DB6F1E2E327}"/>
          </ac:spMkLst>
        </pc:spChg>
        <pc:spChg chg="mod">
          <ac:chgData name="Maximilien Schmidt" userId="934edbb4-d83f-4350-bf75-734323661350" providerId="ADAL" clId="{53FB8DDD-BE2C-F14A-BBE6-6EF6CEE0DD73}" dt="2021-11-26T11:16:47.724" v="428"/>
          <ac:spMkLst>
            <pc:docMk/>
            <pc:sldMk cId="1741310664" sldId="263"/>
            <ac:spMk id="455" creationId="{39A6B2A9-21D1-8344-AE0D-6B2CC5C71E66}"/>
          </ac:spMkLst>
        </pc:spChg>
        <pc:spChg chg="mod">
          <ac:chgData name="Maximilien Schmidt" userId="934edbb4-d83f-4350-bf75-734323661350" providerId="ADAL" clId="{53FB8DDD-BE2C-F14A-BBE6-6EF6CEE0DD73}" dt="2021-11-26T11:16:47.724" v="428"/>
          <ac:spMkLst>
            <pc:docMk/>
            <pc:sldMk cId="1741310664" sldId="263"/>
            <ac:spMk id="456" creationId="{3E7930D8-4E80-EC4B-9A16-2942D3C0BD1F}"/>
          </ac:spMkLst>
        </pc:spChg>
        <pc:spChg chg="mod">
          <ac:chgData name="Maximilien Schmidt" userId="934edbb4-d83f-4350-bf75-734323661350" providerId="ADAL" clId="{53FB8DDD-BE2C-F14A-BBE6-6EF6CEE0DD73}" dt="2021-11-26T11:16:47.724" v="428"/>
          <ac:spMkLst>
            <pc:docMk/>
            <pc:sldMk cId="1741310664" sldId="263"/>
            <ac:spMk id="457" creationId="{8FBF5E43-0A87-2A49-84EF-270C63A6BBB5}"/>
          </ac:spMkLst>
        </pc:spChg>
        <pc:spChg chg="mod">
          <ac:chgData name="Maximilien Schmidt" userId="934edbb4-d83f-4350-bf75-734323661350" providerId="ADAL" clId="{53FB8DDD-BE2C-F14A-BBE6-6EF6CEE0DD73}" dt="2021-11-26T11:16:47.724" v="428"/>
          <ac:spMkLst>
            <pc:docMk/>
            <pc:sldMk cId="1741310664" sldId="263"/>
            <ac:spMk id="458" creationId="{B4C88ADE-35FB-7B42-8669-2AC7026D298B}"/>
          </ac:spMkLst>
        </pc:spChg>
        <pc:spChg chg="mod">
          <ac:chgData name="Maximilien Schmidt" userId="934edbb4-d83f-4350-bf75-734323661350" providerId="ADAL" clId="{53FB8DDD-BE2C-F14A-BBE6-6EF6CEE0DD73}" dt="2021-11-26T11:16:47.724" v="428"/>
          <ac:spMkLst>
            <pc:docMk/>
            <pc:sldMk cId="1741310664" sldId="263"/>
            <ac:spMk id="459" creationId="{107B190D-DE30-BF4B-944D-77423BDA20D3}"/>
          </ac:spMkLst>
        </pc:spChg>
        <pc:spChg chg="mod">
          <ac:chgData name="Maximilien Schmidt" userId="934edbb4-d83f-4350-bf75-734323661350" providerId="ADAL" clId="{53FB8DDD-BE2C-F14A-BBE6-6EF6CEE0DD73}" dt="2021-11-26T11:52:36.843" v="586" actId="207"/>
          <ac:spMkLst>
            <pc:docMk/>
            <pc:sldMk cId="1741310664" sldId="263"/>
            <ac:spMk id="463" creationId="{E436A351-0C3E-4743-ACFA-4EC31783942A}"/>
          </ac:spMkLst>
        </pc:spChg>
        <pc:spChg chg="mod">
          <ac:chgData name="Maximilien Schmidt" userId="934edbb4-d83f-4350-bf75-734323661350" providerId="ADAL" clId="{53FB8DDD-BE2C-F14A-BBE6-6EF6CEE0DD73}" dt="2021-11-26T11:52:28.998" v="584" actId="692"/>
          <ac:spMkLst>
            <pc:docMk/>
            <pc:sldMk cId="1741310664" sldId="263"/>
            <ac:spMk id="468" creationId="{3EF984B5-315E-C541-888D-488E362A2C6A}"/>
          </ac:spMkLst>
        </pc:spChg>
        <pc:spChg chg="mod">
          <ac:chgData name="Maximilien Schmidt" userId="934edbb4-d83f-4350-bf75-734323661350" providerId="ADAL" clId="{53FB8DDD-BE2C-F14A-BBE6-6EF6CEE0DD73}" dt="2021-11-26T11:52:33.016" v="585" actId="207"/>
          <ac:spMkLst>
            <pc:docMk/>
            <pc:sldMk cId="1741310664" sldId="263"/>
            <ac:spMk id="470" creationId="{0234FA69-0772-5840-8A5C-1DB085BA0C92}"/>
          </ac:spMkLst>
        </pc:spChg>
        <pc:spChg chg="mod">
          <ac:chgData name="Maximilien Schmidt" userId="934edbb4-d83f-4350-bf75-734323661350" providerId="ADAL" clId="{53FB8DDD-BE2C-F14A-BBE6-6EF6CEE0DD73}" dt="2021-11-26T11:52:49.810" v="589" actId="692"/>
          <ac:spMkLst>
            <pc:docMk/>
            <pc:sldMk cId="1741310664" sldId="263"/>
            <ac:spMk id="472" creationId="{A36142D7-893C-5D43-BEAD-EDF97CE2278D}"/>
          </ac:spMkLst>
        </pc:spChg>
        <pc:spChg chg="mod">
          <ac:chgData name="Maximilien Schmidt" userId="934edbb4-d83f-4350-bf75-734323661350" providerId="ADAL" clId="{53FB8DDD-BE2C-F14A-BBE6-6EF6CEE0DD73}" dt="2021-11-26T11:53:09.863" v="592" actId="207"/>
          <ac:spMkLst>
            <pc:docMk/>
            <pc:sldMk cId="1741310664" sldId="263"/>
            <ac:spMk id="474" creationId="{61174028-27BA-3F42-BA22-042EAAE094A1}"/>
          </ac:spMkLst>
        </pc:spChg>
        <pc:spChg chg="mod">
          <ac:chgData name="Maximilien Schmidt" userId="934edbb4-d83f-4350-bf75-734323661350" providerId="ADAL" clId="{53FB8DDD-BE2C-F14A-BBE6-6EF6CEE0DD73}" dt="2021-11-26T11:52:54.696" v="590" actId="692"/>
          <ac:spMkLst>
            <pc:docMk/>
            <pc:sldMk cId="1741310664" sldId="263"/>
            <ac:spMk id="476" creationId="{C3580443-1A79-FD42-B18D-DDA2E1B12B5D}"/>
          </ac:spMkLst>
        </pc:spChg>
        <pc:spChg chg="mod">
          <ac:chgData name="Maximilien Schmidt" userId="934edbb4-d83f-4350-bf75-734323661350" providerId="ADAL" clId="{53FB8DDD-BE2C-F14A-BBE6-6EF6CEE0DD73}" dt="2021-11-26T11:53:09.863" v="592" actId="207"/>
          <ac:spMkLst>
            <pc:docMk/>
            <pc:sldMk cId="1741310664" sldId="263"/>
            <ac:spMk id="478" creationId="{044A32B8-5FF8-2044-B6FE-87E525A6BDE2}"/>
          </ac:spMkLst>
        </pc:spChg>
        <pc:spChg chg="mod">
          <ac:chgData name="Maximilien Schmidt" userId="934edbb4-d83f-4350-bf75-734323661350" providerId="ADAL" clId="{53FB8DDD-BE2C-F14A-BBE6-6EF6CEE0DD73}" dt="2021-11-26T11:52:24.951" v="583" actId="692"/>
          <ac:spMkLst>
            <pc:docMk/>
            <pc:sldMk cId="1741310664" sldId="263"/>
            <ac:spMk id="479" creationId="{79F13324-5EDD-7843-B290-DF85E2CE9022}"/>
          </ac:spMkLst>
        </pc:spChg>
        <pc:spChg chg="mod">
          <ac:chgData name="Maximilien Schmidt" userId="934edbb4-d83f-4350-bf75-734323661350" providerId="ADAL" clId="{53FB8DDD-BE2C-F14A-BBE6-6EF6CEE0DD73}" dt="2021-11-26T11:53:09.863" v="592" actId="207"/>
          <ac:spMkLst>
            <pc:docMk/>
            <pc:sldMk cId="1741310664" sldId="263"/>
            <ac:spMk id="482" creationId="{A26850BF-1E36-354E-8E8D-DF7235C2B549}"/>
          </ac:spMkLst>
        </pc:spChg>
        <pc:spChg chg="del mod">
          <ac:chgData name="Maximilien Schmidt" userId="934edbb4-d83f-4350-bf75-734323661350" providerId="ADAL" clId="{53FB8DDD-BE2C-F14A-BBE6-6EF6CEE0DD73}" dt="2021-11-26T11:19:01.790" v="448" actId="478"/>
          <ac:spMkLst>
            <pc:docMk/>
            <pc:sldMk cId="1741310664" sldId="263"/>
            <ac:spMk id="488" creationId="{05464A5B-CBE3-D647-A7B7-CBA02905F1CD}"/>
          </ac:spMkLst>
        </pc:spChg>
        <pc:spChg chg="mod">
          <ac:chgData name="Maximilien Schmidt" userId="934edbb4-d83f-4350-bf75-734323661350" providerId="ADAL" clId="{53FB8DDD-BE2C-F14A-BBE6-6EF6CEE0DD73}" dt="2021-11-26T11:16:47.724" v="428"/>
          <ac:spMkLst>
            <pc:docMk/>
            <pc:sldMk cId="1741310664" sldId="263"/>
            <ac:spMk id="489" creationId="{CFEA7966-8DA0-4F4D-8619-A026763DDEAA}"/>
          </ac:spMkLst>
        </pc:spChg>
        <pc:spChg chg="mod">
          <ac:chgData name="Maximilien Schmidt" userId="934edbb4-d83f-4350-bf75-734323661350" providerId="ADAL" clId="{53FB8DDD-BE2C-F14A-BBE6-6EF6CEE0DD73}" dt="2021-11-26T11:16:47.724" v="428"/>
          <ac:spMkLst>
            <pc:docMk/>
            <pc:sldMk cId="1741310664" sldId="263"/>
            <ac:spMk id="490" creationId="{38E8DF5C-DE4D-5B40-B87B-7F60A5497F1A}"/>
          </ac:spMkLst>
        </pc:spChg>
        <pc:spChg chg="mod">
          <ac:chgData name="Maximilien Schmidt" userId="934edbb4-d83f-4350-bf75-734323661350" providerId="ADAL" clId="{53FB8DDD-BE2C-F14A-BBE6-6EF6CEE0DD73}" dt="2021-11-26T11:16:47.724" v="428"/>
          <ac:spMkLst>
            <pc:docMk/>
            <pc:sldMk cId="1741310664" sldId="263"/>
            <ac:spMk id="491" creationId="{FB8A7D52-82A5-C841-834B-E8BD298EE2C5}"/>
          </ac:spMkLst>
        </pc:spChg>
        <pc:spChg chg="mod">
          <ac:chgData name="Maximilien Schmidt" userId="934edbb4-d83f-4350-bf75-734323661350" providerId="ADAL" clId="{53FB8DDD-BE2C-F14A-BBE6-6EF6CEE0DD73}" dt="2021-11-26T11:16:47.724" v="428"/>
          <ac:spMkLst>
            <pc:docMk/>
            <pc:sldMk cId="1741310664" sldId="263"/>
            <ac:spMk id="492" creationId="{E4F57F5F-E6B4-044D-8DB9-17B74D0068FC}"/>
          </ac:spMkLst>
        </pc:spChg>
        <pc:spChg chg="mod">
          <ac:chgData name="Maximilien Schmidt" userId="934edbb4-d83f-4350-bf75-734323661350" providerId="ADAL" clId="{53FB8DDD-BE2C-F14A-BBE6-6EF6CEE0DD73}" dt="2021-11-26T11:16:47.724" v="428"/>
          <ac:spMkLst>
            <pc:docMk/>
            <pc:sldMk cId="1741310664" sldId="263"/>
            <ac:spMk id="493" creationId="{F866C6F8-5E0E-D440-84E9-2360A3870BDE}"/>
          </ac:spMkLst>
        </pc:spChg>
        <pc:spChg chg="mod">
          <ac:chgData name="Maximilien Schmidt" userId="934edbb4-d83f-4350-bf75-734323661350" providerId="ADAL" clId="{53FB8DDD-BE2C-F14A-BBE6-6EF6CEE0DD73}" dt="2021-11-26T11:16:47.724" v="428"/>
          <ac:spMkLst>
            <pc:docMk/>
            <pc:sldMk cId="1741310664" sldId="263"/>
            <ac:spMk id="494" creationId="{5B877B2E-1FFC-8345-B5B3-8ED096BE9839}"/>
          </ac:spMkLst>
        </pc:spChg>
        <pc:spChg chg="mod">
          <ac:chgData name="Maximilien Schmidt" userId="934edbb4-d83f-4350-bf75-734323661350" providerId="ADAL" clId="{53FB8DDD-BE2C-F14A-BBE6-6EF6CEE0DD73}" dt="2021-11-26T11:16:47.724" v="428"/>
          <ac:spMkLst>
            <pc:docMk/>
            <pc:sldMk cId="1741310664" sldId="263"/>
            <ac:spMk id="495" creationId="{0B6319D4-47D5-AA48-807D-1F15A085B4C3}"/>
          </ac:spMkLst>
        </pc:spChg>
        <pc:spChg chg="mod">
          <ac:chgData name="Maximilien Schmidt" userId="934edbb4-d83f-4350-bf75-734323661350" providerId="ADAL" clId="{53FB8DDD-BE2C-F14A-BBE6-6EF6CEE0DD73}" dt="2021-11-26T11:16:47.724" v="428"/>
          <ac:spMkLst>
            <pc:docMk/>
            <pc:sldMk cId="1741310664" sldId="263"/>
            <ac:spMk id="496" creationId="{59A82D95-4A80-7646-983E-6DAAA533AE76}"/>
          </ac:spMkLst>
        </pc:spChg>
        <pc:spChg chg="mod">
          <ac:chgData name="Maximilien Schmidt" userId="934edbb4-d83f-4350-bf75-734323661350" providerId="ADAL" clId="{53FB8DDD-BE2C-F14A-BBE6-6EF6CEE0DD73}" dt="2021-11-26T11:16:47.724" v="428"/>
          <ac:spMkLst>
            <pc:docMk/>
            <pc:sldMk cId="1741310664" sldId="263"/>
            <ac:spMk id="497" creationId="{BFA33600-BD97-C642-B1AD-2A714ED758A3}"/>
          </ac:spMkLst>
        </pc:spChg>
        <pc:spChg chg="mod">
          <ac:chgData name="Maximilien Schmidt" userId="934edbb4-d83f-4350-bf75-734323661350" providerId="ADAL" clId="{53FB8DDD-BE2C-F14A-BBE6-6EF6CEE0DD73}" dt="2021-11-26T11:16:47.724" v="428"/>
          <ac:spMkLst>
            <pc:docMk/>
            <pc:sldMk cId="1741310664" sldId="263"/>
            <ac:spMk id="498" creationId="{BD9F3FD8-3286-9A48-9040-0ED090CEC656}"/>
          </ac:spMkLst>
        </pc:spChg>
        <pc:spChg chg="mod">
          <ac:chgData name="Maximilien Schmidt" userId="934edbb4-d83f-4350-bf75-734323661350" providerId="ADAL" clId="{53FB8DDD-BE2C-F14A-BBE6-6EF6CEE0DD73}" dt="2021-11-26T11:16:47.724" v="428"/>
          <ac:spMkLst>
            <pc:docMk/>
            <pc:sldMk cId="1741310664" sldId="263"/>
            <ac:spMk id="499" creationId="{987FDC93-8EAE-114E-89F7-4E8A2965E69A}"/>
          </ac:spMkLst>
        </pc:spChg>
        <pc:spChg chg="mod">
          <ac:chgData name="Maximilien Schmidt" userId="934edbb4-d83f-4350-bf75-734323661350" providerId="ADAL" clId="{53FB8DDD-BE2C-F14A-BBE6-6EF6CEE0DD73}" dt="2021-11-26T11:16:47.724" v="428"/>
          <ac:spMkLst>
            <pc:docMk/>
            <pc:sldMk cId="1741310664" sldId="263"/>
            <ac:spMk id="501" creationId="{70C5A670-71DF-5242-9430-70DA98C556D9}"/>
          </ac:spMkLst>
        </pc:spChg>
        <pc:spChg chg="mod">
          <ac:chgData name="Maximilien Schmidt" userId="934edbb4-d83f-4350-bf75-734323661350" providerId="ADAL" clId="{53FB8DDD-BE2C-F14A-BBE6-6EF6CEE0DD73}" dt="2021-11-26T11:16:47.724" v="428"/>
          <ac:spMkLst>
            <pc:docMk/>
            <pc:sldMk cId="1741310664" sldId="263"/>
            <ac:spMk id="502" creationId="{B97BDE7D-23B1-0F48-A76E-682A5E85D420}"/>
          </ac:spMkLst>
        </pc:spChg>
        <pc:spChg chg="mod">
          <ac:chgData name="Maximilien Schmidt" userId="934edbb4-d83f-4350-bf75-734323661350" providerId="ADAL" clId="{53FB8DDD-BE2C-F14A-BBE6-6EF6CEE0DD73}" dt="2021-11-26T11:16:47.724" v="428"/>
          <ac:spMkLst>
            <pc:docMk/>
            <pc:sldMk cId="1741310664" sldId="263"/>
            <ac:spMk id="503" creationId="{C5A02D41-D4BA-714F-9E01-E34CB64FB4D4}"/>
          </ac:spMkLst>
        </pc:spChg>
        <pc:spChg chg="mod">
          <ac:chgData name="Maximilien Schmidt" userId="934edbb4-d83f-4350-bf75-734323661350" providerId="ADAL" clId="{53FB8DDD-BE2C-F14A-BBE6-6EF6CEE0DD73}" dt="2021-11-26T11:16:47.724" v="428"/>
          <ac:spMkLst>
            <pc:docMk/>
            <pc:sldMk cId="1741310664" sldId="263"/>
            <ac:spMk id="504" creationId="{2612919D-8CB0-8A41-B7F1-074AF31B8750}"/>
          </ac:spMkLst>
        </pc:spChg>
        <pc:spChg chg="mod">
          <ac:chgData name="Maximilien Schmidt" userId="934edbb4-d83f-4350-bf75-734323661350" providerId="ADAL" clId="{53FB8DDD-BE2C-F14A-BBE6-6EF6CEE0DD73}" dt="2021-11-26T11:16:47.724" v="428"/>
          <ac:spMkLst>
            <pc:docMk/>
            <pc:sldMk cId="1741310664" sldId="263"/>
            <ac:spMk id="505" creationId="{F936E862-D5C1-2047-AE65-E0FAF3213575}"/>
          </ac:spMkLst>
        </pc:spChg>
        <pc:spChg chg="mod">
          <ac:chgData name="Maximilien Schmidt" userId="934edbb4-d83f-4350-bf75-734323661350" providerId="ADAL" clId="{53FB8DDD-BE2C-F14A-BBE6-6EF6CEE0DD73}" dt="2021-11-26T11:16:47.724" v="428"/>
          <ac:spMkLst>
            <pc:docMk/>
            <pc:sldMk cId="1741310664" sldId="263"/>
            <ac:spMk id="506" creationId="{F6EC5264-C5DF-EF45-A503-2F89742FE307}"/>
          </ac:spMkLst>
        </pc:spChg>
        <pc:spChg chg="mod">
          <ac:chgData name="Maximilien Schmidt" userId="934edbb4-d83f-4350-bf75-734323661350" providerId="ADAL" clId="{53FB8DDD-BE2C-F14A-BBE6-6EF6CEE0DD73}" dt="2021-11-26T11:16:47.724" v="428"/>
          <ac:spMkLst>
            <pc:docMk/>
            <pc:sldMk cId="1741310664" sldId="263"/>
            <ac:spMk id="507" creationId="{94FED483-129E-1A4D-95CF-48FB5ADE9C35}"/>
          </ac:spMkLst>
        </pc:spChg>
        <pc:spChg chg="mod">
          <ac:chgData name="Maximilien Schmidt" userId="934edbb4-d83f-4350-bf75-734323661350" providerId="ADAL" clId="{53FB8DDD-BE2C-F14A-BBE6-6EF6CEE0DD73}" dt="2021-11-26T11:16:47.724" v="428"/>
          <ac:spMkLst>
            <pc:docMk/>
            <pc:sldMk cId="1741310664" sldId="263"/>
            <ac:spMk id="508" creationId="{D1CE99F8-3A21-8244-8484-F08106836575}"/>
          </ac:spMkLst>
        </pc:spChg>
        <pc:spChg chg="mod">
          <ac:chgData name="Maximilien Schmidt" userId="934edbb4-d83f-4350-bf75-734323661350" providerId="ADAL" clId="{53FB8DDD-BE2C-F14A-BBE6-6EF6CEE0DD73}" dt="2021-11-26T11:16:47.724" v="428"/>
          <ac:spMkLst>
            <pc:docMk/>
            <pc:sldMk cId="1741310664" sldId="263"/>
            <ac:spMk id="509" creationId="{5AF357B6-6528-5D40-ADBF-F7FBDC11C6CB}"/>
          </ac:spMkLst>
        </pc:spChg>
        <pc:spChg chg="mod">
          <ac:chgData name="Maximilien Schmidt" userId="934edbb4-d83f-4350-bf75-734323661350" providerId="ADAL" clId="{53FB8DDD-BE2C-F14A-BBE6-6EF6CEE0DD73}" dt="2021-11-26T11:16:47.724" v="428"/>
          <ac:spMkLst>
            <pc:docMk/>
            <pc:sldMk cId="1741310664" sldId="263"/>
            <ac:spMk id="510" creationId="{89CA47A8-5AD1-A347-A58D-787468C2343B}"/>
          </ac:spMkLst>
        </pc:spChg>
        <pc:spChg chg="mod">
          <ac:chgData name="Maximilien Schmidt" userId="934edbb4-d83f-4350-bf75-734323661350" providerId="ADAL" clId="{53FB8DDD-BE2C-F14A-BBE6-6EF6CEE0DD73}" dt="2021-11-26T11:57:27.838" v="612" actId="692"/>
          <ac:spMkLst>
            <pc:docMk/>
            <pc:sldMk cId="1741310664" sldId="263"/>
            <ac:spMk id="512" creationId="{023B13AE-9E48-B94B-A83B-A575DA1286A8}"/>
          </ac:spMkLst>
        </pc:spChg>
        <pc:spChg chg="mod">
          <ac:chgData name="Maximilien Schmidt" userId="934edbb4-d83f-4350-bf75-734323661350" providerId="ADAL" clId="{53FB8DDD-BE2C-F14A-BBE6-6EF6CEE0DD73}" dt="2021-11-26T11:57:27.838" v="612" actId="692"/>
          <ac:spMkLst>
            <pc:docMk/>
            <pc:sldMk cId="1741310664" sldId="263"/>
            <ac:spMk id="513" creationId="{86D35E0F-C01A-E345-B9ED-0B744B867719}"/>
          </ac:spMkLst>
        </pc:spChg>
        <pc:spChg chg="mod">
          <ac:chgData name="Maximilien Schmidt" userId="934edbb4-d83f-4350-bf75-734323661350" providerId="ADAL" clId="{53FB8DDD-BE2C-F14A-BBE6-6EF6CEE0DD73}" dt="2021-11-26T11:57:27.838" v="612" actId="692"/>
          <ac:spMkLst>
            <pc:docMk/>
            <pc:sldMk cId="1741310664" sldId="263"/>
            <ac:spMk id="514" creationId="{DDA5F175-A80B-8742-914B-71EF57A8A1B0}"/>
          </ac:spMkLst>
        </pc:spChg>
        <pc:spChg chg="mod">
          <ac:chgData name="Maximilien Schmidt" userId="934edbb4-d83f-4350-bf75-734323661350" providerId="ADAL" clId="{53FB8DDD-BE2C-F14A-BBE6-6EF6CEE0DD73}" dt="2021-11-26T12:02:41.588" v="619" actId="692"/>
          <ac:spMkLst>
            <pc:docMk/>
            <pc:sldMk cId="1741310664" sldId="263"/>
            <ac:spMk id="515" creationId="{1890877A-60F0-FF47-8D37-CD5A65571F22}"/>
          </ac:spMkLst>
        </pc:spChg>
        <pc:spChg chg="mod">
          <ac:chgData name="Maximilien Schmidt" userId="934edbb4-d83f-4350-bf75-734323661350" providerId="ADAL" clId="{53FB8DDD-BE2C-F14A-BBE6-6EF6CEE0DD73}" dt="2021-11-26T12:02:41.588" v="619" actId="692"/>
          <ac:spMkLst>
            <pc:docMk/>
            <pc:sldMk cId="1741310664" sldId="263"/>
            <ac:spMk id="516" creationId="{9AB7C475-3DB3-BA4D-A728-C0F6C7AD86D5}"/>
          </ac:spMkLst>
        </pc:spChg>
        <pc:spChg chg="mod">
          <ac:chgData name="Maximilien Schmidt" userId="934edbb4-d83f-4350-bf75-734323661350" providerId="ADAL" clId="{53FB8DDD-BE2C-F14A-BBE6-6EF6CEE0DD73}" dt="2021-11-26T12:02:41.588" v="619" actId="692"/>
          <ac:spMkLst>
            <pc:docMk/>
            <pc:sldMk cId="1741310664" sldId="263"/>
            <ac:spMk id="517" creationId="{F6E70F1A-019B-E146-BE37-323B0A123913}"/>
          </ac:spMkLst>
        </pc:spChg>
        <pc:spChg chg="mod">
          <ac:chgData name="Maximilien Schmidt" userId="934edbb4-d83f-4350-bf75-734323661350" providerId="ADAL" clId="{53FB8DDD-BE2C-F14A-BBE6-6EF6CEE0DD73}" dt="2021-11-26T12:02:41.588" v="619" actId="692"/>
          <ac:spMkLst>
            <pc:docMk/>
            <pc:sldMk cId="1741310664" sldId="263"/>
            <ac:spMk id="518" creationId="{E179926A-3822-A746-8FE5-3830BA603E2B}"/>
          </ac:spMkLst>
        </pc:spChg>
        <pc:spChg chg="mod">
          <ac:chgData name="Maximilien Schmidt" userId="934edbb4-d83f-4350-bf75-734323661350" providerId="ADAL" clId="{53FB8DDD-BE2C-F14A-BBE6-6EF6CEE0DD73}" dt="2021-11-26T12:02:41.588" v="619" actId="692"/>
          <ac:spMkLst>
            <pc:docMk/>
            <pc:sldMk cId="1741310664" sldId="263"/>
            <ac:spMk id="519" creationId="{1446F0B0-15E4-8C45-B834-B96E3C9190D8}"/>
          </ac:spMkLst>
        </pc:spChg>
        <pc:spChg chg="mod">
          <ac:chgData name="Maximilien Schmidt" userId="934edbb4-d83f-4350-bf75-734323661350" providerId="ADAL" clId="{53FB8DDD-BE2C-F14A-BBE6-6EF6CEE0DD73}" dt="2021-11-26T12:02:41.588" v="619" actId="692"/>
          <ac:spMkLst>
            <pc:docMk/>
            <pc:sldMk cId="1741310664" sldId="263"/>
            <ac:spMk id="520" creationId="{46666228-607C-C745-9653-A3F66F68B014}"/>
          </ac:spMkLst>
        </pc:spChg>
        <pc:spChg chg="mod">
          <ac:chgData name="Maximilien Schmidt" userId="934edbb4-d83f-4350-bf75-734323661350" providerId="ADAL" clId="{53FB8DDD-BE2C-F14A-BBE6-6EF6CEE0DD73}" dt="2021-11-26T11:57:42.079" v="613" actId="692"/>
          <ac:spMkLst>
            <pc:docMk/>
            <pc:sldMk cId="1741310664" sldId="263"/>
            <ac:spMk id="521" creationId="{9CF52E8F-CFB3-B741-90A3-D641200CC075}"/>
          </ac:spMkLst>
        </pc:spChg>
        <pc:spChg chg="mod">
          <ac:chgData name="Maximilien Schmidt" userId="934edbb4-d83f-4350-bf75-734323661350" providerId="ADAL" clId="{53FB8DDD-BE2C-F14A-BBE6-6EF6CEE0DD73}" dt="2021-11-26T11:57:27.838" v="612" actId="692"/>
          <ac:spMkLst>
            <pc:docMk/>
            <pc:sldMk cId="1741310664" sldId="263"/>
            <ac:spMk id="522" creationId="{9E151205-4BE1-784C-B236-A7DCF9572988}"/>
          </ac:spMkLst>
        </pc:spChg>
        <pc:spChg chg="mod">
          <ac:chgData name="Maximilien Schmidt" userId="934edbb4-d83f-4350-bf75-734323661350" providerId="ADAL" clId="{53FB8DDD-BE2C-F14A-BBE6-6EF6CEE0DD73}" dt="2021-11-26T11:57:27.838" v="612" actId="692"/>
          <ac:spMkLst>
            <pc:docMk/>
            <pc:sldMk cId="1741310664" sldId="263"/>
            <ac:spMk id="523" creationId="{BA3EE777-2EDF-1043-95A2-03E8F319FCB6}"/>
          </ac:spMkLst>
        </pc:spChg>
        <pc:spChg chg="mod">
          <ac:chgData name="Maximilien Schmidt" userId="934edbb4-d83f-4350-bf75-734323661350" providerId="ADAL" clId="{53FB8DDD-BE2C-F14A-BBE6-6EF6CEE0DD73}" dt="2021-11-26T11:57:27.838" v="612" actId="692"/>
          <ac:spMkLst>
            <pc:docMk/>
            <pc:sldMk cId="1741310664" sldId="263"/>
            <ac:spMk id="524" creationId="{39DCFDEC-83CA-FB4D-B037-17694EDA69AA}"/>
          </ac:spMkLst>
        </pc:spChg>
        <pc:spChg chg="mod">
          <ac:chgData name="Maximilien Schmidt" userId="934edbb4-d83f-4350-bf75-734323661350" providerId="ADAL" clId="{53FB8DDD-BE2C-F14A-BBE6-6EF6CEE0DD73}" dt="2021-11-26T11:57:27.838" v="612" actId="692"/>
          <ac:spMkLst>
            <pc:docMk/>
            <pc:sldMk cId="1741310664" sldId="263"/>
            <ac:spMk id="525" creationId="{69861871-B26B-A340-95F4-AFD43B1601E5}"/>
          </ac:spMkLst>
        </pc:spChg>
        <pc:spChg chg="mod">
          <ac:chgData name="Maximilien Schmidt" userId="934edbb4-d83f-4350-bf75-734323661350" providerId="ADAL" clId="{53FB8DDD-BE2C-F14A-BBE6-6EF6CEE0DD73}" dt="2021-11-26T11:57:27.838" v="612" actId="692"/>
          <ac:spMkLst>
            <pc:docMk/>
            <pc:sldMk cId="1741310664" sldId="263"/>
            <ac:spMk id="526" creationId="{335BF9F6-501A-F24D-9F66-D7197A6F4160}"/>
          </ac:spMkLst>
        </pc:spChg>
        <pc:spChg chg="mod">
          <ac:chgData name="Maximilien Schmidt" userId="934edbb4-d83f-4350-bf75-734323661350" providerId="ADAL" clId="{53FB8DDD-BE2C-F14A-BBE6-6EF6CEE0DD73}" dt="2021-11-26T11:57:42.079" v="613" actId="692"/>
          <ac:spMkLst>
            <pc:docMk/>
            <pc:sldMk cId="1741310664" sldId="263"/>
            <ac:spMk id="527" creationId="{EDD1FE4A-BC11-CE4E-939B-785324436422}"/>
          </ac:spMkLst>
        </pc:spChg>
        <pc:spChg chg="mod">
          <ac:chgData name="Maximilien Schmidt" userId="934edbb4-d83f-4350-bf75-734323661350" providerId="ADAL" clId="{53FB8DDD-BE2C-F14A-BBE6-6EF6CEE0DD73}" dt="2021-11-26T12:02:41.588" v="619" actId="692"/>
          <ac:spMkLst>
            <pc:docMk/>
            <pc:sldMk cId="1741310664" sldId="263"/>
            <ac:spMk id="528" creationId="{6D0AD365-C0D3-2B48-89CF-CC793ACA5B6E}"/>
          </ac:spMkLst>
        </pc:spChg>
        <pc:spChg chg="mod">
          <ac:chgData name="Maximilien Schmidt" userId="934edbb4-d83f-4350-bf75-734323661350" providerId="ADAL" clId="{53FB8DDD-BE2C-F14A-BBE6-6EF6CEE0DD73}" dt="2021-11-26T12:02:41.588" v="619" actId="692"/>
          <ac:spMkLst>
            <pc:docMk/>
            <pc:sldMk cId="1741310664" sldId="263"/>
            <ac:spMk id="529" creationId="{EE04730A-C11D-F54D-AE84-C252E82DF3A6}"/>
          </ac:spMkLst>
        </pc:spChg>
        <pc:spChg chg="mod">
          <ac:chgData name="Maximilien Schmidt" userId="934edbb4-d83f-4350-bf75-734323661350" providerId="ADAL" clId="{53FB8DDD-BE2C-F14A-BBE6-6EF6CEE0DD73}" dt="2021-11-26T12:02:41.588" v="619" actId="692"/>
          <ac:spMkLst>
            <pc:docMk/>
            <pc:sldMk cId="1741310664" sldId="263"/>
            <ac:spMk id="530" creationId="{58DF1AC8-1879-3A43-8240-A59F0FA3FA90}"/>
          </ac:spMkLst>
        </pc:spChg>
        <pc:spChg chg="mod">
          <ac:chgData name="Maximilien Schmidt" userId="934edbb4-d83f-4350-bf75-734323661350" providerId="ADAL" clId="{53FB8DDD-BE2C-F14A-BBE6-6EF6CEE0DD73}" dt="2021-11-26T12:02:41.588" v="619" actId="692"/>
          <ac:spMkLst>
            <pc:docMk/>
            <pc:sldMk cId="1741310664" sldId="263"/>
            <ac:spMk id="531" creationId="{835FBC38-E770-0945-B6AF-A005A81B8134}"/>
          </ac:spMkLst>
        </pc:spChg>
        <pc:spChg chg="mod">
          <ac:chgData name="Maximilien Schmidt" userId="934edbb4-d83f-4350-bf75-734323661350" providerId="ADAL" clId="{53FB8DDD-BE2C-F14A-BBE6-6EF6CEE0DD73}" dt="2021-11-26T12:02:41.588" v="619" actId="692"/>
          <ac:spMkLst>
            <pc:docMk/>
            <pc:sldMk cId="1741310664" sldId="263"/>
            <ac:spMk id="532" creationId="{76BF8D73-F784-CC44-87CE-308720FE4014}"/>
          </ac:spMkLst>
        </pc:spChg>
        <pc:spChg chg="mod">
          <ac:chgData name="Maximilien Schmidt" userId="934edbb4-d83f-4350-bf75-734323661350" providerId="ADAL" clId="{53FB8DDD-BE2C-F14A-BBE6-6EF6CEE0DD73}" dt="2021-11-26T12:02:41.588" v="619" actId="692"/>
          <ac:spMkLst>
            <pc:docMk/>
            <pc:sldMk cId="1741310664" sldId="263"/>
            <ac:spMk id="533" creationId="{77081C9E-1ED4-B649-8243-CDEBB16E9078}"/>
          </ac:spMkLst>
        </pc:spChg>
        <pc:spChg chg="mod">
          <ac:chgData name="Maximilien Schmidt" userId="934edbb4-d83f-4350-bf75-734323661350" providerId="ADAL" clId="{53FB8DDD-BE2C-F14A-BBE6-6EF6CEE0DD73}" dt="2021-11-26T11:57:27.838" v="612" actId="692"/>
          <ac:spMkLst>
            <pc:docMk/>
            <pc:sldMk cId="1741310664" sldId="263"/>
            <ac:spMk id="534" creationId="{FA616D5E-EE5A-7048-91F0-C5967D5A534B}"/>
          </ac:spMkLst>
        </pc:spChg>
        <pc:spChg chg="mod">
          <ac:chgData name="Maximilien Schmidt" userId="934edbb4-d83f-4350-bf75-734323661350" providerId="ADAL" clId="{53FB8DDD-BE2C-F14A-BBE6-6EF6CEE0DD73}" dt="2021-11-26T11:57:27.838" v="612" actId="692"/>
          <ac:spMkLst>
            <pc:docMk/>
            <pc:sldMk cId="1741310664" sldId="263"/>
            <ac:spMk id="535" creationId="{0665FD8C-7D4C-7A4D-B2B3-9DC6C8A69384}"/>
          </ac:spMkLst>
        </pc:spChg>
        <pc:spChg chg="mod">
          <ac:chgData name="Maximilien Schmidt" userId="934edbb4-d83f-4350-bf75-734323661350" providerId="ADAL" clId="{53FB8DDD-BE2C-F14A-BBE6-6EF6CEE0DD73}" dt="2021-11-26T11:57:27.838" v="612" actId="692"/>
          <ac:spMkLst>
            <pc:docMk/>
            <pc:sldMk cId="1741310664" sldId="263"/>
            <ac:spMk id="536" creationId="{EC167608-4EDD-0644-8B85-66FF718941D9}"/>
          </ac:spMkLst>
        </pc:spChg>
        <pc:spChg chg="mod">
          <ac:chgData name="Maximilien Schmidt" userId="934edbb4-d83f-4350-bf75-734323661350" providerId="ADAL" clId="{53FB8DDD-BE2C-F14A-BBE6-6EF6CEE0DD73}" dt="2021-11-26T11:56:59.308" v="611" actId="207"/>
          <ac:spMkLst>
            <pc:docMk/>
            <pc:sldMk cId="1741310664" sldId="263"/>
            <ac:spMk id="538" creationId="{6E4EF92F-8E40-DC43-9838-9A4D938326B0}"/>
          </ac:spMkLst>
        </pc:spChg>
        <pc:spChg chg="mod">
          <ac:chgData name="Maximilien Schmidt" userId="934edbb4-d83f-4350-bf75-734323661350" providerId="ADAL" clId="{53FB8DDD-BE2C-F14A-BBE6-6EF6CEE0DD73}" dt="2021-11-26T11:56:59.308" v="611" actId="207"/>
          <ac:spMkLst>
            <pc:docMk/>
            <pc:sldMk cId="1741310664" sldId="263"/>
            <ac:spMk id="539" creationId="{5967B0CD-52E5-4B4F-A7DD-078B7188835C}"/>
          </ac:spMkLst>
        </pc:spChg>
        <pc:spChg chg="mod">
          <ac:chgData name="Maximilien Schmidt" userId="934edbb4-d83f-4350-bf75-734323661350" providerId="ADAL" clId="{53FB8DDD-BE2C-F14A-BBE6-6EF6CEE0DD73}" dt="2021-11-26T11:56:59.308" v="611" actId="207"/>
          <ac:spMkLst>
            <pc:docMk/>
            <pc:sldMk cId="1741310664" sldId="263"/>
            <ac:spMk id="540" creationId="{90E0ADB0-7CBF-6440-B278-FAD7BF058E4C}"/>
          </ac:spMkLst>
        </pc:spChg>
        <pc:spChg chg="mod">
          <ac:chgData name="Maximilien Schmidt" userId="934edbb4-d83f-4350-bf75-734323661350" providerId="ADAL" clId="{53FB8DDD-BE2C-F14A-BBE6-6EF6CEE0DD73}" dt="2021-11-26T11:56:59.308" v="611" actId="207"/>
          <ac:spMkLst>
            <pc:docMk/>
            <pc:sldMk cId="1741310664" sldId="263"/>
            <ac:spMk id="541" creationId="{87FAFD3C-73AB-FF42-AFBA-286696858B31}"/>
          </ac:spMkLst>
        </pc:spChg>
        <pc:spChg chg="mod">
          <ac:chgData name="Maximilien Schmidt" userId="934edbb4-d83f-4350-bf75-734323661350" providerId="ADAL" clId="{53FB8DDD-BE2C-F14A-BBE6-6EF6CEE0DD73}" dt="2021-11-26T11:56:59.308" v="611" actId="207"/>
          <ac:spMkLst>
            <pc:docMk/>
            <pc:sldMk cId="1741310664" sldId="263"/>
            <ac:spMk id="542" creationId="{D637A049-CE0A-F14D-BE9D-4A58B68B5BD0}"/>
          </ac:spMkLst>
        </pc:spChg>
        <pc:spChg chg="mod">
          <ac:chgData name="Maximilien Schmidt" userId="934edbb4-d83f-4350-bf75-734323661350" providerId="ADAL" clId="{53FB8DDD-BE2C-F14A-BBE6-6EF6CEE0DD73}" dt="2021-11-26T11:56:59.308" v="611" actId="207"/>
          <ac:spMkLst>
            <pc:docMk/>
            <pc:sldMk cId="1741310664" sldId="263"/>
            <ac:spMk id="543" creationId="{FB491AAC-6D73-8748-88C2-2AF463B9C32F}"/>
          </ac:spMkLst>
        </pc:spChg>
        <pc:spChg chg="mod">
          <ac:chgData name="Maximilien Schmidt" userId="934edbb4-d83f-4350-bf75-734323661350" providerId="ADAL" clId="{53FB8DDD-BE2C-F14A-BBE6-6EF6CEE0DD73}" dt="2021-11-26T11:56:59.308" v="611" actId="207"/>
          <ac:spMkLst>
            <pc:docMk/>
            <pc:sldMk cId="1741310664" sldId="263"/>
            <ac:spMk id="544" creationId="{79AA0AFB-E346-6946-9AA4-4D0584E30677}"/>
          </ac:spMkLst>
        </pc:spChg>
        <pc:spChg chg="mod">
          <ac:chgData name="Maximilien Schmidt" userId="934edbb4-d83f-4350-bf75-734323661350" providerId="ADAL" clId="{53FB8DDD-BE2C-F14A-BBE6-6EF6CEE0DD73}" dt="2021-11-26T11:56:59.308" v="611" actId="207"/>
          <ac:spMkLst>
            <pc:docMk/>
            <pc:sldMk cId="1741310664" sldId="263"/>
            <ac:spMk id="545" creationId="{4E642C2B-7FA3-C74D-BE31-5ADC9AD0B5A1}"/>
          </ac:spMkLst>
        </pc:spChg>
        <pc:spChg chg="mod">
          <ac:chgData name="Maximilien Schmidt" userId="934edbb4-d83f-4350-bf75-734323661350" providerId="ADAL" clId="{53FB8DDD-BE2C-F14A-BBE6-6EF6CEE0DD73}" dt="2021-11-26T11:56:59.308" v="611" actId="207"/>
          <ac:spMkLst>
            <pc:docMk/>
            <pc:sldMk cId="1741310664" sldId="263"/>
            <ac:spMk id="546" creationId="{17E2C14C-8725-6E4E-B89F-55BE7B6AB5D5}"/>
          </ac:spMkLst>
        </pc:spChg>
        <pc:spChg chg="mod">
          <ac:chgData name="Maximilien Schmidt" userId="934edbb4-d83f-4350-bf75-734323661350" providerId="ADAL" clId="{53FB8DDD-BE2C-F14A-BBE6-6EF6CEE0DD73}" dt="2021-11-26T11:56:59.308" v="611" actId="207"/>
          <ac:spMkLst>
            <pc:docMk/>
            <pc:sldMk cId="1741310664" sldId="263"/>
            <ac:spMk id="547" creationId="{6221AA51-FB82-4E47-8389-F5E96917E2DB}"/>
          </ac:spMkLst>
        </pc:spChg>
        <pc:spChg chg="mod">
          <ac:chgData name="Maximilien Schmidt" userId="934edbb4-d83f-4350-bf75-734323661350" providerId="ADAL" clId="{53FB8DDD-BE2C-F14A-BBE6-6EF6CEE0DD73}" dt="2021-11-26T11:56:59.308" v="611" actId="207"/>
          <ac:spMkLst>
            <pc:docMk/>
            <pc:sldMk cId="1741310664" sldId="263"/>
            <ac:spMk id="548" creationId="{B16865BE-9C4F-6740-AD0A-670B27AB7463}"/>
          </ac:spMkLst>
        </pc:spChg>
        <pc:spChg chg="mod">
          <ac:chgData name="Maximilien Schmidt" userId="934edbb4-d83f-4350-bf75-734323661350" providerId="ADAL" clId="{53FB8DDD-BE2C-F14A-BBE6-6EF6CEE0DD73}" dt="2021-11-26T11:56:59.308" v="611" actId="207"/>
          <ac:spMkLst>
            <pc:docMk/>
            <pc:sldMk cId="1741310664" sldId="263"/>
            <ac:spMk id="549" creationId="{8B402005-13B3-9348-BE5E-C276945BA23F}"/>
          </ac:spMkLst>
        </pc:spChg>
        <pc:spChg chg="mod">
          <ac:chgData name="Maximilien Schmidt" userId="934edbb4-d83f-4350-bf75-734323661350" providerId="ADAL" clId="{53FB8DDD-BE2C-F14A-BBE6-6EF6CEE0DD73}" dt="2021-11-26T11:56:59.308" v="611" actId="207"/>
          <ac:spMkLst>
            <pc:docMk/>
            <pc:sldMk cId="1741310664" sldId="263"/>
            <ac:spMk id="550" creationId="{0B51418A-3324-2C41-BD6B-55C78D598766}"/>
          </ac:spMkLst>
        </pc:spChg>
        <pc:spChg chg="mod">
          <ac:chgData name="Maximilien Schmidt" userId="934edbb4-d83f-4350-bf75-734323661350" providerId="ADAL" clId="{53FB8DDD-BE2C-F14A-BBE6-6EF6CEE0DD73}" dt="2021-11-26T11:56:59.308" v="611" actId="207"/>
          <ac:spMkLst>
            <pc:docMk/>
            <pc:sldMk cId="1741310664" sldId="263"/>
            <ac:spMk id="551" creationId="{E48772FA-7530-1044-BD9B-198F4A2BC467}"/>
          </ac:spMkLst>
        </pc:spChg>
        <pc:spChg chg="mod">
          <ac:chgData name="Maximilien Schmidt" userId="934edbb4-d83f-4350-bf75-734323661350" providerId="ADAL" clId="{53FB8DDD-BE2C-F14A-BBE6-6EF6CEE0DD73}" dt="2021-11-26T11:57:48.491" v="614" actId="692"/>
          <ac:spMkLst>
            <pc:docMk/>
            <pc:sldMk cId="1741310664" sldId="263"/>
            <ac:spMk id="552" creationId="{D3B7A76D-7D85-9443-A512-2319842C8BF8}"/>
          </ac:spMkLst>
        </pc:spChg>
        <pc:spChg chg="mod">
          <ac:chgData name="Maximilien Schmidt" userId="934edbb4-d83f-4350-bf75-734323661350" providerId="ADAL" clId="{53FB8DDD-BE2C-F14A-BBE6-6EF6CEE0DD73}" dt="2021-11-26T11:56:59.308" v="611" actId="207"/>
          <ac:spMkLst>
            <pc:docMk/>
            <pc:sldMk cId="1741310664" sldId="263"/>
            <ac:spMk id="553" creationId="{FD20058F-18D7-684D-94F7-7177052AEF16}"/>
          </ac:spMkLst>
        </pc:spChg>
        <pc:spChg chg="mod">
          <ac:chgData name="Maximilien Schmidt" userId="934edbb4-d83f-4350-bf75-734323661350" providerId="ADAL" clId="{53FB8DDD-BE2C-F14A-BBE6-6EF6CEE0DD73}" dt="2021-11-26T11:56:59.308" v="611" actId="207"/>
          <ac:spMkLst>
            <pc:docMk/>
            <pc:sldMk cId="1741310664" sldId="263"/>
            <ac:spMk id="554" creationId="{C991F38E-4316-2146-8CC8-37B3D450406D}"/>
          </ac:spMkLst>
        </pc:spChg>
        <pc:spChg chg="mod">
          <ac:chgData name="Maximilien Schmidt" userId="934edbb4-d83f-4350-bf75-734323661350" providerId="ADAL" clId="{53FB8DDD-BE2C-F14A-BBE6-6EF6CEE0DD73}" dt="2021-11-26T11:56:59.308" v="611" actId="207"/>
          <ac:spMkLst>
            <pc:docMk/>
            <pc:sldMk cId="1741310664" sldId="263"/>
            <ac:spMk id="555" creationId="{5CF080F8-792B-4946-A6C6-33DF27B15045}"/>
          </ac:spMkLst>
        </pc:spChg>
        <pc:spChg chg="mod">
          <ac:chgData name="Maximilien Schmidt" userId="934edbb4-d83f-4350-bf75-734323661350" providerId="ADAL" clId="{53FB8DDD-BE2C-F14A-BBE6-6EF6CEE0DD73}" dt="2021-11-26T11:56:59.308" v="611" actId="207"/>
          <ac:spMkLst>
            <pc:docMk/>
            <pc:sldMk cId="1741310664" sldId="263"/>
            <ac:spMk id="556" creationId="{72463DA8-7E65-FC40-98B5-C5F9D1E45A72}"/>
          </ac:spMkLst>
        </pc:spChg>
        <pc:spChg chg="mod">
          <ac:chgData name="Maximilien Schmidt" userId="934edbb4-d83f-4350-bf75-734323661350" providerId="ADAL" clId="{53FB8DDD-BE2C-F14A-BBE6-6EF6CEE0DD73}" dt="2021-11-26T11:56:59.308" v="611" actId="207"/>
          <ac:spMkLst>
            <pc:docMk/>
            <pc:sldMk cId="1741310664" sldId="263"/>
            <ac:spMk id="557" creationId="{2A2F9ECF-E4B5-7B48-B171-A2112E6D01D5}"/>
          </ac:spMkLst>
        </pc:spChg>
        <pc:spChg chg="mod">
          <ac:chgData name="Maximilien Schmidt" userId="934edbb4-d83f-4350-bf75-734323661350" providerId="ADAL" clId="{53FB8DDD-BE2C-F14A-BBE6-6EF6CEE0DD73}" dt="2021-11-26T11:56:59.308" v="611" actId="207"/>
          <ac:spMkLst>
            <pc:docMk/>
            <pc:sldMk cId="1741310664" sldId="263"/>
            <ac:spMk id="558" creationId="{FDECD00F-E36F-BA4A-A782-21A007279AC0}"/>
          </ac:spMkLst>
        </pc:spChg>
        <pc:spChg chg="mod">
          <ac:chgData name="Maximilien Schmidt" userId="934edbb4-d83f-4350-bf75-734323661350" providerId="ADAL" clId="{53FB8DDD-BE2C-F14A-BBE6-6EF6CEE0DD73}" dt="2021-11-26T11:56:59.308" v="611" actId="207"/>
          <ac:spMkLst>
            <pc:docMk/>
            <pc:sldMk cId="1741310664" sldId="263"/>
            <ac:spMk id="559" creationId="{6908F49E-47C6-8F46-BEFF-1B3672BB089E}"/>
          </ac:spMkLst>
        </pc:spChg>
        <pc:spChg chg="mod">
          <ac:chgData name="Maximilien Schmidt" userId="934edbb4-d83f-4350-bf75-734323661350" providerId="ADAL" clId="{53FB8DDD-BE2C-F14A-BBE6-6EF6CEE0DD73}" dt="2021-11-26T11:56:59.308" v="611" actId="207"/>
          <ac:spMkLst>
            <pc:docMk/>
            <pc:sldMk cId="1741310664" sldId="263"/>
            <ac:spMk id="560" creationId="{F05B32F2-AF5A-CD4A-B480-057FA6155A67}"/>
          </ac:spMkLst>
        </pc:spChg>
        <pc:spChg chg="mod">
          <ac:chgData name="Maximilien Schmidt" userId="934edbb4-d83f-4350-bf75-734323661350" providerId="ADAL" clId="{53FB8DDD-BE2C-F14A-BBE6-6EF6CEE0DD73}" dt="2021-11-26T11:56:59.308" v="611" actId="207"/>
          <ac:spMkLst>
            <pc:docMk/>
            <pc:sldMk cId="1741310664" sldId="263"/>
            <ac:spMk id="561" creationId="{83B7CC54-7731-1449-B020-7E9A7F2293AE}"/>
          </ac:spMkLst>
        </pc:spChg>
        <pc:spChg chg="mod">
          <ac:chgData name="Maximilien Schmidt" userId="934edbb4-d83f-4350-bf75-734323661350" providerId="ADAL" clId="{53FB8DDD-BE2C-F14A-BBE6-6EF6CEE0DD73}" dt="2021-11-26T11:58:14.816" v="616" actId="692"/>
          <ac:spMkLst>
            <pc:docMk/>
            <pc:sldMk cId="1741310664" sldId="263"/>
            <ac:spMk id="562" creationId="{B9D3A801-E894-DF45-A547-3BF969E1551E}"/>
          </ac:spMkLst>
        </pc:spChg>
        <pc:spChg chg="mod">
          <ac:chgData name="Maximilien Schmidt" userId="934edbb4-d83f-4350-bf75-734323661350" providerId="ADAL" clId="{53FB8DDD-BE2C-F14A-BBE6-6EF6CEE0DD73}" dt="2021-11-26T11:58:14.816" v="616" actId="692"/>
          <ac:spMkLst>
            <pc:docMk/>
            <pc:sldMk cId="1741310664" sldId="263"/>
            <ac:spMk id="563" creationId="{63CDAB54-7E20-FD49-B616-5E34C785718A}"/>
          </ac:spMkLst>
        </pc:spChg>
        <pc:spChg chg="mod">
          <ac:chgData name="Maximilien Schmidt" userId="934edbb4-d83f-4350-bf75-734323661350" providerId="ADAL" clId="{53FB8DDD-BE2C-F14A-BBE6-6EF6CEE0DD73}" dt="2021-11-26T11:58:24.711" v="617" actId="692"/>
          <ac:spMkLst>
            <pc:docMk/>
            <pc:sldMk cId="1741310664" sldId="263"/>
            <ac:spMk id="564" creationId="{C03B9427-E3EF-3F4B-BAAE-C05E92262887}"/>
          </ac:spMkLst>
        </pc:spChg>
        <pc:spChg chg="mod">
          <ac:chgData name="Maximilien Schmidt" userId="934edbb4-d83f-4350-bf75-734323661350" providerId="ADAL" clId="{53FB8DDD-BE2C-F14A-BBE6-6EF6CEE0DD73}" dt="2021-11-26T11:58:24.711" v="617" actId="692"/>
          <ac:spMkLst>
            <pc:docMk/>
            <pc:sldMk cId="1741310664" sldId="263"/>
            <ac:spMk id="565" creationId="{DF925175-E0E8-1449-B166-F62CCEFACA55}"/>
          </ac:spMkLst>
        </pc:spChg>
        <pc:spChg chg="mod">
          <ac:chgData name="Maximilien Schmidt" userId="934edbb4-d83f-4350-bf75-734323661350" providerId="ADAL" clId="{53FB8DDD-BE2C-F14A-BBE6-6EF6CEE0DD73}" dt="2021-11-26T11:58:14.816" v="616" actId="692"/>
          <ac:spMkLst>
            <pc:docMk/>
            <pc:sldMk cId="1741310664" sldId="263"/>
            <ac:spMk id="566" creationId="{48766554-09BC-184C-B5A5-FE65807A920A}"/>
          </ac:spMkLst>
        </pc:spChg>
        <pc:spChg chg="mod">
          <ac:chgData name="Maximilien Schmidt" userId="934edbb4-d83f-4350-bf75-734323661350" providerId="ADAL" clId="{53FB8DDD-BE2C-F14A-BBE6-6EF6CEE0DD73}" dt="2021-11-26T11:58:14.816" v="616" actId="692"/>
          <ac:spMkLst>
            <pc:docMk/>
            <pc:sldMk cId="1741310664" sldId="263"/>
            <ac:spMk id="567" creationId="{4A427E4F-E721-A444-B5AA-3F8A457FA069}"/>
          </ac:spMkLst>
        </pc:spChg>
        <pc:spChg chg="mod">
          <ac:chgData name="Maximilien Schmidt" userId="934edbb4-d83f-4350-bf75-734323661350" providerId="ADAL" clId="{53FB8DDD-BE2C-F14A-BBE6-6EF6CEE0DD73}" dt="2021-11-26T11:58:14.816" v="616" actId="692"/>
          <ac:spMkLst>
            <pc:docMk/>
            <pc:sldMk cId="1741310664" sldId="263"/>
            <ac:spMk id="568" creationId="{249944E6-B69A-DC4D-B68C-2F839DC185EA}"/>
          </ac:spMkLst>
        </pc:spChg>
        <pc:spChg chg="mod">
          <ac:chgData name="Maximilien Schmidt" userId="934edbb4-d83f-4350-bf75-734323661350" providerId="ADAL" clId="{53FB8DDD-BE2C-F14A-BBE6-6EF6CEE0DD73}" dt="2021-11-26T11:58:14.816" v="616" actId="692"/>
          <ac:spMkLst>
            <pc:docMk/>
            <pc:sldMk cId="1741310664" sldId="263"/>
            <ac:spMk id="569" creationId="{CFB71E57-9DA3-D04C-A5EB-EC0E7C405DA1}"/>
          </ac:spMkLst>
        </pc:spChg>
        <pc:spChg chg="mod">
          <ac:chgData name="Maximilien Schmidt" userId="934edbb4-d83f-4350-bf75-734323661350" providerId="ADAL" clId="{53FB8DDD-BE2C-F14A-BBE6-6EF6CEE0DD73}" dt="2021-11-26T11:58:14.816" v="616" actId="692"/>
          <ac:spMkLst>
            <pc:docMk/>
            <pc:sldMk cId="1741310664" sldId="263"/>
            <ac:spMk id="570" creationId="{DD74FCFD-6946-6E4E-8BEC-55BD0A1DF5AD}"/>
          </ac:spMkLst>
        </pc:spChg>
        <pc:spChg chg="mod">
          <ac:chgData name="Maximilien Schmidt" userId="934edbb4-d83f-4350-bf75-734323661350" providerId="ADAL" clId="{53FB8DDD-BE2C-F14A-BBE6-6EF6CEE0DD73}" dt="2021-11-26T11:57:58.499" v="615" actId="692"/>
          <ac:spMkLst>
            <pc:docMk/>
            <pc:sldMk cId="1741310664" sldId="263"/>
            <ac:spMk id="571" creationId="{E77454E3-D8F0-D544-8D71-15B07AB0EB24}"/>
          </ac:spMkLst>
        </pc:spChg>
        <pc:spChg chg="mod">
          <ac:chgData name="Maximilien Schmidt" userId="934edbb4-d83f-4350-bf75-734323661350" providerId="ADAL" clId="{53FB8DDD-BE2C-F14A-BBE6-6EF6CEE0DD73}" dt="2021-11-26T11:16:47.724" v="428"/>
          <ac:spMkLst>
            <pc:docMk/>
            <pc:sldMk cId="1741310664" sldId="263"/>
            <ac:spMk id="573" creationId="{2ED224C3-E15C-0946-93E6-AAFA9FB845B3}"/>
          </ac:spMkLst>
        </pc:spChg>
        <pc:spChg chg="mod">
          <ac:chgData name="Maximilien Schmidt" userId="934edbb4-d83f-4350-bf75-734323661350" providerId="ADAL" clId="{53FB8DDD-BE2C-F14A-BBE6-6EF6CEE0DD73}" dt="2021-11-26T11:16:47.724" v="428"/>
          <ac:spMkLst>
            <pc:docMk/>
            <pc:sldMk cId="1741310664" sldId="263"/>
            <ac:spMk id="574" creationId="{C9754FCD-664A-6F47-8EA7-3B6203B82611}"/>
          </ac:spMkLst>
        </pc:spChg>
        <pc:spChg chg="mod">
          <ac:chgData name="Maximilien Schmidt" userId="934edbb4-d83f-4350-bf75-734323661350" providerId="ADAL" clId="{53FB8DDD-BE2C-F14A-BBE6-6EF6CEE0DD73}" dt="2021-11-26T11:16:47.724" v="428"/>
          <ac:spMkLst>
            <pc:docMk/>
            <pc:sldMk cId="1741310664" sldId="263"/>
            <ac:spMk id="575" creationId="{B2C5DA0F-330A-D140-BD91-29B7762F5F83}"/>
          </ac:spMkLst>
        </pc:spChg>
        <pc:spChg chg="mod">
          <ac:chgData name="Maximilien Schmidt" userId="934edbb4-d83f-4350-bf75-734323661350" providerId="ADAL" clId="{53FB8DDD-BE2C-F14A-BBE6-6EF6CEE0DD73}" dt="2021-11-26T11:16:47.724" v="428"/>
          <ac:spMkLst>
            <pc:docMk/>
            <pc:sldMk cId="1741310664" sldId="263"/>
            <ac:spMk id="576" creationId="{54D48784-5760-2B4B-93B4-35269AEBA150}"/>
          </ac:spMkLst>
        </pc:spChg>
        <pc:spChg chg="mod">
          <ac:chgData name="Maximilien Schmidt" userId="934edbb4-d83f-4350-bf75-734323661350" providerId="ADAL" clId="{53FB8DDD-BE2C-F14A-BBE6-6EF6CEE0DD73}" dt="2021-11-26T11:16:47.724" v="428"/>
          <ac:spMkLst>
            <pc:docMk/>
            <pc:sldMk cId="1741310664" sldId="263"/>
            <ac:spMk id="577" creationId="{41977C0A-CBA9-6241-B7CA-0B59827B0299}"/>
          </ac:spMkLst>
        </pc:spChg>
        <pc:spChg chg="mod">
          <ac:chgData name="Maximilien Schmidt" userId="934edbb4-d83f-4350-bf75-734323661350" providerId="ADAL" clId="{53FB8DDD-BE2C-F14A-BBE6-6EF6CEE0DD73}" dt="2021-11-26T11:16:47.724" v="428"/>
          <ac:spMkLst>
            <pc:docMk/>
            <pc:sldMk cId="1741310664" sldId="263"/>
            <ac:spMk id="578" creationId="{0573BE14-4490-B941-AA0D-28F7BEED52B9}"/>
          </ac:spMkLst>
        </pc:spChg>
        <pc:spChg chg="mod">
          <ac:chgData name="Maximilien Schmidt" userId="934edbb4-d83f-4350-bf75-734323661350" providerId="ADAL" clId="{53FB8DDD-BE2C-F14A-BBE6-6EF6CEE0DD73}" dt="2021-11-26T11:16:47.724" v="428"/>
          <ac:spMkLst>
            <pc:docMk/>
            <pc:sldMk cId="1741310664" sldId="263"/>
            <ac:spMk id="579" creationId="{0DEDDBA0-0B2A-8447-A846-461F233AEB9F}"/>
          </ac:spMkLst>
        </pc:spChg>
        <pc:spChg chg="mod">
          <ac:chgData name="Maximilien Schmidt" userId="934edbb4-d83f-4350-bf75-734323661350" providerId="ADAL" clId="{53FB8DDD-BE2C-F14A-BBE6-6EF6CEE0DD73}" dt="2021-11-26T11:16:47.724" v="428"/>
          <ac:spMkLst>
            <pc:docMk/>
            <pc:sldMk cId="1741310664" sldId="263"/>
            <ac:spMk id="580" creationId="{894093BA-CD39-CF41-97C2-93E652DE3031}"/>
          </ac:spMkLst>
        </pc:spChg>
        <pc:spChg chg="mod">
          <ac:chgData name="Maximilien Schmidt" userId="934edbb4-d83f-4350-bf75-734323661350" providerId="ADAL" clId="{53FB8DDD-BE2C-F14A-BBE6-6EF6CEE0DD73}" dt="2021-11-26T11:16:47.724" v="428"/>
          <ac:spMkLst>
            <pc:docMk/>
            <pc:sldMk cId="1741310664" sldId="263"/>
            <ac:spMk id="581" creationId="{C02A8F3D-C8FE-004C-BEE0-35A6EB9261BF}"/>
          </ac:spMkLst>
        </pc:spChg>
        <pc:spChg chg="mod">
          <ac:chgData name="Maximilien Schmidt" userId="934edbb4-d83f-4350-bf75-734323661350" providerId="ADAL" clId="{53FB8DDD-BE2C-F14A-BBE6-6EF6CEE0DD73}" dt="2021-11-26T11:16:47.724" v="428"/>
          <ac:spMkLst>
            <pc:docMk/>
            <pc:sldMk cId="1741310664" sldId="263"/>
            <ac:spMk id="582" creationId="{24835DB8-621C-804B-B3EE-986A0F28D066}"/>
          </ac:spMkLst>
        </pc:spChg>
        <pc:spChg chg="mod">
          <ac:chgData name="Maximilien Schmidt" userId="934edbb4-d83f-4350-bf75-734323661350" providerId="ADAL" clId="{53FB8DDD-BE2C-F14A-BBE6-6EF6CEE0DD73}" dt="2021-11-26T11:16:47.724" v="428"/>
          <ac:spMkLst>
            <pc:docMk/>
            <pc:sldMk cId="1741310664" sldId="263"/>
            <ac:spMk id="583" creationId="{DC8C7857-5AB5-F141-B31A-F11070A88A29}"/>
          </ac:spMkLst>
        </pc:spChg>
        <pc:spChg chg="mod">
          <ac:chgData name="Maximilien Schmidt" userId="934edbb4-d83f-4350-bf75-734323661350" providerId="ADAL" clId="{53FB8DDD-BE2C-F14A-BBE6-6EF6CEE0DD73}" dt="2021-11-26T11:16:47.724" v="428"/>
          <ac:spMkLst>
            <pc:docMk/>
            <pc:sldMk cId="1741310664" sldId="263"/>
            <ac:spMk id="584" creationId="{2993B037-DAC5-324B-B51C-65B4B611A499}"/>
          </ac:spMkLst>
        </pc:spChg>
        <pc:spChg chg="mod">
          <ac:chgData name="Maximilien Schmidt" userId="934edbb4-d83f-4350-bf75-734323661350" providerId="ADAL" clId="{53FB8DDD-BE2C-F14A-BBE6-6EF6CEE0DD73}" dt="2021-11-26T11:16:47.724" v="428"/>
          <ac:spMkLst>
            <pc:docMk/>
            <pc:sldMk cId="1741310664" sldId="263"/>
            <ac:spMk id="585" creationId="{6673792E-1CA0-9048-8C45-72C8B4F8B596}"/>
          </ac:spMkLst>
        </pc:spChg>
        <pc:spChg chg="mod">
          <ac:chgData name="Maximilien Schmidt" userId="934edbb4-d83f-4350-bf75-734323661350" providerId="ADAL" clId="{53FB8DDD-BE2C-F14A-BBE6-6EF6CEE0DD73}" dt="2021-11-26T11:16:47.724" v="428"/>
          <ac:spMkLst>
            <pc:docMk/>
            <pc:sldMk cId="1741310664" sldId="263"/>
            <ac:spMk id="586" creationId="{B28F9163-A8FF-BD44-BB16-CA2B77211E51}"/>
          </ac:spMkLst>
        </pc:spChg>
        <pc:spChg chg="mod">
          <ac:chgData name="Maximilien Schmidt" userId="934edbb4-d83f-4350-bf75-734323661350" providerId="ADAL" clId="{53FB8DDD-BE2C-F14A-BBE6-6EF6CEE0DD73}" dt="2021-11-26T11:16:47.724" v="428"/>
          <ac:spMkLst>
            <pc:docMk/>
            <pc:sldMk cId="1741310664" sldId="263"/>
            <ac:spMk id="587" creationId="{7A6F6A24-AE12-8D4B-8968-4B345163C802}"/>
          </ac:spMkLst>
        </pc:spChg>
        <pc:spChg chg="mod">
          <ac:chgData name="Maximilien Schmidt" userId="934edbb4-d83f-4350-bf75-734323661350" providerId="ADAL" clId="{53FB8DDD-BE2C-F14A-BBE6-6EF6CEE0DD73}" dt="2021-11-26T11:16:47.724" v="428"/>
          <ac:spMkLst>
            <pc:docMk/>
            <pc:sldMk cId="1741310664" sldId="263"/>
            <ac:spMk id="588" creationId="{21B03495-0479-5240-8841-E8E9E4C03D95}"/>
          </ac:spMkLst>
        </pc:spChg>
        <pc:spChg chg="mod">
          <ac:chgData name="Maximilien Schmidt" userId="934edbb4-d83f-4350-bf75-734323661350" providerId="ADAL" clId="{53FB8DDD-BE2C-F14A-BBE6-6EF6CEE0DD73}" dt="2021-11-26T11:16:47.724" v="428"/>
          <ac:spMkLst>
            <pc:docMk/>
            <pc:sldMk cId="1741310664" sldId="263"/>
            <ac:spMk id="589" creationId="{3486345F-DEFC-7946-AC86-D1294B68CA3E}"/>
          </ac:spMkLst>
        </pc:spChg>
        <pc:spChg chg="mod">
          <ac:chgData name="Maximilien Schmidt" userId="934edbb4-d83f-4350-bf75-734323661350" providerId="ADAL" clId="{53FB8DDD-BE2C-F14A-BBE6-6EF6CEE0DD73}" dt="2021-11-26T11:16:47.724" v="428"/>
          <ac:spMkLst>
            <pc:docMk/>
            <pc:sldMk cId="1741310664" sldId="263"/>
            <ac:spMk id="590" creationId="{7D919A0D-0C74-9246-89B4-223C94EBE4BA}"/>
          </ac:spMkLst>
        </pc:spChg>
        <pc:spChg chg="mod">
          <ac:chgData name="Maximilien Schmidt" userId="934edbb4-d83f-4350-bf75-734323661350" providerId="ADAL" clId="{53FB8DDD-BE2C-F14A-BBE6-6EF6CEE0DD73}" dt="2021-11-26T11:16:47.724" v="428"/>
          <ac:spMkLst>
            <pc:docMk/>
            <pc:sldMk cId="1741310664" sldId="263"/>
            <ac:spMk id="591" creationId="{BE3E8EA8-B3BE-9A40-A533-B0079F13454F}"/>
          </ac:spMkLst>
        </pc:spChg>
        <pc:spChg chg="mod">
          <ac:chgData name="Maximilien Schmidt" userId="934edbb4-d83f-4350-bf75-734323661350" providerId="ADAL" clId="{53FB8DDD-BE2C-F14A-BBE6-6EF6CEE0DD73}" dt="2021-11-26T11:16:47.724" v="428"/>
          <ac:spMkLst>
            <pc:docMk/>
            <pc:sldMk cId="1741310664" sldId="263"/>
            <ac:spMk id="592" creationId="{1A5B924E-9910-7142-8BD5-5887D728550A}"/>
          </ac:spMkLst>
        </pc:spChg>
        <pc:spChg chg="mod">
          <ac:chgData name="Maximilien Schmidt" userId="934edbb4-d83f-4350-bf75-734323661350" providerId="ADAL" clId="{53FB8DDD-BE2C-F14A-BBE6-6EF6CEE0DD73}" dt="2021-11-26T11:16:47.724" v="428"/>
          <ac:spMkLst>
            <pc:docMk/>
            <pc:sldMk cId="1741310664" sldId="263"/>
            <ac:spMk id="593" creationId="{4BF2AEE6-E1E9-7547-A33B-97190037DB7E}"/>
          </ac:spMkLst>
        </pc:spChg>
        <pc:spChg chg="mod">
          <ac:chgData name="Maximilien Schmidt" userId="934edbb4-d83f-4350-bf75-734323661350" providerId="ADAL" clId="{53FB8DDD-BE2C-F14A-BBE6-6EF6CEE0DD73}" dt="2021-11-26T11:16:47.724" v="428"/>
          <ac:spMkLst>
            <pc:docMk/>
            <pc:sldMk cId="1741310664" sldId="263"/>
            <ac:spMk id="594" creationId="{2F3BB2EA-C563-B64E-8180-5EAAC3D9C06A}"/>
          </ac:spMkLst>
        </pc:spChg>
        <pc:spChg chg="mod">
          <ac:chgData name="Maximilien Schmidt" userId="934edbb4-d83f-4350-bf75-734323661350" providerId="ADAL" clId="{53FB8DDD-BE2C-F14A-BBE6-6EF6CEE0DD73}" dt="2021-11-26T11:16:47.724" v="428"/>
          <ac:spMkLst>
            <pc:docMk/>
            <pc:sldMk cId="1741310664" sldId="263"/>
            <ac:spMk id="595" creationId="{E05E2BE2-E8FF-C940-9B80-369C3D731647}"/>
          </ac:spMkLst>
        </pc:spChg>
        <pc:spChg chg="mod">
          <ac:chgData name="Maximilien Schmidt" userId="934edbb4-d83f-4350-bf75-734323661350" providerId="ADAL" clId="{53FB8DDD-BE2C-F14A-BBE6-6EF6CEE0DD73}" dt="2021-11-26T11:16:47.724" v="428"/>
          <ac:spMkLst>
            <pc:docMk/>
            <pc:sldMk cId="1741310664" sldId="263"/>
            <ac:spMk id="596" creationId="{C75CAFD3-CB85-2643-9FCF-A09F4D7102C5}"/>
          </ac:spMkLst>
        </pc:spChg>
        <pc:spChg chg="mod">
          <ac:chgData name="Maximilien Schmidt" userId="934edbb4-d83f-4350-bf75-734323661350" providerId="ADAL" clId="{53FB8DDD-BE2C-F14A-BBE6-6EF6CEE0DD73}" dt="2021-11-26T11:16:47.724" v="428"/>
          <ac:spMkLst>
            <pc:docMk/>
            <pc:sldMk cId="1741310664" sldId="263"/>
            <ac:spMk id="597" creationId="{8339E732-30D5-1C45-ABBB-3B58C4B97F09}"/>
          </ac:spMkLst>
        </pc:spChg>
        <pc:spChg chg="mod">
          <ac:chgData name="Maximilien Schmidt" userId="934edbb4-d83f-4350-bf75-734323661350" providerId="ADAL" clId="{53FB8DDD-BE2C-F14A-BBE6-6EF6CEE0DD73}" dt="2021-11-26T11:16:47.724" v="428"/>
          <ac:spMkLst>
            <pc:docMk/>
            <pc:sldMk cId="1741310664" sldId="263"/>
            <ac:spMk id="598" creationId="{126F2792-AAE1-1047-9485-72CE880929FE}"/>
          </ac:spMkLst>
        </pc:spChg>
        <pc:spChg chg="mod">
          <ac:chgData name="Maximilien Schmidt" userId="934edbb4-d83f-4350-bf75-734323661350" providerId="ADAL" clId="{53FB8DDD-BE2C-F14A-BBE6-6EF6CEE0DD73}" dt="2021-11-26T11:16:47.724" v="428"/>
          <ac:spMkLst>
            <pc:docMk/>
            <pc:sldMk cId="1741310664" sldId="263"/>
            <ac:spMk id="599" creationId="{8440FF07-0CF8-B641-A713-75B6B4495C90}"/>
          </ac:spMkLst>
        </pc:spChg>
        <pc:spChg chg="mod">
          <ac:chgData name="Maximilien Schmidt" userId="934edbb4-d83f-4350-bf75-734323661350" providerId="ADAL" clId="{53FB8DDD-BE2C-F14A-BBE6-6EF6CEE0DD73}" dt="2021-11-26T11:16:47.724" v="428"/>
          <ac:spMkLst>
            <pc:docMk/>
            <pc:sldMk cId="1741310664" sldId="263"/>
            <ac:spMk id="600" creationId="{80AAE6FF-1AA1-9748-9A6F-B4A093CEE2B7}"/>
          </ac:spMkLst>
        </pc:spChg>
        <pc:spChg chg="mod">
          <ac:chgData name="Maximilien Schmidt" userId="934edbb4-d83f-4350-bf75-734323661350" providerId="ADAL" clId="{53FB8DDD-BE2C-F14A-BBE6-6EF6CEE0DD73}" dt="2021-11-26T11:16:47.724" v="428"/>
          <ac:spMkLst>
            <pc:docMk/>
            <pc:sldMk cId="1741310664" sldId="263"/>
            <ac:spMk id="601" creationId="{CD0C4A34-EF5E-A84C-A680-BBC5CCA9ECD3}"/>
          </ac:spMkLst>
        </pc:spChg>
        <pc:spChg chg="mod">
          <ac:chgData name="Maximilien Schmidt" userId="934edbb4-d83f-4350-bf75-734323661350" providerId="ADAL" clId="{53FB8DDD-BE2C-F14A-BBE6-6EF6CEE0DD73}" dt="2021-11-26T11:16:47.724" v="428"/>
          <ac:spMkLst>
            <pc:docMk/>
            <pc:sldMk cId="1741310664" sldId="263"/>
            <ac:spMk id="602" creationId="{2CE7DA7B-D7D3-2742-8782-9A3FA86CF918}"/>
          </ac:spMkLst>
        </pc:spChg>
        <pc:spChg chg="mod">
          <ac:chgData name="Maximilien Schmidt" userId="934edbb4-d83f-4350-bf75-734323661350" providerId="ADAL" clId="{53FB8DDD-BE2C-F14A-BBE6-6EF6CEE0DD73}" dt="2021-11-26T11:16:47.724" v="428"/>
          <ac:spMkLst>
            <pc:docMk/>
            <pc:sldMk cId="1741310664" sldId="263"/>
            <ac:spMk id="603" creationId="{58494465-6EC4-EA4F-97F8-10A9A9240593}"/>
          </ac:spMkLst>
        </pc:spChg>
        <pc:spChg chg="mod">
          <ac:chgData name="Maximilien Schmidt" userId="934edbb4-d83f-4350-bf75-734323661350" providerId="ADAL" clId="{53FB8DDD-BE2C-F14A-BBE6-6EF6CEE0DD73}" dt="2021-11-26T11:16:47.724" v="428"/>
          <ac:spMkLst>
            <pc:docMk/>
            <pc:sldMk cId="1741310664" sldId="263"/>
            <ac:spMk id="604" creationId="{603B38DA-A8B7-3D46-BBB6-CD49A8ACA0D4}"/>
          </ac:spMkLst>
        </pc:spChg>
        <pc:spChg chg="mod">
          <ac:chgData name="Maximilien Schmidt" userId="934edbb4-d83f-4350-bf75-734323661350" providerId="ADAL" clId="{53FB8DDD-BE2C-F14A-BBE6-6EF6CEE0DD73}" dt="2021-11-26T11:16:47.724" v="428"/>
          <ac:spMkLst>
            <pc:docMk/>
            <pc:sldMk cId="1741310664" sldId="263"/>
            <ac:spMk id="607" creationId="{ED1A0E0E-701A-9B49-A01A-ED4BC1EA16F1}"/>
          </ac:spMkLst>
        </pc:spChg>
        <pc:spChg chg="mod">
          <ac:chgData name="Maximilien Schmidt" userId="934edbb4-d83f-4350-bf75-734323661350" providerId="ADAL" clId="{53FB8DDD-BE2C-F14A-BBE6-6EF6CEE0DD73}" dt="2021-11-26T11:16:47.724" v="428"/>
          <ac:spMkLst>
            <pc:docMk/>
            <pc:sldMk cId="1741310664" sldId="263"/>
            <ac:spMk id="608" creationId="{F1D03023-254B-044D-819B-9DB7E3C1B678}"/>
          </ac:spMkLst>
        </pc:spChg>
        <pc:spChg chg="mod">
          <ac:chgData name="Maximilien Schmidt" userId="934edbb4-d83f-4350-bf75-734323661350" providerId="ADAL" clId="{53FB8DDD-BE2C-F14A-BBE6-6EF6CEE0DD73}" dt="2021-11-26T11:16:47.724" v="428"/>
          <ac:spMkLst>
            <pc:docMk/>
            <pc:sldMk cId="1741310664" sldId="263"/>
            <ac:spMk id="609" creationId="{6891FC77-FDCD-A14D-9F87-B40BBE71D97D}"/>
          </ac:spMkLst>
        </pc:spChg>
        <pc:spChg chg="mod">
          <ac:chgData name="Maximilien Schmidt" userId="934edbb4-d83f-4350-bf75-734323661350" providerId="ADAL" clId="{53FB8DDD-BE2C-F14A-BBE6-6EF6CEE0DD73}" dt="2021-11-26T11:16:47.724" v="428"/>
          <ac:spMkLst>
            <pc:docMk/>
            <pc:sldMk cId="1741310664" sldId="263"/>
            <ac:spMk id="610" creationId="{144E3EE7-FCB7-C140-B4D3-B4664DA3BD8F}"/>
          </ac:spMkLst>
        </pc:spChg>
        <pc:spChg chg="mod">
          <ac:chgData name="Maximilien Schmidt" userId="934edbb4-d83f-4350-bf75-734323661350" providerId="ADAL" clId="{53FB8DDD-BE2C-F14A-BBE6-6EF6CEE0DD73}" dt="2021-11-26T11:16:47.724" v="428"/>
          <ac:spMkLst>
            <pc:docMk/>
            <pc:sldMk cId="1741310664" sldId="263"/>
            <ac:spMk id="611" creationId="{B6B62486-F32F-BB47-BC08-672C05BE71F0}"/>
          </ac:spMkLst>
        </pc:spChg>
        <pc:spChg chg="mod">
          <ac:chgData name="Maximilien Schmidt" userId="934edbb4-d83f-4350-bf75-734323661350" providerId="ADAL" clId="{53FB8DDD-BE2C-F14A-BBE6-6EF6CEE0DD73}" dt="2021-11-26T11:16:47.724" v="428"/>
          <ac:spMkLst>
            <pc:docMk/>
            <pc:sldMk cId="1741310664" sldId="263"/>
            <ac:spMk id="630" creationId="{1922725B-D316-4746-8D2D-7633E679AD08}"/>
          </ac:spMkLst>
        </pc:spChg>
        <pc:spChg chg="mod">
          <ac:chgData name="Maximilien Schmidt" userId="934edbb4-d83f-4350-bf75-734323661350" providerId="ADAL" clId="{53FB8DDD-BE2C-F14A-BBE6-6EF6CEE0DD73}" dt="2021-11-26T11:16:47.724" v="428"/>
          <ac:spMkLst>
            <pc:docMk/>
            <pc:sldMk cId="1741310664" sldId="263"/>
            <ac:spMk id="634" creationId="{3C1C7E4D-3336-8B4F-97EB-6730960E74E1}"/>
          </ac:spMkLst>
        </pc:spChg>
        <pc:spChg chg="mod">
          <ac:chgData name="Maximilien Schmidt" userId="934edbb4-d83f-4350-bf75-734323661350" providerId="ADAL" clId="{53FB8DDD-BE2C-F14A-BBE6-6EF6CEE0DD73}" dt="2021-11-26T11:16:47.724" v="428"/>
          <ac:spMkLst>
            <pc:docMk/>
            <pc:sldMk cId="1741310664" sldId="263"/>
            <ac:spMk id="636" creationId="{B3BB1BB1-00FB-B146-9AC0-0206130C4E01}"/>
          </ac:spMkLst>
        </pc:spChg>
        <pc:spChg chg="mod">
          <ac:chgData name="Maximilien Schmidt" userId="934edbb4-d83f-4350-bf75-734323661350" providerId="ADAL" clId="{53FB8DDD-BE2C-F14A-BBE6-6EF6CEE0DD73}" dt="2021-11-26T11:16:47.724" v="428"/>
          <ac:spMkLst>
            <pc:docMk/>
            <pc:sldMk cId="1741310664" sldId="263"/>
            <ac:spMk id="640" creationId="{E89FED8D-4A0F-B445-A185-0376237B576B}"/>
          </ac:spMkLst>
        </pc:spChg>
        <pc:spChg chg="mod">
          <ac:chgData name="Maximilien Schmidt" userId="934edbb4-d83f-4350-bf75-734323661350" providerId="ADAL" clId="{53FB8DDD-BE2C-F14A-BBE6-6EF6CEE0DD73}" dt="2021-11-26T11:16:47.724" v="428"/>
          <ac:spMkLst>
            <pc:docMk/>
            <pc:sldMk cId="1741310664" sldId="263"/>
            <ac:spMk id="642" creationId="{CB479A21-DCF2-3645-8D24-E0877B023E01}"/>
          </ac:spMkLst>
        </pc:spChg>
        <pc:spChg chg="mod">
          <ac:chgData name="Maximilien Schmidt" userId="934edbb4-d83f-4350-bf75-734323661350" providerId="ADAL" clId="{53FB8DDD-BE2C-F14A-BBE6-6EF6CEE0DD73}" dt="2021-11-26T11:16:47.724" v="428"/>
          <ac:spMkLst>
            <pc:docMk/>
            <pc:sldMk cId="1741310664" sldId="263"/>
            <ac:spMk id="646" creationId="{F46286F9-A4E0-4447-90F9-8A314F983459}"/>
          </ac:spMkLst>
        </pc:spChg>
        <pc:spChg chg="mod">
          <ac:chgData name="Maximilien Schmidt" userId="934edbb4-d83f-4350-bf75-734323661350" providerId="ADAL" clId="{53FB8DDD-BE2C-F14A-BBE6-6EF6CEE0DD73}" dt="2021-11-26T11:16:47.724" v="428"/>
          <ac:spMkLst>
            <pc:docMk/>
            <pc:sldMk cId="1741310664" sldId="263"/>
            <ac:spMk id="648" creationId="{E132CDB8-5899-CF45-95E2-D11AB447D13D}"/>
          </ac:spMkLst>
        </pc:spChg>
        <pc:spChg chg="mod">
          <ac:chgData name="Maximilien Schmidt" userId="934edbb4-d83f-4350-bf75-734323661350" providerId="ADAL" clId="{53FB8DDD-BE2C-F14A-BBE6-6EF6CEE0DD73}" dt="2021-11-26T11:16:47.724" v="428"/>
          <ac:spMkLst>
            <pc:docMk/>
            <pc:sldMk cId="1741310664" sldId="263"/>
            <ac:spMk id="653" creationId="{14328A59-6553-9748-87B8-70C378E0064B}"/>
          </ac:spMkLst>
        </pc:spChg>
        <pc:spChg chg="mod">
          <ac:chgData name="Maximilien Schmidt" userId="934edbb4-d83f-4350-bf75-734323661350" providerId="ADAL" clId="{53FB8DDD-BE2C-F14A-BBE6-6EF6CEE0DD73}" dt="2021-11-26T11:16:47.724" v="428"/>
          <ac:spMkLst>
            <pc:docMk/>
            <pc:sldMk cId="1741310664" sldId="263"/>
            <ac:spMk id="656" creationId="{FAB3434B-B598-3C47-B552-D9369AC8073F}"/>
          </ac:spMkLst>
        </pc:spChg>
        <pc:spChg chg="mod">
          <ac:chgData name="Maximilien Schmidt" userId="934edbb4-d83f-4350-bf75-734323661350" providerId="ADAL" clId="{53FB8DDD-BE2C-F14A-BBE6-6EF6CEE0DD73}" dt="2021-11-26T11:16:47.724" v="428"/>
          <ac:spMkLst>
            <pc:docMk/>
            <pc:sldMk cId="1741310664" sldId="263"/>
            <ac:spMk id="657" creationId="{20ECC4CA-1C66-4C43-AB27-EA1B49217652}"/>
          </ac:spMkLst>
        </pc:spChg>
        <pc:spChg chg="mod">
          <ac:chgData name="Maximilien Schmidt" userId="934edbb4-d83f-4350-bf75-734323661350" providerId="ADAL" clId="{53FB8DDD-BE2C-F14A-BBE6-6EF6CEE0DD73}" dt="2021-11-26T11:16:47.724" v="428"/>
          <ac:spMkLst>
            <pc:docMk/>
            <pc:sldMk cId="1741310664" sldId="263"/>
            <ac:spMk id="658" creationId="{BFD16195-4980-D74F-9698-FB8B1BA4F4CA}"/>
          </ac:spMkLst>
        </pc:spChg>
        <pc:spChg chg="mod">
          <ac:chgData name="Maximilien Schmidt" userId="934edbb4-d83f-4350-bf75-734323661350" providerId="ADAL" clId="{53FB8DDD-BE2C-F14A-BBE6-6EF6CEE0DD73}" dt="2021-11-26T11:16:47.724" v="428"/>
          <ac:spMkLst>
            <pc:docMk/>
            <pc:sldMk cId="1741310664" sldId="263"/>
            <ac:spMk id="659" creationId="{4CD61FDC-4A5C-F24C-973D-745B685510E9}"/>
          </ac:spMkLst>
        </pc:spChg>
        <pc:spChg chg="mod">
          <ac:chgData name="Maximilien Schmidt" userId="934edbb4-d83f-4350-bf75-734323661350" providerId="ADAL" clId="{53FB8DDD-BE2C-F14A-BBE6-6EF6CEE0DD73}" dt="2021-11-26T11:16:47.724" v="428"/>
          <ac:spMkLst>
            <pc:docMk/>
            <pc:sldMk cId="1741310664" sldId="263"/>
            <ac:spMk id="660" creationId="{A34ACFA7-0A09-1041-AF52-A565FE17BD3E}"/>
          </ac:spMkLst>
        </pc:spChg>
        <pc:spChg chg="mod">
          <ac:chgData name="Maximilien Schmidt" userId="934edbb4-d83f-4350-bf75-734323661350" providerId="ADAL" clId="{53FB8DDD-BE2C-F14A-BBE6-6EF6CEE0DD73}" dt="2021-11-26T11:16:47.724" v="428"/>
          <ac:spMkLst>
            <pc:docMk/>
            <pc:sldMk cId="1741310664" sldId="263"/>
            <ac:spMk id="661" creationId="{CD0A6C46-241F-164C-B3AC-E7D56EA5B8BA}"/>
          </ac:spMkLst>
        </pc:spChg>
        <pc:spChg chg="mod">
          <ac:chgData name="Maximilien Schmidt" userId="934edbb4-d83f-4350-bf75-734323661350" providerId="ADAL" clId="{53FB8DDD-BE2C-F14A-BBE6-6EF6CEE0DD73}" dt="2021-11-26T11:16:47.724" v="428"/>
          <ac:spMkLst>
            <pc:docMk/>
            <pc:sldMk cId="1741310664" sldId="263"/>
            <ac:spMk id="662" creationId="{243F486A-1A9B-0F48-A7DF-B093C8BD8978}"/>
          </ac:spMkLst>
        </pc:spChg>
        <pc:spChg chg="mod">
          <ac:chgData name="Maximilien Schmidt" userId="934edbb4-d83f-4350-bf75-734323661350" providerId="ADAL" clId="{53FB8DDD-BE2C-F14A-BBE6-6EF6CEE0DD73}" dt="2021-11-26T11:16:47.724" v="428"/>
          <ac:spMkLst>
            <pc:docMk/>
            <pc:sldMk cId="1741310664" sldId="263"/>
            <ac:spMk id="663" creationId="{11E15BE2-4629-A44E-91F5-02CC78EA531A}"/>
          </ac:spMkLst>
        </pc:spChg>
        <pc:spChg chg="mod">
          <ac:chgData name="Maximilien Schmidt" userId="934edbb4-d83f-4350-bf75-734323661350" providerId="ADAL" clId="{53FB8DDD-BE2C-F14A-BBE6-6EF6CEE0DD73}" dt="2021-11-26T11:16:47.724" v="428"/>
          <ac:spMkLst>
            <pc:docMk/>
            <pc:sldMk cId="1741310664" sldId="263"/>
            <ac:spMk id="664" creationId="{8E4AA846-0828-FD44-84C7-4ABCA6338805}"/>
          </ac:spMkLst>
        </pc:spChg>
        <pc:spChg chg="mod">
          <ac:chgData name="Maximilien Schmidt" userId="934edbb4-d83f-4350-bf75-734323661350" providerId="ADAL" clId="{53FB8DDD-BE2C-F14A-BBE6-6EF6CEE0DD73}" dt="2021-11-26T11:16:47.724" v="428"/>
          <ac:spMkLst>
            <pc:docMk/>
            <pc:sldMk cId="1741310664" sldId="263"/>
            <ac:spMk id="665" creationId="{4D1AC928-05DD-C644-813D-B2013A3643AF}"/>
          </ac:spMkLst>
        </pc:spChg>
        <pc:spChg chg="mod">
          <ac:chgData name="Maximilien Schmidt" userId="934edbb4-d83f-4350-bf75-734323661350" providerId="ADAL" clId="{53FB8DDD-BE2C-F14A-BBE6-6EF6CEE0DD73}" dt="2021-11-26T11:16:47.724" v="428"/>
          <ac:spMkLst>
            <pc:docMk/>
            <pc:sldMk cId="1741310664" sldId="263"/>
            <ac:spMk id="668" creationId="{7013781B-35DF-4A42-849E-55A6D77D2E9D}"/>
          </ac:spMkLst>
        </pc:spChg>
        <pc:spChg chg="mod">
          <ac:chgData name="Maximilien Schmidt" userId="934edbb4-d83f-4350-bf75-734323661350" providerId="ADAL" clId="{53FB8DDD-BE2C-F14A-BBE6-6EF6CEE0DD73}" dt="2021-11-26T11:16:47.724" v="428"/>
          <ac:spMkLst>
            <pc:docMk/>
            <pc:sldMk cId="1741310664" sldId="263"/>
            <ac:spMk id="669" creationId="{1CCD8F0D-3A43-3641-8B95-0BF162A3A476}"/>
          </ac:spMkLst>
        </pc:spChg>
        <pc:spChg chg="mod">
          <ac:chgData name="Maximilien Schmidt" userId="934edbb4-d83f-4350-bf75-734323661350" providerId="ADAL" clId="{53FB8DDD-BE2C-F14A-BBE6-6EF6CEE0DD73}" dt="2021-11-26T11:16:47.724" v="428"/>
          <ac:spMkLst>
            <pc:docMk/>
            <pc:sldMk cId="1741310664" sldId="263"/>
            <ac:spMk id="670" creationId="{FC768E14-829E-DB47-9052-A4F431C3E931}"/>
          </ac:spMkLst>
        </pc:spChg>
        <pc:spChg chg="mod">
          <ac:chgData name="Maximilien Schmidt" userId="934edbb4-d83f-4350-bf75-734323661350" providerId="ADAL" clId="{53FB8DDD-BE2C-F14A-BBE6-6EF6CEE0DD73}" dt="2021-11-26T11:16:47.724" v="428"/>
          <ac:spMkLst>
            <pc:docMk/>
            <pc:sldMk cId="1741310664" sldId="263"/>
            <ac:spMk id="671" creationId="{6CDDF644-E28F-724E-AF1C-5A599A02A0DD}"/>
          </ac:spMkLst>
        </pc:spChg>
        <pc:spChg chg="mod">
          <ac:chgData name="Maximilien Schmidt" userId="934edbb4-d83f-4350-bf75-734323661350" providerId="ADAL" clId="{53FB8DDD-BE2C-F14A-BBE6-6EF6CEE0DD73}" dt="2021-11-26T11:16:47.724" v="428"/>
          <ac:spMkLst>
            <pc:docMk/>
            <pc:sldMk cId="1741310664" sldId="263"/>
            <ac:spMk id="672" creationId="{440492F8-3374-6748-B151-425676EEE55D}"/>
          </ac:spMkLst>
        </pc:spChg>
        <pc:spChg chg="mod">
          <ac:chgData name="Maximilien Schmidt" userId="934edbb4-d83f-4350-bf75-734323661350" providerId="ADAL" clId="{53FB8DDD-BE2C-F14A-BBE6-6EF6CEE0DD73}" dt="2021-11-26T11:16:47.724" v="428"/>
          <ac:spMkLst>
            <pc:docMk/>
            <pc:sldMk cId="1741310664" sldId="263"/>
            <ac:spMk id="673" creationId="{0664CC08-6B48-134D-929F-054656005285}"/>
          </ac:spMkLst>
        </pc:spChg>
        <pc:spChg chg="mod">
          <ac:chgData name="Maximilien Schmidt" userId="934edbb4-d83f-4350-bf75-734323661350" providerId="ADAL" clId="{53FB8DDD-BE2C-F14A-BBE6-6EF6CEE0DD73}" dt="2021-11-26T11:16:47.724" v="428"/>
          <ac:spMkLst>
            <pc:docMk/>
            <pc:sldMk cId="1741310664" sldId="263"/>
            <ac:spMk id="674" creationId="{3DAE34C0-3559-6342-896B-E3BA1AE53534}"/>
          </ac:spMkLst>
        </pc:spChg>
        <pc:spChg chg="mod">
          <ac:chgData name="Maximilien Schmidt" userId="934edbb4-d83f-4350-bf75-734323661350" providerId="ADAL" clId="{53FB8DDD-BE2C-F14A-BBE6-6EF6CEE0DD73}" dt="2021-11-26T11:16:47.724" v="428"/>
          <ac:spMkLst>
            <pc:docMk/>
            <pc:sldMk cId="1741310664" sldId="263"/>
            <ac:spMk id="675" creationId="{69787482-B889-F44E-8809-D70B910A687B}"/>
          </ac:spMkLst>
        </pc:spChg>
        <pc:spChg chg="mod">
          <ac:chgData name="Maximilien Schmidt" userId="934edbb4-d83f-4350-bf75-734323661350" providerId="ADAL" clId="{53FB8DDD-BE2C-F14A-BBE6-6EF6CEE0DD73}" dt="2021-11-26T11:16:47.724" v="428"/>
          <ac:spMkLst>
            <pc:docMk/>
            <pc:sldMk cId="1741310664" sldId="263"/>
            <ac:spMk id="676" creationId="{44B89208-E525-514A-B142-C96F44C113C6}"/>
          </ac:spMkLst>
        </pc:spChg>
        <pc:spChg chg="mod">
          <ac:chgData name="Maximilien Schmidt" userId="934edbb4-d83f-4350-bf75-734323661350" providerId="ADAL" clId="{53FB8DDD-BE2C-F14A-BBE6-6EF6CEE0DD73}" dt="2021-11-26T11:16:47.724" v="428"/>
          <ac:spMkLst>
            <pc:docMk/>
            <pc:sldMk cId="1741310664" sldId="263"/>
            <ac:spMk id="677" creationId="{4D208608-8007-2848-9FF7-B89C0700A64D}"/>
          </ac:spMkLst>
        </pc:spChg>
        <pc:spChg chg="mod">
          <ac:chgData name="Maximilien Schmidt" userId="934edbb4-d83f-4350-bf75-734323661350" providerId="ADAL" clId="{53FB8DDD-BE2C-F14A-BBE6-6EF6CEE0DD73}" dt="2021-11-26T11:16:47.724" v="428"/>
          <ac:spMkLst>
            <pc:docMk/>
            <pc:sldMk cId="1741310664" sldId="263"/>
            <ac:spMk id="678" creationId="{A8528EB5-1094-A948-993C-3CF116D7E188}"/>
          </ac:spMkLst>
        </pc:spChg>
        <pc:spChg chg="mod">
          <ac:chgData name="Maximilien Schmidt" userId="934edbb4-d83f-4350-bf75-734323661350" providerId="ADAL" clId="{53FB8DDD-BE2C-F14A-BBE6-6EF6CEE0DD73}" dt="2021-11-26T11:16:47.724" v="428"/>
          <ac:spMkLst>
            <pc:docMk/>
            <pc:sldMk cId="1741310664" sldId="263"/>
            <ac:spMk id="679" creationId="{BBD66461-C690-7D40-AE96-367B1B4AE905}"/>
          </ac:spMkLst>
        </pc:spChg>
        <pc:spChg chg="mod">
          <ac:chgData name="Maximilien Schmidt" userId="934edbb4-d83f-4350-bf75-734323661350" providerId="ADAL" clId="{53FB8DDD-BE2C-F14A-BBE6-6EF6CEE0DD73}" dt="2021-11-26T11:16:47.724" v="428"/>
          <ac:spMkLst>
            <pc:docMk/>
            <pc:sldMk cId="1741310664" sldId="263"/>
            <ac:spMk id="680" creationId="{677EB555-747F-E442-B1D1-94CE5813C8AE}"/>
          </ac:spMkLst>
        </pc:spChg>
        <pc:spChg chg="mod">
          <ac:chgData name="Maximilien Schmidt" userId="934edbb4-d83f-4350-bf75-734323661350" providerId="ADAL" clId="{53FB8DDD-BE2C-F14A-BBE6-6EF6CEE0DD73}" dt="2021-11-26T11:16:47.724" v="428"/>
          <ac:spMkLst>
            <pc:docMk/>
            <pc:sldMk cId="1741310664" sldId="263"/>
            <ac:spMk id="681" creationId="{5F7366BB-FEC8-1D42-A7C8-42E06AE5086D}"/>
          </ac:spMkLst>
        </pc:spChg>
        <pc:spChg chg="mod">
          <ac:chgData name="Maximilien Schmidt" userId="934edbb4-d83f-4350-bf75-734323661350" providerId="ADAL" clId="{53FB8DDD-BE2C-F14A-BBE6-6EF6CEE0DD73}" dt="2021-11-26T11:16:47.724" v="428"/>
          <ac:spMkLst>
            <pc:docMk/>
            <pc:sldMk cId="1741310664" sldId="263"/>
            <ac:spMk id="682" creationId="{9671E81B-1E07-224A-BFAB-867C93351729}"/>
          </ac:spMkLst>
        </pc:spChg>
        <pc:spChg chg="mod">
          <ac:chgData name="Maximilien Schmidt" userId="934edbb4-d83f-4350-bf75-734323661350" providerId="ADAL" clId="{53FB8DDD-BE2C-F14A-BBE6-6EF6CEE0DD73}" dt="2021-11-26T11:16:47.724" v="428"/>
          <ac:spMkLst>
            <pc:docMk/>
            <pc:sldMk cId="1741310664" sldId="263"/>
            <ac:spMk id="684" creationId="{8EDFC527-1770-A84A-BD06-0788993763E2}"/>
          </ac:spMkLst>
        </pc:spChg>
        <pc:spChg chg="mod">
          <ac:chgData name="Maximilien Schmidt" userId="934edbb4-d83f-4350-bf75-734323661350" providerId="ADAL" clId="{53FB8DDD-BE2C-F14A-BBE6-6EF6CEE0DD73}" dt="2021-11-26T11:16:47.724" v="428"/>
          <ac:spMkLst>
            <pc:docMk/>
            <pc:sldMk cId="1741310664" sldId="263"/>
            <ac:spMk id="685" creationId="{D7669B72-7B17-D243-BBC2-9215EAFECA76}"/>
          </ac:spMkLst>
        </pc:spChg>
        <pc:spChg chg="mod">
          <ac:chgData name="Maximilien Schmidt" userId="934edbb4-d83f-4350-bf75-734323661350" providerId="ADAL" clId="{53FB8DDD-BE2C-F14A-BBE6-6EF6CEE0DD73}" dt="2021-11-26T11:16:47.724" v="428"/>
          <ac:spMkLst>
            <pc:docMk/>
            <pc:sldMk cId="1741310664" sldId="263"/>
            <ac:spMk id="686" creationId="{7F1227EF-D271-0544-BDDA-252160EBE9E2}"/>
          </ac:spMkLst>
        </pc:spChg>
        <pc:spChg chg="mod">
          <ac:chgData name="Maximilien Schmidt" userId="934edbb4-d83f-4350-bf75-734323661350" providerId="ADAL" clId="{53FB8DDD-BE2C-F14A-BBE6-6EF6CEE0DD73}" dt="2021-11-26T11:16:47.724" v="428"/>
          <ac:spMkLst>
            <pc:docMk/>
            <pc:sldMk cId="1741310664" sldId="263"/>
            <ac:spMk id="687" creationId="{FA41CAB5-CFBD-7444-96B4-076330ABCA48}"/>
          </ac:spMkLst>
        </pc:spChg>
        <pc:spChg chg="mod">
          <ac:chgData name="Maximilien Schmidt" userId="934edbb4-d83f-4350-bf75-734323661350" providerId="ADAL" clId="{53FB8DDD-BE2C-F14A-BBE6-6EF6CEE0DD73}" dt="2021-11-26T11:16:47.724" v="428"/>
          <ac:spMkLst>
            <pc:docMk/>
            <pc:sldMk cId="1741310664" sldId="263"/>
            <ac:spMk id="688" creationId="{A1285819-BC98-B548-9356-8D44A281B065}"/>
          </ac:spMkLst>
        </pc:spChg>
        <pc:spChg chg="mod">
          <ac:chgData name="Maximilien Schmidt" userId="934edbb4-d83f-4350-bf75-734323661350" providerId="ADAL" clId="{53FB8DDD-BE2C-F14A-BBE6-6EF6CEE0DD73}" dt="2021-11-26T12:03:00.715" v="620" actId="692"/>
          <ac:spMkLst>
            <pc:docMk/>
            <pc:sldMk cId="1741310664" sldId="263"/>
            <ac:spMk id="705" creationId="{B5CB328F-EC94-9745-A21E-82F3F4FDCFD7}"/>
          </ac:spMkLst>
        </pc:spChg>
        <pc:spChg chg="mod">
          <ac:chgData name="Maximilien Schmidt" userId="934edbb4-d83f-4350-bf75-734323661350" providerId="ADAL" clId="{53FB8DDD-BE2C-F14A-BBE6-6EF6CEE0DD73}" dt="2021-11-26T11:16:47.724" v="428"/>
          <ac:spMkLst>
            <pc:docMk/>
            <pc:sldMk cId="1741310664" sldId="263"/>
            <ac:spMk id="706" creationId="{A2146571-D169-D54A-A802-ED5D6017F30F}"/>
          </ac:spMkLst>
        </pc:spChg>
        <pc:spChg chg="mod">
          <ac:chgData name="Maximilien Schmidt" userId="934edbb4-d83f-4350-bf75-734323661350" providerId="ADAL" clId="{53FB8DDD-BE2C-F14A-BBE6-6EF6CEE0DD73}" dt="2021-11-26T12:03:26.963" v="621" actId="207"/>
          <ac:spMkLst>
            <pc:docMk/>
            <pc:sldMk cId="1741310664" sldId="263"/>
            <ac:spMk id="707" creationId="{15C06C95-A809-FE40-A1FD-A691C1F3B2D5}"/>
          </ac:spMkLst>
        </pc:spChg>
        <pc:spChg chg="mod">
          <ac:chgData name="Maximilien Schmidt" userId="934edbb4-d83f-4350-bf75-734323661350" providerId="ADAL" clId="{53FB8DDD-BE2C-F14A-BBE6-6EF6CEE0DD73}" dt="2021-11-26T12:03:26.963" v="621" actId="207"/>
          <ac:spMkLst>
            <pc:docMk/>
            <pc:sldMk cId="1741310664" sldId="263"/>
            <ac:spMk id="708" creationId="{108C244B-7CE9-A248-9509-6DA4CE414AC3}"/>
          </ac:spMkLst>
        </pc:spChg>
        <pc:spChg chg="mod">
          <ac:chgData name="Maximilien Schmidt" userId="934edbb4-d83f-4350-bf75-734323661350" providerId="ADAL" clId="{53FB8DDD-BE2C-F14A-BBE6-6EF6CEE0DD73}" dt="2021-11-26T12:04:09.459" v="628" actId="207"/>
          <ac:spMkLst>
            <pc:docMk/>
            <pc:sldMk cId="1741310664" sldId="263"/>
            <ac:spMk id="709" creationId="{3F3E3008-00A2-4B4C-B41A-A1CE10289144}"/>
          </ac:spMkLst>
        </pc:spChg>
        <pc:spChg chg="mod">
          <ac:chgData name="Maximilien Schmidt" userId="934edbb4-d83f-4350-bf75-734323661350" providerId="ADAL" clId="{53FB8DDD-BE2C-F14A-BBE6-6EF6CEE0DD73}" dt="2021-11-26T12:03:00.715" v="620" actId="692"/>
          <ac:spMkLst>
            <pc:docMk/>
            <pc:sldMk cId="1741310664" sldId="263"/>
            <ac:spMk id="712" creationId="{FE477431-E605-F547-86F4-9551FD5B891F}"/>
          </ac:spMkLst>
        </pc:spChg>
        <pc:spChg chg="mod">
          <ac:chgData name="Maximilien Schmidt" userId="934edbb4-d83f-4350-bf75-734323661350" providerId="ADAL" clId="{53FB8DDD-BE2C-F14A-BBE6-6EF6CEE0DD73}" dt="2021-11-26T11:16:47.724" v="428"/>
          <ac:spMkLst>
            <pc:docMk/>
            <pc:sldMk cId="1741310664" sldId="263"/>
            <ac:spMk id="713" creationId="{203271E1-AAE7-4746-83D3-20AAD7BC18FA}"/>
          </ac:spMkLst>
        </pc:spChg>
        <pc:spChg chg="mod">
          <ac:chgData name="Maximilien Schmidt" userId="934edbb4-d83f-4350-bf75-734323661350" providerId="ADAL" clId="{53FB8DDD-BE2C-F14A-BBE6-6EF6CEE0DD73}" dt="2021-11-26T12:03:26.963" v="621" actId="207"/>
          <ac:spMkLst>
            <pc:docMk/>
            <pc:sldMk cId="1741310664" sldId="263"/>
            <ac:spMk id="714" creationId="{F8A9D55B-9C9E-E145-9DE3-336AA41A2117}"/>
          </ac:spMkLst>
        </pc:spChg>
        <pc:spChg chg="mod">
          <ac:chgData name="Maximilien Schmidt" userId="934edbb4-d83f-4350-bf75-734323661350" providerId="ADAL" clId="{53FB8DDD-BE2C-F14A-BBE6-6EF6CEE0DD73}" dt="2021-11-26T12:04:09.459" v="628" actId="207"/>
          <ac:spMkLst>
            <pc:docMk/>
            <pc:sldMk cId="1741310664" sldId="263"/>
            <ac:spMk id="715" creationId="{B9FA581B-480F-4D49-B930-5DDCED0AE3FF}"/>
          </ac:spMkLst>
        </pc:spChg>
        <pc:spChg chg="mod">
          <ac:chgData name="Maximilien Schmidt" userId="934edbb4-d83f-4350-bf75-734323661350" providerId="ADAL" clId="{53FB8DDD-BE2C-F14A-BBE6-6EF6CEE0DD73}" dt="2021-11-26T12:04:09.459" v="628" actId="207"/>
          <ac:spMkLst>
            <pc:docMk/>
            <pc:sldMk cId="1741310664" sldId="263"/>
            <ac:spMk id="716" creationId="{4F7633F1-BD89-0A48-B10F-022D5033D017}"/>
          </ac:spMkLst>
        </pc:spChg>
        <pc:spChg chg="mod">
          <ac:chgData name="Maximilien Schmidt" userId="934edbb4-d83f-4350-bf75-734323661350" providerId="ADAL" clId="{53FB8DDD-BE2C-F14A-BBE6-6EF6CEE0DD73}" dt="2021-11-26T12:03:00.715" v="620" actId="692"/>
          <ac:spMkLst>
            <pc:docMk/>
            <pc:sldMk cId="1741310664" sldId="263"/>
            <ac:spMk id="719" creationId="{231EF06F-D298-0645-9B30-8A36423FA167}"/>
          </ac:spMkLst>
        </pc:spChg>
        <pc:spChg chg="mod">
          <ac:chgData name="Maximilien Schmidt" userId="934edbb4-d83f-4350-bf75-734323661350" providerId="ADAL" clId="{53FB8DDD-BE2C-F14A-BBE6-6EF6CEE0DD73}" dt="2021-11-26T11:16:47.724" v="428"/>
          <ac:spMkLst>
            <pc:docMk/>
            <pc:sldMk cId="1741310664" sldId="263"/>
            <ac:spMk id="720" creationId="{0C4BAFA7-BD11-DA4F-8BBA-E0D54714C613}"/>
          </ac:spMkLst>
        </pc:spChg>
        <pc:spChg chg="mod">
          <ac:chgData name="Maximilien Schmidt" userId="934edbb4-d83f-4350-bf75-734323661350" providerId="ADAL" clId="{53FB8DDD-BE2C-F14A-BBE6-6EF6CEE0DD73}" dt="2021-11-26T12:03:26.963" v="621" actId="207"/>
          <ac:spMkLst>
            <pc:docMk/>
            <pc:sldMk cId="1741310664" sldId="263"/>
            <ac:spMk id="721" creationId="{B3A79B0F-90A3-AE4E-AEEC-CCDCB1BD6031}"/>
          </ac:spMkLst>
        </pc:spChg>
        <pc:spChg chg="mod">
          <ac:chgData name="Maximilien Schmidt" userId="934edbb4-d83f-4350-bf75-734323661350" providerId="ADAL" clId="{53FB8DDD-BE2C-F14A-BBE6-6EF6CEE0DD73}" dt="2021-11-26T12:04:09.459" v="628" actId="207"/>
          <ac:spMkLst>
            <pc:docMk/>
            <pc:sldMk cId="1741310664" sldId="263"/>
            <ac:spMk id="722" creationId="{6BE24D27-9254-AF4F-80F4-26AFB6E05AA2}"/>
          </ac:spMkLst>
        </pc:spChg>
        <pc:spChg chg="mod">
          <ac:chgData name="Maximilien Schmidt" userId="934edbb4-d83f-4350-bf75-734323661350" providerId="ADAL" clId="{53FB8DDD-BE2C-F14A-BBE6-6EF6CEE0DD73}" dt="2021-11-26T12:03:26.963" v="621" actId="207"/>
          <ac:spMkLst>
            <pc:docMk/>
            <pc:sldMk cId="1741310664" sldId="263"/>
            <ac:spMk id="723" creationId="{94B9C19E-4D97-664C-92B7-428E28FE1D32}"/>
          </ac:spMkLst>
        </pc:spChg>
        <pc:spChg chg="mod">
          <ac:chgData name="Maximilien Schmidt" userId="934edbb4-d83f-4350-bf75-734323661350" providerId="ADAL" clId="{53FB8DDD-BE2C-F14A-BBE6-6EF6CEE0DD73}" dt="2021-11-26T12:03:00.715" v="620" actId="692"/>
          <ac:spMkLst>
            <pc:docMk/>
            <pc:sldMk cId="1741310664" sldId="263"/>
            <ac:spMk id="729" creationId="{365519ED-C7E1-FE4F-9375-42B75054B3B8}"/>
          </ac:spMkLst>
        </pc:spChg>
        <pc:spChg chg="mod">
          <ac:chgData name="Maximilien Schmidt" userId="934edbb4-d83f-4350-bf75-734323661350" providerId="ADAL" clId="{53FB8DDD-BE2C-F14A-BBE6-6EF6CEE0DD73}" dt="2021-11-26T11:16:47.724" v="428"/>
          <ac:spMkLst>
            <pc:docMk/>
            <pc:sldMk cId="1741310664" sldId="263"/>
            <ac:spMk id="730" creationId="{08E6C302-0875-5A41-90EB-E49C0F51D794}"/>
          </ac:spMkLst>
        </pc:spChg>
        <pc:spChg chg="mod">
          <ac:chgData name="Maximilien Schmidt" userId="934edbb4-d83f-4350-bf75-734323661350" providerId="ADAL" clId="{53FB8DDD-BE2C-F14A-BBE6-6EF6CEE0DD73}" dt="2021-11-26T12:03:26.963" v="621" actId="207"/>
          <ac:spMkLst>
            <pc:docMk/>
            <pc:sldMk cId="1741310664" sldId="263"/>
            <ac:spMk id="731" creationId="{309E0EC0-A4CC-2F41-9995-F2B579EFF219}"/>
          </ac:spMkLst>
        </pc:spChg>
        <pc:spChg chg="mod">
          <ac:chgData name="Maximilien Schmidt" userId="934edbb4-d83f-4350-bf75-734323661350" providerId="ADAL" clId="{53FB8DDD-BE2C-F14A-BBE6-6EF6CEE0DD73}" dt="2021-11-26T12:04:09.459" v="628" actId="207"/>
          <ac:spMkLst>
            <pc:docMk/>
            <pc:sldMk cId="1741310664" sldId="263"/>
            <ac:spMk id="732" creationId="{926190A8-594A-A342-8CEF-0CA87D172527}"/>
          </ac:spMkLst>
        </pc:spChg>
        <pc:spChg chg="mod">
          <ac:chgData name="Maximilien Schmidt" userId="934edbb4-d83f-4350-bf75-734323661350" providerId="ADAL" clId="{53FB8DDD-BE2C-F14A-BBE6-6EF6CEE0DD73}" dt="2021-11-26T12:04:09.459" v="628" actId="207"/>
          <ac:spMkLst>
            <pc:docMk/>
            <pc:sldMk cId="1741310664" sldId="263"/>
            <ac:spMk id="733" creationId="{0B02109A-E196-5348-9902-4B0149C0570D}"/>
          </ac:spMkLst>
        </pc:spChg>
        <pc:spChg chg="mod">
          <ac:chgData name="Maximilien Schmidt" userId="934edbb4-d83f-4350-bf75-734323661350" providerId="ADAL" clId="{53FB8DDD-BE2C-F14A-BBE6-6EF6CEE0DD73}" dt="2021-11-26T12:03:00.715" v="620" actId="692"/>
          <ac:spMkLst>
            <pc:docMk/>
            <pc:sldMk cId="1741310664" sldId="263"/>
            <ac:spMk id="736" creationId="{B46469DA-B4BB-B441-B4D1-66E630A02086}"/>
          </ac:spMkLst>
        </pc:spChg>
        <pc:spChg chg="mod">
          <ac:chgData name="Maximilien Schmidt" userId="934edbb4-d83f-4350-bf75-734323661350" providerId="ADAL" clId="{53FB8DDD-BE2C-F14A-BBE6-6EF6CEE0DD73}" dt="2021-11-26T11:16:47.724" v="428"/>
          <ac:spMkLst>
            <pc:docMk/>
            <pc:sldMk cId="1741310664" sldId="263"/>
            <ac:spMk id="737" creationId="{A8328F26-9722-0149-BD46-5B2B2F9309B7}"/>
          </ac:spMkLst>
        </pc:spChg>
        <pc:spChg chg="mod">
          <ac:chgData name="Maximilien Schmidt" userId="934edbb4-d83f-4350-bf75-734323661350" providerId="ADAL" clId="{53FB8DDD-BE2C-F14A-BBE6-6EF6CEE0DD73}" dt="2021-11-26T12:03:26.963" v="621" actId="207"/>
          <ac:spMkLst>
            <pc:docMk/>
            <pc:sldMk cId="1741310664" sldId="263"/>
            <ac:spMk id="738" creationId="{0718CEB3-AAE3-7E43-AF90-1960BBC8D5BD}"/>
          </ac:spMkLst>
        </pc:spChg>
        <pc:spChg chg="mod">
          <ac:chgData name="Maximilien Schmidt" userId="934edbb4-d83f-4350-bf75-734323661350" providerId="ADAL" clId="{53FB8DDD-BE2C-F14A-BBE6-6EF6CEE0DD73}" dt="2021-11-26T12:04:09.459" v="628" actId="207"/>
          <ac:spMkLst>
            <pc:docMk/>
            <pc:sldMk cId="1741310664" sldId="263"/>
            <ac:spMk id="739" creationId="{5EAF1B07-90FD-B14D-BB58-902A4D7E495B}"/>
          </ac:spMkLst>
        </pc:spChg>
        <pc:spChg chg="mod">
          <ac:chgData name="Maximilien Schmidt" userId="934edbb4-d83f-4350-bf75-734323661350" providerId="ADAL" clId="{53FB8DDD-BE2C-F14A-BBE6-6EF6CEE0DD73}" dt="2021-11-26T12:04:09.459" v="628" actId="207"/>
          <ac:spMkLst>
            <pc:docMk/>
            <pc:sldMk cId="1741310664" sldId="263"/>
            <ac:spMk id="740" creationId="{73A67820-1B55-544D-862F-6115EA0B9A85}"/>
          </ac:spMkLst>
        </pc:spChg>
        <pc:spChg chg="mod">
          <ac:chgData name="Maximilien Schmidt" userId="934edbb4-d83f-4350-bf75-734323661350" providerId="ADAL" clId="{53FB8DDD-BE2C-F14A-BBE6-6EF6CEE0DD73}" dt="2021-11-26T12:03:00.715" v="620" actId="692"/>
          <ac:spMkLst>
            <pc:docMk/>
            <pc:sldMk cId="1741310664" sldId="263"/>
            <ac:spMk id="743" creationId="{EC952C79-2BAD-944B-9A6D-E8AB8F27CAC0}"/>
          </ac:spMkLst>
        </pc:spChg>
        <pc:spChg chg="mod">
          <ac:chgData name="Maximilien Schmidt" userId="934edbb4-d83f-4350-bf75-734323661350" providerId="ADAL" clId="{53FB8DDD-BE2C-F14A-BBE6-6EF6CEE0DD73}" dt="2021-11-26T11:16:47.724" v="428"/>
          <ac:spMkLst>
            <pc:docMk/>
            <pc:sldMk cId="1741310664" sldId="263"/>
            <ac:spMk id="744" creationId="{F1FD7669-386E-E544-AB57-4B71501594F1}"/>
          </ac:spMkLst>
        </pc:spChg>
        <pc:spChg chg="mod">
          <ac:chgData name="Maximilien Schmidt" userId="934edbb4-d83f-4350-bf75-734323661350" providerId="ADAL" clId="{53FB8DDD-BE2C-F14A-BBE6-6EF6CEE0DD73}" dt="2021-11-26T12:03:26.963" v="621" actId="207"/>
          <ac:spMkLst>
            <pc:docMk/>
            <pc:sldMk cId="1741310664" sldId="263"/>
            <ac:spMk id="745" creationId="{573E4360-AD89-1E43-994E-1AA62B6ED338}"/>
          </ac:spMkLst>
        </pc:spChg>
        <pc:spChg chg="mod">
          <ac:chgData name="Maximilien Schmidt" userId="934edbb4-d83f-4350-bf75-734323661350" providerId="ADAL" clId="{53FB8DDD-BE2C-F14A-BBE6-6EF6CEE0DD73}" dt="2021-11-26T12:04:09.459" v="628" actId="207"/>
          <ac:spMkLst>
            <pc:docMk/>
            <pc:sldMk cId="1741310664" sldId="263"/>
            <ac:spMk id="746" creationId="{F633C48E-952D-1D41-92BE-459EEA85A18F}"/>
          </ac:spMkLst>
        </pc:spChg>
        <pc:spChg chg="mod">
          <ac:chgData name="Maximilien Schmidt" userId="934edbb4-d83f-4350-bf75-734323661350" providerId="ADAL" clId="{53FB8DDD-BE2C-F14A-BBE6-6EF6CEE0DD73}" dt="2021-11-26T12:04:09.459" v="628" actId="207"/>
          <ac:spMkLst>
            <pc:docMk/>
            <pc:sldMk cId="1741310664" sldId="263"/>
            <ac:spMk id="747" creationId="{F754D58B-9F4A-094E-8E9B-A74F30FBE8FB}"/>
          </ac:spMkLst>
        </pc:spChg>
        <pc:spChg chg="mod">
          <ac:chgData name="Maximilien Schmidt" userId="934edbb4-d83f-4350-bf75-734323661350" providerId="ADAL" clId="{53FB8DDD-BE2C-F14A-BBE6-6EF6CEE0DD73}" dt="2021-11-26T12:03:00.715" v="620" actId="692"/>
          <ac:spMkLst>
            <pc:docMk/>
            <pc:sldMk cId="1741310664" sldId="263"/>
            <ac:spMk id="748" creationId="{D37EFFBB-E4AE-7044-98A0-1B68A5ECBD9B}"/>
          </ac:spMkLst>
        </pc:spChg>
        <pc:spChg chg="mod">
          <ac:chgData name="Maximilien Schmidt" userId="934edbb4-d83f-4350-bf75-734323661350" providerId="ADAL" clId="{53FB8DDD-BE2C-F14A-BBE6-6EF6CEE0DD73}" dt="2021-11-26T12:03:37.469" v="623" actId="207"/>
          <ac:spMkLst>
            <pc:docMk/>
            <pc:sldMk cId="1741310664" sldId="263"/>
            <ac:spMk id="749" creationId="{442D2210-6FF2-6046-AE54-EEB4B743454C}"/>
          </ac:spMkLst>
        </pc:spChg>
        <pc:spChg chg="mod">
          <ac:chgData name="Maximilien Schmidt" userId="934edbb4-d83f-4350-bf75-734323661350" providerId="ADAL" clId="{53FB8DDD-BE2C-F14A-BBE6-6EF6CEE0DD73}" dt="2021-11-26T12:03:37.469" v="623" actId="207"/>
          <ac:spMkLst>
            <pc:docMk/>
            <pc:sldMk cId="1741310664" sldId="263"/>
            <ac:spMk id="750" creationId="{7D423606-3576-404B-84E3-6BDB186F3EB8}"/>
          </ac:spMkLst>
        </pc:spChg>
        <pc:spChg chg="mod">
          <ac:chgData name="Maximilien Schmidt" userId="934edbb4-d83f-4350-bf75-734323661350" providerId="ADAL" clId="{53FB8DDD-BE2C-F14A-BBE6-6EF6CEE0DD73}" dt="2021-11-26T11:53:25.691" v="593" actId="207"/>
          <ac:spMkLst>
            <pc:docMk/>
            <pc:sldMk cId="1741310664" sldId="263"/>
            <ac:spMk id="761" creationId="{96C214D4-A438-E64A-BAAB-892CFF7F561A}"/>
          </ac:spMkLst>
        </pc:spChg>
        <pc:spChg chg="mod">
          <ac:chgData name="Maximilien Schmidt" userId="934edbb4-d83f-4350-bf75-734323661350" providerId="ADAL" clId="{53FB8DDD-BE2C-F14A-BBE6-6EF6CEE0DD73}" dt="2021-11-26T11:53:51.287" v="595" actId="207"/>
          <ac:spMkLst>
            <pc:docMk/>
            <pc:sldMk cId="1741310664" sldId="263"/>
            <ac:spMk id="762" creationId="{B65D7041-1A6F-4643-A2C5-5351411CEA39}"/>
          </ac:spMkLst>
        </pc:spChg>
        <pc:spChg chg="mod">
          <ac:chgData name="Maximilien Schmidt" userId="934edbb4-d83f-4350-bf75-734323661350" providerId="ADAL" clId="{53FB8DDD-BE2C-F14A-BBE6-6EF6CEE0DD73}" dt="2021-11-26T11:54:15.246" v="601" actId="207"/>
          <ac:spMkLst>
            <pc:docMk/>
            <pc:sldMk cId="1741310664" sldId="263"/>
            <ac:spMk id="763" creationId="{9AF0F31C-467F-2744-9507-87902E74FD30}"/>
          </ac:spMkLst>
        </pc:spChg>
        <pc:spChg chg="mod">
          <ac:chgData name="Maximilien Schmidt" userId="934edbb4-d83f-4350-bf75-734323661350" providerId="ADAL" clId="{53FB8DDD-BE2C-F14A-BBE6-6EF6CEE0DD73}" dt="2021-11-26T11:53:51.287" v="595" actId="207"/>
          <ac:spMkLst>
            <pc:docMk/>
            <pc:sldMk cId="1741310664" sldId="263"/>
            <ac:spMk id="764" creationId="{447AD91D-B281-7844-A3C1-A72DDE2DA4A8}"/>
          </ac:spMkLst>
        </pc:spChg>
        <pc:spChg chg="mod">
          <ac:chgData name="Maximilien Schmidt" userId="934edbb4-d83f-4350-bf75-734323661350" providerId="ADAL" clId="{53FB8DDD-BE2C-F14A-BBE6-6EF6CEE0DD73}" dt="2021-11-26T11:53:51.287" v="595" actId="207"/>
          <ac:spMkLst>
            <pc:docMk/>
            <pc:sldMk cId="1741310664" sldId="263"/>
            <ac:spMk id="765" creationId="{470420D4-F0ED-A34C-B953-04561F4B4AE1}"/>
          </ac:spMkLst>
        </pc:spChg>
        <pc:spChg chg="mod">
          <ac:chgData name="Maximilien Schmidt" userId="934edbb4-d83f-4350-bf75-734323661350" providerId="ADAL" clId="{53FB8DDD-BE2C-F14A-BBE6-6EF6CEE0DD73}" dt="2021-11-26T11:53:51.287" v="595" actId="207"/>
          <ac:spMkLst>
            <pc:docMk/>
            <pc:sldMk cId="1741310664" sldId="263"/>
            <ac:spMk id="766" creationId="{316DB6BE-C14E-A442-AD5B-9E45C9894D87}"/>
          </ac:spMkLst>
        </pc:spChg>
        <pc:spChg chg="mod">
          <ac:chgData name="Maximilien Schmidt" userId="934edbb4-d83f-4350-bf75-734323661350" providerId="ADAL" clId="{53FB8DDD-BE2C-F14A-BBE6-6EF6CEE0DD73}" dt="2021-11-26T11:53:51.287" v="595" actId="207"/>
          <ac:spMkLst>
            <pc:docMk/>
            <pc:sldMk cId="1741310664" sldId="263"/>
            <ac:spMk id="767" creationId="{D3B25574-7673-8747-9C1C-D362A6335E35}"/>
          </ac:spMkLst>
        </pc:spChg>
        <pc:spChg chg="mod">
          <ac:chgData name="Maximilien Schmidt" userId="934edbb4-d83f-4350-bf75-734323661350" providerId="ADAL" clId="{53FB8DDD-BE2C-F14A-BBE6-6EF6CEE0DD73}" dt="2021-11-26T11:53:25.691" v="593" actId="207"/>
          <ac:spMkLst>
            <pc:docMk/>
            <pc:sldMk cId="1741310664" sldId="263"/>
            <ac:spMk id="768" creationId="{1CFBA636-213D-534E-9F5D-F901B271C88F}"/>
          </ac:spMkLst>
        </pc:spChg>
        <pc:spChg chg="mod">
          <ac:chgData name="Maximilien Schmidt" userId="934edbb4-d83f-4350-bf75-734323661350" providerId="ADAL" clId="{53FB8DDD-BE2C-F14A-BBE6-6EF6CEE0DD73}" dt="2021-11-26T11:53:51.287" v="595" actId="207"/>
          <ac:spMkLst>
            <pc:docMk/>
            <pc:sldMk cId="1741310664" sldId="263"/>
            <ac:spMk id="769" creationId="{15A96B49-A248-AC4E-A55E-6DFEAFC87A79}"/>
          </ac:spMkLst>
        </pc:spChg>
        <pc:spChg chg="mod">
          <ac:chgData name="Maximilien Schmidt" userId="934edbb4-d83f-4350-bf75-734323661350" providerId="ADAL" clId="{53FB8DDD-BE2C-F14A-BBE6-6EF6CEE0DD73}" dt="2021-11-26T11:53:51.287" v="595" actId="207"/>
          <ac:spMkLst>
            <pc:docMk/>
            <pc:sldMk cId="1741310664" sldId="263"/>
            <ac:spMk id="770" creationId="{D618E1FE-FE16-8E4E-A2C1-FFEB8A0FA1C8}"/>
          </ac:spMkLst>
        </pc:spChg>
        <pc:spChg chg="mod">
          <ac:chgData name="Maximilien Schmidt" userId="934edbb4-d83f-4350-bf75-734323661350" providerId="ADAL" clId="{53FB8DDD-BE2C-F14A-BBE6-6EF6CEE0DD73}" dt="2021-11-26T11:53:51.287" v="595" actId="207"/>
          <ac:spMkLst>
            <pc:docMk/>
            <pc:sldMk cId="1741310664" sldId="263"/>
            <ac:spMk id="771" creationId="{74C4C4D0-241C-3448-9145-13C9F4CC1332}"/>
          </ac:spMkLst>
        </pc:spChg>
        <pc:spChg chg="mod">
          <ac:chgData name="Maximilien Schmidt" userId="934edbb4-d83f-4350-bf75-734323661350" providerId="ADAL" clId="{53FB8DDD-BE2C-F14A-BBE6-6EF6CEE0DD73}" dt="2021-11-26T11:53:51.287" v="595" actId="207"/>
          <ac:spMkLst>
            <pc:docMk/>
            <pc:sldMk cId="1741310664" sldId="263"/>
            <ac:spMk id="772" creationId="{15070F84-3210-2A43-847A-0F39EE2CAF74}"/>
          </ac:spMkLst>
        </pc:spChg>
        <pc:spChg chg="mod">
          <ac:chgData name="Maximilien Schmidt" userId="934edbb4-d83f-4350-bf75-734323661350" providerId="ADAL" clId="{53FB8DDD-BE2C-F14A-BBE6-6EF6CEE0DD73}" dt="2021-11-26T11:53:51.287" v="595" actId="207"/>
          <ac:spMkLst>
            <pc:docMk/>
            <pc:sldMk cId="1741310664" sldId="263"/>
            <ac:spMk id="773" creationId="{04BEBD2A-2059-3445-91EA-2253019D781C}"/>
          </ac:spMkLst>
        </pc:spChg>
        <pc:spChg chg="mod">
          <ac:chgData name="Maximilien Schmidt" userId="934edbb4-d83f-4350-bf75-734323661350" providerId="ADAL" clId="{53FB8DDD-BE2C-F14A-BBE6-6EF6CEE0DD73}" dt="2021-11-26T11:53:51.287" v="595" actId="207"/>
          <ac:spMkLst>
            <pc:docMk/>
            <pc:sldMk cId="1741310664" sldId="263"/>
            <ac:spMk id="774" creationId="{B393B8C9-0C75-B648-BA2C-9B229B2A61AB}"/>
          </ac:spMkLst>
        </pc:spChg>
        <pc:spChg chg="mod">
          <ac:chgData name="Maximilien Schmidt" userId="934edbb4-d83f-4350-bf75-734323661350" providerId="ADAL" clId="{53FB8DDD-BE2C-F14A-BBE6-6EF6CEE0DD73}" dt="2021-11-26T12:08:01.485" v="647" actId="207"/>
          <ac:spMkLst>
            <pc:docMk/>
            <pc:sldMk cId="1741310664" sldId="263"/>
            <ac:spMk id="778" creationId="{91BCA789-CAEF-1C44-88B2-E02ECACB39E6}"/>
          </ac:spMkLst>
        </pc:spChg>
        <pc:spChg chg="mod">
          <ac:chgData name="Maximilien Schmidt" userId="934edbb4-d83f-4350-bf75-734323661350" providerId="ADAL" clId="{53FB8DDD-BE2C-F14A-BBE6-6EF6CEE0DD73}" dt="2021-11-26T12:07:57.517" v="646" actId="207"/>
          <ac:spMkLst>
            <pc:docMk/>
            <pc:sldMk cId="1741310664" sldId="263"/>
            <ac:spMk id="779" creationId="{839B0A7D-D460-6445-9FD3-1353E67F6442}"/>
          </ac:spMkLst>
        </pc:spChg>
        <pc:spChg chg="mod">
          <ac:chgData name="Maximilien Schmidt" userId="934edbb4-d83f-4350-bf75-734323661350" providerId="ADAL" clId="{53FB8DDD-BE2C-F14A-BBE6-6EF6CEE0DD73}" dt="2021-11-26T12:07:50.965" v="645" actId="207"/>
          <ac:spMkLst>
            <pc:docMk/>
            <pc:sldMk cId="1741310664" sldId="263"/>
            <ac:spMk id="780" creationId="{8289E41F-3ADE-DF49-B5A8-945155436807}"/>
          </ac:spMkLst>
        </pc:spChg>
        <pc:spChg chg="mod">
          <ac:chgData name="Maximilien Schmidt" userId="934edbb4-d83f-4350-bf75-734323661350" providerId="ADAL" clId="{53FB8DDD-BE2C-F14A-BBE6-6EF6CEE0DD73}" dt="2021-11-26T12:08:17.383" v="648" actId="207"/>
          <ac:spMkLst>
            <pc:docMk/>
            <pc:sldMk cId="1741310664" sldId="263"/>
            <ac:spMk id="786" creationId="{8BC1B131-5955-5045-BB27-DB433273293E}"/>
          </ac:spMkLst>
        </pc:spChg>
        <pc:spChg chg="mod">
          <ac:chgData name="Maximilien Schmidt" userId="934edbb4-d83f-4350-bf75-734323661350" providerId="ADAL" clId="{53FB8DDD-BE2C-F14A-BBE6-6EF6CEE0DD73}" dt="2021-11-26T12:08:17.383" v="648" actId="207"/>
          <ac:spMkLst>
            <pc:docMk/>
            <pc:sldMk cId="1741310664" sldId="263"/>
            <ac:spMk id="788" creationId="{27B3BFA9-67CC-D84A-AFD2-DACC88DC87E6}"/>
          </ac:spMkLst>
        </pc:spChg>
        <pc:spChg chg="mod">
          <ac:chgData name="Maximilien Schmidt" userId="934edbb4-d83f-4350-bf75-734323661350" providerId="ADAL" clId="{53FB8DDD-BE2C-F14A-BBE6-6EF6CEE0DD73}" dt="2021-11-26T12:08:17.383" v="648" actId="207"/>
          <ac:spMkLst>
            <pc:docMk/>
            <pc:sldMk cId="1741310664" sldId="263"/>
            <ac:spMk id="790" creationId="{BC9F43BF-80D6-814B-B6AC-DAE59F4DA1F5}"/>
          </ac:spMkLst>
        </pc:spChg>
        <pc:spChg chg="mod">
          <ac:chgData name="Maximilien Schmidt" userId="934edbb4-d83f-4350-bf75-734323661350" providerId="ADAL" clId="{53FB8DDD-BE2C-F14A-BBE6-6EF6CEE0DD73}" dt="2021-11-26T12:08:17.383" v="648" actId="207"/>
          <ac:spMkLst>
            <pc:docMk/>
            <pc:sldMk cId="1741310664" sldId="263"/>
            <ac:spMk id="792" creationId="{9EA3C091-567C-0E42-874C-7D8F66D67C18}"/>
          </ac:spMkLst>
        </pc:spChg>
        <pc:spChg chg="mod">
          <ac:chgData name="Maximilien Schmidt" userId="934edbb4-d83f-4350-bf75-734323661350" providerId="ADAL" clId="{53FB8DDD-BE2C-F14A-BBE6-6EF6CEE0DD73}" dt="2021-11-26T12:08:17.383" v="648" actId="207"/>
          <ac:spMkLst>
            <pc:docMk/>
            <pc:sldMk cId="1741310664" sldId="263"/>
            <ac:spMk id="794" creationId="{2E38CCB2-7449-BA4C-8E4D-578E76BFB055}"/>
          </ac:spMkLst>
        </pc:spChg>
        <pc:spChg chg="mod">
          <ac:chgData name="Maximilien Schmidt" userId="934edbb4-d83f-4350-bf75-734323661350" providerId="ADAL" clId="{53FB8DDD-BE2C-F14A-BBE6-6EF6CEE0DD73}" dt="2021-11-26T11:51:01.401" v="567" actId="692"/>
          <ac:spMkLst>
            <pc:docMk/>
            <pc:sldMk cId="1741310664" sldId="263"/>
            <ac:spMk id="797" creationId="{3428CC92-B354-8346-AA1B-69109578CE3F}"/>
          </ac:spMkLst>
        </pc:spChg>
        <pc:spChg chg="mod">
          <ac:chgData name="Maximilien Schmidt" userId="934edbb4-d83f-4350-bf75-734323661350" providerId="ADAL" clId="{53FB8DDD-BE2C-F14A-BBE6-6EF6CEE0DD73}" dt="2021-11-26T11:51:06.545" v="568" actId="207"/>
          <ac:spMkLst>
            <pc:docMk/>
            <pc:sldMk cId="1741310664" sldId="263"/>
            <ac:spMk id="798" creationId="{FE4B6D46-EA70-3F4D-BC8B-F7672DFB541E}"/>
          </ac:spMkLst>
        </pc:spChg>
        <pc:spChg chg="mod">
          <ac:chgData name="Maximilien Schmidt" userId="934edbb4-d83f-4350-bf75-734323661350" providerId="ADAL" clId="{53FB8DDD-BE2C-F14A-BBE6-6EF6CEE0DD73}" dt="2021-11-26T11:51:14.078" v="570" actId="692"/>
          <ac:spMkLst>
            <pc:docMk/>
            <pc:sldMk cId="1741310664" sldId="263"/>
            <ac:spMk id="800" creationId="{E13D57EB-01F1-104E-81C5-8D13E1323870}"/>
          </ac:spMkLst>
        </pc:spChg>
        <pc:spChg chg="mod">
          <ac:chgData name="Maximilien Schmidt" userId="934edbb4-d83f-4350-bf75-734323661350" providerId="ADAL" clId="{53FB8DDD-BE2C-F14A-BBE6-6EF6CEE0DD73}" dt="2021-11-26T14:45:48.287" v="671" actId="692"/>
          <ac:spMkLst>
            <pc:docMk/>
            <pc:sldMk cId="1741310664" sldId="263"/>
            <ac:spMk id="805" creationId="{B18226E9-D22D-B049-B95A-013EA5BA2AE1}"/>
          </ac:spMkLst>
        </pc:spChg>
        <pc:spChg chg="mod">
          <ac:chgData name="Maximilien Schmidt" userId="934edbb4-d83f-4350-bf75-734323661350" providerId="ADAL" clId="{53FB8DDD-BE2C-F14A-BBE6-6EF6CEE0DD73}" dt="2021-11-26T14:45:48.287" v="671" actId="692"/>
          <ac:spMkLst>
            <pc:docMk/>
            <pc:sldMk cId="1741310664" sldId="263"/>
            <ac:spMk id="806" creationId="{FC55C58F-B2EA-3743-A81F-AFD1E3D3BBCA}"/>
          </ac:spMkLst>
        </pc:spChg>
        <pc:spChg chg="mod">
          <ac:chgData name="Maximilien Schmidt" userId="934edbb4-d83f-4350-bf75-734323661350" providerId="ADAL" clId="{53FB8DDD-BE2C-F14A-BBE6-6EF6CEE0DD73}" dt="2021-11-26T14:45:48.287" v="671" actId="692"/>
          <ac:spMkLst>
            <pc:docMk/>
            <pc:sldMk cId="1741310664" sldId="263"/>
            <ac:spMk id="807" creationId="{59F6DA37-56FF-A74B-999F-616DC04B21A1}"/>
          </ac:spMkLst>
        </pc:spChg>
        <pc:spChg chg="mod">
          <ac:chgData name="Maximilien Schmidt" userId="934edbb4-d83f-4350-bf75-734323661350" providerId="ADAL" clId="{53FB8DDD-BE2C-F14A-BBE6-6EF6CEE0DD73}" dt="2021-11-26T14:45:48.287" v="671" actId="692"/>
          <ac:spMkLst>
            <pc:docMk/>
            <pc:sldMk cId="1741310664" sldId="263"/>
            <ac:spMk id="808" creationId="{B279A803-BF02-EC45-AFF6-5402E5E73374}"/>
          </ac:spMkLst>
        </pc:spChg>
        <pc:spChg chg="mod">
          <ac:chgData name="Maximilien Schmidt" userId="934edbb4-d83f-4350-bf75-734323661350" providerId="ADAL" clId="{53FB8DDD-BE2C-F14A-BBE6-6EF6CEE0DD73}" dt="2021-11-26T14:45:48.287" v="671" actId="692"/>
          <ac:spMkLst>
            <pc:docMk/>
            <pc:sldMk cId="1741310664" sldId="263"/>
            <ac:spMk id="809" creationId="{83F50671-A62F-1744-8B67-F2D40E7A5B15}"/>
          </ac:spMkLst>
        </pc:spChg>
        <pc:spChg chg="mod">
          <ac:chgData name="Maximilien Schmidt" userId="934edbb4-d83f-4350-bf75-734323661350" providerId="ADAL" clId="{53FB8DDD-BE2C-F14A-BBE6-6EF6CEE0DD73}" dt="2021-11-26T14:45:48.287" v="671" actId="692"/>
          <ac:spMkLst>
            <pc:docMk/>
            <pc:sldMk cId="1741310664" sldId="263"/>
            <ac:spMk id="810" creationId="{241AE507-E26B-5B4B-BC5E-6FD1077B3345}"/>
          </ac:spMkLst>
        </pc:spChg>
        <pc:spChg chg="mod">
          <ac:chgData name="Maximilien Schmidt" userId="934edbb4-d83f-4350-bf75-734323661350" providerId="ADAL" clId="{53FB8DDD-BE2C-F14A-BBE6-6EF6CEE0DD73}" dt="2021-11-26T14:45:48.287" v="671" actId="692"/>
          <ac:spMkLst>
            <pc:docMk/>
            <pc:sldMk cId="1741310664" sldId="263"/>
            <ac:spMk id="811" creationId="{0984E08B-DE72-8D45-8A30-B6FC7A58767E}"/>
          </ac:spMkLst>
        </pc:spChg>
        <pc:spChg chg="mod">
          <ac:chgData name="Maximilien Schmidt" userId="934edbb4-d83f-4350-bf75-734323661350" providerId="ADAL" clId="{53FB8DDD-BE2C-F14A-BBE6-6EF6CEE0DD73}" dt="2021-11-26T14:45:48.287" v="671" actId="692"/>
          <ac:spMkLst>
            <pc:docMk/>
            <pc:sldMk cId="1741310664" sldId="263"/>
            <ac:spMk id="812" creationId="{3484ABB3-24EA-FD49-A43F-0BBE30D56C0F}"/>
          </ac:spMkLst>
        </pc:spChg>
        <pc:spChg chg="add mod">
          <ac:chgData name="Maximilien Schmidt" userId="934edbb4-d83f-4350-bf75-734323661350" providerId="ADAL" clId="{53FB8DDD-BE2C-F14A-BBE6-6EF6CEE0DD73}" dt="2021-12-14T10:09:01.065" v="1411" actId="1076"/>
          <ac:spMkLst>
            <pc:docMk/>
            <pc:sldMk cId="1741310664" sldId="263"/>
            <ac:spMk id="813" creationId="{F4940742-92FD-404F-9217-D1A84849A2AF}"/>
          </ac:spMkLst>
        </pc:spChg>
        <pc:spChg chg="add del mod">
          <ac:chgData name="Maximilien Schmidt" userId="934edbb4-d83f-4350-bf75-734323661350" providerId="ADAL" clId="{53FB8DDD-BE2C-F14A-BBE6-6EF6CEE0DD73}" dt="2021-11-26T11:52:01.591" v="578" actId="478"/>
          <ac:spMkLst>
            <pc:docMk/>
            <pc:sldMk cId="1741310664" sldId="263"/>
            <ac:spMk id="814" creationId="{B7B1AA7D-7AC7-2542-B6EE-B1B2DD36BBC7}"/>
          </ac:spMkLst>
        </pc:spChg>
        <pc:spChg chg="add del mod">
          <ac:chgData name="Maximilien Schmidt" userId="934edbb4-d83f-4350-bf75-734323661350" providerId="ADAL" clId="{53FB8DDD-BE2C-F14A-BBE6-6EF6CEE0DD73}" dt="2021-11-26T11:52:04.418" v="580" actId="478"/>
          <ac:spMkLst>
            <pc:docMk/>
            <pc:sldMk cId="1741310664" sldId="263"/>
            <ac:spMk id="815" creationId="{1998C79C-2CDE-1F4E-9EF5-014DA8BBCB41}"/>
          </ac:spMkLst>
        </pc:spChg>
        <pc:spChg chg="add del mod">
          <ac:chgData name="Maximilien Schmidt" userId="934edbb4-d83f-4350-bf75-734323661350" providerId="ADAL" clId="{53FB8DDD-BE2C-F14A-BBE6-6EF6CEE0DD73}" dt="2021-11-26T11:53:53.720" v="597"/>
          <ac:spMkLst>
            <pc:docMk/>
            <pc:sldMk cId="1741310664" sldId="263"/>
            <ac:spMk id="816" creationId="{5EA4386A-156E-C943-A41D-7558500FEC64}"/>
          </ac:spMkLst>
        </pc:spChg>
        <pc:spChg chg="add del mod">
          <ac:chgData name="Maximilien Schmidt" userId="934edbb4-d83f-4350-bf75-734323661350" providerId="ADAL" clId="{53FB8DDD-BE2C-F14A-BBE6-6EF6CEE0DD73}" dt="2021-11-26T12:03:49.019" v="627"/>
          <ac:spMkLst>
            <pc:docMk/>
            <pc:sldMk cId="1741310664" sldId="263"/>
            <ac:spMk id="817" creationId="{CCBDE539-33D4-184F-AE70-1E6C4FD9C34C}"/>
          </ac:spMkLst>
        </pc:spChg>
        <pc:spChg chg="add del mod">
          <ac:chgData name="Maximilien Schmidt" userId="934edbb4-d83f-4350-bf75-734323661350" providerId="ADAL" clId="{53FB8DDD-BE2C-F14A-BBE6-6EF6CEE0DD73}" dt="2021-11-26T12:03:46.787" v="625" actId="478"/>
          <ac:spMkLst>
            <pc:docMk/>
            <pc:sldMk cId="1741310664" sldId="263"/>
            <ac:spMk id="818" creationId="{1CF40DB9-9709-6449-83DB-B76BCD4FE8B9}"/>
          </ac:spMkLst>
        </pc:spChg>
        <pc:grpChg chg="add del mod">
          <ac:chgData name="Maximilien Schmidt" userId="934edbb4-d83f-4350-bf75-734323661350" providerId="ADAL" clId="{53FB8DDD-BE2C-F14A-BBE6-6EF6CEE0DD73}" dt="2021-11-26T11:14:05.035" v="420" actId="478"/>
          <ac:grpSpMkLst>
            <pc:docMk/>
            <pc:sldMk cId="1741310664" sldId="263"/>
            <ac:grpSpMk id="2" creationId="{8CB39083-3774-B64F-A86D-D38237177C8F}"/>
          </ac:grpSpMkLst>
        </pc:grpChg>
        <pc:grpChg chg="add mod">
          <ac:chgData name="Maximilien Schmidt" userId="934edbb4-d83f-4350-bf75-734323661350" providerId="ADAL" clId="{53FB8DDD-BE2C-F14A-BBE6-6EF6CEE0DD73}" dt="2021-12-07T11:18:10.079" v="1007" actId="1076"/>
          <ac:grpSpMkLst>
            <pc:docMk/>
            <pc:sldMk cId="1741310664" sldId="263"/>
            <ac:grpSpMk id="5" creationId="{459C9E06-0650-B944-92A2-C7F75A77CD1B}"/>
          </ac:grpSpMkLst>
        </pc:grpChg>
        <pc:grpChg chg="add del mod">
          <ac:chgData name="Maximilien Schmidt" userId="934edbb4-d83f-4350-bf75-734323661350" providerId="ADAL" clId="{53FB8DDD-BE2C-F14A-BBE6-6EF6CEE0DD73}" dt="2021-11-26T11:14:09.142" v="422" actId="478"/>
          <ac:grpSpMkLst>
            <pc:docMk/>
            <pc:sldMk cId="1741310664" sldId="263"/>
            <ac:grpSpMk id="10" creationId="{17F54AF0-A0F7-F545-BE9F-55DDF10CF62F}"/>
          </ac:grpSpMkLst>
        </pc:grpChg>
        <pc:grpChg chg="add del mod">
          <ac:chgData name="Maximilien Schmidt" userId="934edbb4-d83f-4350-bf75-734323661350" providerId="ADAL" clId="{53FB8DDD-BE2C-F14A-BBE6-6EF6CEE0DD73}" dt="2021-11-26T11:14:05.035" v="420" actId="478"/>
          <ac:grpSpMkLst>
            <pc:docMk/>
            <pc:sldMk cId="1741310664" sldId="263"/>
            <ac:grpSpMk id="13" creationId="{E99CF0D0-F20F-6F43-90FB-E3634D88C67F}"/>
          </ac:grpSpMkLst>
        </pc:grpChg>
        <pc:grpChg chg="add del mod">
          <ac:chgData name="Maximilien Schmidt" userId="934edbb4-d83f-4350-bf75-734323661350" providerId="ADAL" clId="{53FB8DDD-BE2C-F14A-BBE6-6EF6CEE0DD73}" dt="2021-11-26T11:14:07.120" v="421" actId="478"/>
          <ac:grpSpMkLst>
            <pc:docMk/>
            <pc:sldMk cId="1741310664" sldId="263"/>
            <ac:grpSpMk id="17" creationId="{22BF11EB-A60D-1C47-8D6A-E0B8559924D1}"/>
          </ac:grpSpMkLst>
        </pc:grpChg>
        <pc:grpChg chg="add del mod">
          <ac:chgData name="Maximilien Schmidt" userId="934edbb4-d83f-4350-bf75-734323661350" providerId="ADAL" clId="{53FB8DDD-BE2C-F14A-BBE6-6EF6CEE0DD73}" dt="2021-11-26T11:14:05.035" v="420" actId="478"/>
          <ac:grpSpMkLst>
            <pc:docMk/>
            <pc:sldMk cId="1741310664" sldId="263"/>
            <ac:grpSpMk id="20" creationId="{ADB1C426-544A-E742-85B7-38B06C5FCB9F}"/>
          </ac:grpSpMkLst>
        </pc:grpChg>
        <pc:grpChg chg="add del mod">
          <ac:chgData name="Maximilien Schmidt" userId="934edbb4-d83f-4350-bf75-734323661350" providerId="ADAL" clId="{53FB8DDD-BE2C-F14A-BBE6-6EF6CEE0DD73}" dt="2021-11-26T11:13:52.109" v="417" actId="478"/>
          <ac:grpSpMkLst>
            <pc:docMk/>
            <pc:sldMk cId="1741310664" sldId="263"/>
            <ac:grpSpMk id="25" creationId="{47D7501A-8562-EE4D-B116-F380E65E090B}"/>
          </ac:grpSpMkLst>
        </pc:grpChg>
        <pc:grpChg chg="add mod">
          <ac:chgData name="Maximilien Schmidt" userId="934edbb4-d83f-4350-bf75-734323661350" providerId="ADAL" clId="{53FB8DDD-BE2C-F14A-BBE6-6EF6CEE0DD73}" dt="2021-12-07T11:18:05.588" v="1006" actId="1076"/>
          <ac:grpSpMkLst>
            <pc:docMk/>
            <pc:sldMk cId="1741310664" sldId="263"/>
            <ac:grpSpMk id="30" creationId="{E491032C-19F3-3A40-875D-95F4E9CC9F31}"/>
          </ac:grpSpMkLst>
        </pc:grpChg>
        <pc:grpChg chg="add del mod">
          <ac:chgData name="Maximilien Schmidt" userId="934edbb4-d83f-4350-bf75-734323661350" providerId="ADAL" clId="{53FB8DDD-BE2C-F14A-BBE6-6EF6CEE0DD73}" dt="2021-11-26T11:14:15.895" v="424" actId="478"/>
          <ac:grpSpMkLst>
            <pc:docMk/>
            <pc:sldMk cId="1741310664" sldId="263"/>
            <ac:grpSpMk id="36" creationId="{316CDFF8-ADD9-F847-8925-03EF0E11799A}"/>
          </ac:grpSpMkLst>
        </pc:grpChg>
        <pc:grpChg chg="add del mod">
          <ac:chgData name="Maximilien Schmidt" userId="934edbb4-d83f-4350-bf75-734323661350" providerId="ADAL" clId="{53FB8DDD-BE2C-F14A-BBE6-6EF6CEE0DD73}" dt="2021-11-26T11:14:15.895" v="424" actId="478"/>
          <ac:grpSpMkLst>
            <pc:docMk/>
            <pc:sldMk cId="1741310664" sldId="263"/>
            <ac:grpSpMk id="41" creationId="{A1D3A9A1-72A4-1841-B19F-E4291830C014}"/>
          </ac:grpSpMkLst>
        </pc:grpChg>
        <pc:grpChg chg="add del mod">
          <ac:chgData name="Maximilien Schmidt" userId="934edbb4-d83f-4350-bf75-734323661350" providerId="ADAL" clId="{53FB8DDD-BE2C-F14A-BBE6-6EF6CEE0DD73}" dt="2021-11-26T11:14:05.035" v="420" actId="478"/>
          <ac:grpSpMkLst>
            <pc:docMk/>
            <pc:sldMk cId="1741310664" sldId="263"/>
            <ac:grpSpMk id="45" creationId="{A5710703-2864-3D44-A7E1-6AFA7F80CA7E}"/>
          </ac:grpSpMkLst>
        </pc:grpChg>
        <pc:grpChg chg="add del mod">
          <ac:chgData name="Maximilien Schmidt" userId="934edbb4-d83f-4350-bf75-734323661350" providerId="ADAL" clId="{53FB8DDD-BE2C-F14A-BBE6-6EF6CEE0DD73}" dt="2021-11-26T11:14:05.035" v="420" actId="478"/>
          <ac:grpSpMkLst>
            <pc:docMk/>
            <pc:sldMk cId="1741310664" sldId="263"/>
            <ac:grpSpMk id="52" creationId="{435247EF-BD5F-124C-A586-BC202B20406E}"/>
          </ac:grpSpMkLst>
        </pc:grpChg>
        <pc:grpChg chg="add del mod">
          <ac:chgData name="Maximilien Schmidt" userId="934edbb4-d83f-4350-bf75-734323661350" providerId="ADAL" clId="{53FB8DDD-BE2C-F14A-BBE6-6EF6CEE0DD73}" dt="2021-11-26T11:28:48.717" v="501" actId="478"/>
          <ac:grpSpMkLst>
            <pc:docMk/>
            <pc:sldMk cId="1741310664" sldId="263"/>
            <ac:grpSpMk id="60" creationId="{FC590569-1FB3-1643-9F21-AFEBD36D3935}"/>
          </ac:grpSpMkLst>
        </pc:grpChg>
        <pc:grpChg chg="add del mod">
          <ac:chgData name="Maximilien Schmidt" userId="934edbb4-d83f-4350-bf75-734323661350" providerId="ADAL" clId="{53FB8DDD-BE2C-F14A-BBE6-6EF6CEE0DD73}" dt="2021-11-26T11:28:49.897" v="502" actId="478"/>
          <ac:grpSpMkLst>
            <pc:docMk/>
            <pc:sldMk cId="1741310664" sldId="263"/>
            <ac:grpSpMk id="65" creationId="{24CCEB8E-BF23-304E-B999-0B7E5F5159B8}"/>
          </ac:grpSpMkLst>
        </pc:grpChg>
        <pc:grpChg chg="add del mod">
          <ac:chgData name="Maximilien Schmidt" userId="934edbb4-d83f-4350-bf75-734323661350" providerId="ADAL" clId="{53FB8DDD-BE2C-F14A-BBE6-6EF6CEE0DD73}" dt="2021-11-26T11:28:39.436" v="496" actId="478"/>
          <ac:grpSpMkLst>
            <pc:docMk/>
            <pc:sldMk cId="1741310664" sldId="263"/>
            <ac:grpSpMk id="69" creationId="{CB00174F-F482-A747-B3AA-D67A4B660FDC}"/>
          </ac:grpSpMkLst>
        </pc:grpChg>
        <pc:grpChg chg="add del mod">
          <ac:chgData name="Maximilien Schmidt" userId="934edbb4-d83f-4350-bf75-734323661350" providerId="ADAL" clId="{53FB8DDD-BE2C-F14A-BBE6-6EF6CEE0DD73}" dt="2021-11-26T11:28:53.206" v="506" actId="478"/>
          <ac:grpSpMkLst>
            <pc:docMk/>
            <pc:sldMk cId="1741310664" sldId="263"/>
            <ac:grpSpMk id="73" creationId="{4D1EDDFB-247B-E846-9E85-3110B6805F1F}"/>
          </ac:grpSpMkLst>
        </pc:grpChg>
        <pc:grpChg chg="add mod">
          <ac:chgData name="Maximilien Schmidt" userId="934edbb4-d83f-4350-bf75-734323661350" providerId="ADAL" clId="{53FB8DDD-BE2C-F14A-BBE6-6EF6CEE0DD73}" dt="2021-11-26T12:11:13.377" v="652" actId="1076"/>
          <ac:grpSpMkLst>
            <pc:docMk/>
            <pc:sldMk cId="1741310664" sldId="263"/>
            <ac:grpSpMk id="77" creationId="{1D8EB92A-0C6C-5E44-AEC9-7574BC076061}"/>
          </ac:grpSpMkLst>
        </pc:grpChg>
        <pc:grpChg chg="add del mod">
          <ac:chgData name="Maximilien Schmidt" userId="934edbb4-d83f-4350-bf75-734323661350" providerId="ADAL" clId="{53FB8DDD-BE2C-F14A-BBE6-6EF6CEE0DD73}" dt="2021-11-26T11:28:30.233" v="493" actId="478"/>
          <ac:grpSpMkLst>
            <pc:docMk/>
            <pc:sldMk cId="1741310664" sldId="263"/>
            <ac:grpSpMk id="82" creationId="{7ECC1ED0-342E-DB40-8B62-3EAB799418E1}"/>
          </ac:grpSpMkLst>
        </pc:grpChg>
        <pc:grpChg chg="add mod">
          <ac:chgData name="Maximilien Schmidt" userId="934edbb4-d83f-4350-bf75-734323661350" providerId="ADAL" clId="{53FB8DDD-BE2C-F14A-BBE6-6EF6CEE0DD73}" dt="2021-11-26T11:28:47.345" v="500" actId="14100"/>
          <ac:grpSpMkLst>
            <pc:docMk/>
            <pc:sldMk cId="1741310664" sldId="263"/>
            <ac:grpSpMk id="85" creationId="{CC27556F-EB4F-1149-AC3B-406EE01D1E90}"/>
          </ac:grpSpMkLst>
        </pc:grpChg>
        <pc:grpChg chg="add del mod">
          <ac:chgData name="Maximilien Schmidt" userId="934edbb4-d83f-4350-bf75-734323661350" providerId="ADAL" clId="{53FB8DDD-BE2C-F14A-BBE6-6EF6CEE0DD73}" dt="2021-11-26T11:28:26.113" v="490" actId="478"/>
          <ac:grpSpMkLst>
            <pc:docMk/>
            <pc:sldMk cId="1741310664" sldId="263"/>
            <ac:grpSpMk id="89" creationId="{31377137-F497-2147-ADE3-CC3955D7C6C8}"/>
          </ac:grpSpMkLst>
        </pc:grpChg>
        <pc:grpChg chg="add mod">
          <ac:chgData name="Maximilien Schmidt" userId="934edbb4-d83f-4350-bf75-734323661350" providerId="ADAL" clId="{53FB8DDD-BE2C-F14A-BBE6-6EF6CEE0DD73}" dt="2021-11-26T11:44:44.620" v="540" actId="1076"/>
          <ac:grpSpMkLst>
            <pc:docMk/>
            <pc:sldMk cId="1741310664" sldId="263"/>
            <ac:grpSpMk id="92" creationId="{2BECCAC4-03D1-A847-81D0-57A1EEA7E587}"/>
          </ac:grpSpMkLst>
        </pc:grpChg>
        <pc:grpChg chg="add del mod">
          <ac:chgData name="Maximilien Schmidt" userId="934edbb4-d83f-4350-bf75-734323661350" providerId="ADAL" clId="{53FB8DDD-BE2C-F14A-BBE6-6EF6CEE0DD73}" dt="2021-11-26T11:14:17.102" v="425" actId="478"/>
          <ac:grpSpMkLst>
            <pc:docMk/>
            <pc:sldMk cId="1741310664" sldId="263"/>
            <ac:grpSpMk id="95" creationId="{4AC8B18C-8213-A740-8BA3-7DFD3009995B}"/>
          </ac:grpSpMkLst>
        </pc:grpChg>
        <pc:grpChg chg="add del mod">
          <ac:chgData name="Maximilien Schmidt" userId="934edbb4-d83f-4350-bf75-734323661350" providerId="ADAL" clId="{53FB8DDD-BE2C-F14A-BBE6-6EF6CEE0DD73}" dt="2021-11-26T11:14:14.062" v="423" actId="478"/>
          <ac:grpSpMkLst>
            <pc:docMk/>
            <pc:sldMk cId="1741310664" sldId="263"/>
            <ac:grpSpMk id="98" creationId="{099C32FB-F788-2F41-889F-A8DE7C9FF18F}"/>
          </ac:grpSpMkLst>
        </pc:grpChg>
        <pc:grpChg chg="add del mod">
          <ac:chgData name="Maximilien Schmidt" userId="934edbb4-d83f-4350-bf75-734323661350" providerId="ADAL" clId="{53FB8DDD-BE2C-F14A-BBE6-6EF6CEE0DD73}" dt="2021-11-26T11:14:05.035" v="420" actId="478"/>
          <ac:grpSpMkLst>
            <pc:docMk/>
            <pc:sldMk cId="1741310664" sldId="263"/>
            <ac:grpSpMk id="107" creationId="{6B999C4B-A730-734B-A126-7887B08C82D7}"/>
          </ac:grpSpMkLst>
        </pc:grpChg>
        <pc:grpChg chg="add del mod">
          <ac:chgData name="Maximilien Schmidt" userId="934edbb4-d83f-4350-bf75-734323661350" providerId="ADAL" clId="{53FB8DDD-BE2C-F14A-BBE6-6EF6CEE0DD73}" dt="2021-11-26T11:14:05.035" v="420" actId="478"/>
          <ac:grpSpMkLst>
            <pc:docMk/>
            <pc:sldMk cId="1741310664" sldId="263"/>
            <ac:grpSpMk id="129" creationId="{E51B7E85-D8EC-644F-B337-52D9FD80CB70}"/>
          </ac:grpSpMkLst>
        </pc:grpChg>
        <pc:grpChg chg="add del mod">
          <ac:chgData name="Maximilien Schmidt" userId="934edbb4-d83f-4350-bf75-734323661350" providerId="ADAL" clId="{53FB8DDD-BE2C-F14A-BBE6-6EF6CEE0DD73}" dt="2021-11-26T11:28:15.446" v="488" actId="478"/>
          <ac:grpSpMkLst>
            <pc:docMk/>
            <pc:sldMk cId="1741310664" sldId="263"/>
            <ac:grpSpMk id="142" creationId="{063BD76E-57B6-A24A-A445-4E5FD20B4C10}"/>
          </ac:grpSpMkLst>
        </pc:grpChg>
        <pc:grpChg chg="add del mod">
          <ac:chgData name="Maximilien Schmidt" userId="934edbb4-d83f-4350-bf75-734323661350" providerId="ADAL" clId="{53FB8DDD-BE2C-F14A-BBE6-6EF6CEE0DD73}" dt="2021-11-26T11:28:52.191" v="505" actId="478"/>
          <ac:grpSpMkLst>
            <pc:docMk/>
            <pc:sldMk cId="1741310664" sldId="263"/>
            <ac:grpSpMk id="145" creationId="{031409CE-DF1E-EA4A-AE58-C064D04F1C92}"/>
          </ac:grpSpMkLst>
        </pc:grpChg>
        <pc:grpChg chg="add del mod">
          <ac:chgData name="Maximilien Schmidt" userId="934edbb4-d83f-4350-bf75-734323661350" providerId="ADAL" clId="{53FB8DDD-BE2C-F14A-BBE6-6EF6CEE0DD73}" dt="2021-12-06T11:22:26.097" v="851" actId="478"/>
          <ac:grpSpMkLst>
            <pc:docMk/>
            <pc:sldMk cId="1741310664" sldId="263"/>
            <ac:grpSpMk id="153" creationId="{F595CAF4-9EFE-EB40-BA55-3E25D315ABCF}"/>
          </ac:grpSpMkLst>
        </pc:grpChg>
        <pc:grpChg chg="add del mod">
          <ac:chgData name="Maximilien Schmidt" userId="934edbb4-d83f-4350-bf75-734323661350" providerId="ADAL" clId="{53FB8DDD-BE2C-F14A-BBE6-6EF6CEE0DD73}" dt="2021-12-06T11:22:26.097" v="851" actId="478"/>
          <ac:grpSpMkLst>
            <pc:docMk/>
            <pc:sldMk cId="1741310664" sldId="263"/>
            <ac:grpSpMk id="156" creationId="{142D8B4E-CEE9-894C-9F6F-316A6339D6C1}"/>
          </ac:grpSpMkLst>
        </pc:grpChg>
        <pc:grpChg chg="add del mod">
          <ac:chgData name="Maximilien Schmidt" userId="934edbb4-d83f-4350-bf75-734323661350" providerId="ADAL" clId="{53FB8DDD-BE2C-F14A-BBE6-6EF6CEE0DD73}" dt="2021-12-06T11:22:26.097" v="851" actId="478"/>
          <ac:grpSpMkLst>
            <pc:docMk/>
            <pc:sldMk cId="1741310664" sldId="263"/>
            <ac:grpSpMk id="159" creationId="{1FD3EF8F-309D-CF4C-BA4B-6481CA02186E}"/>
          </ac:grpSpMkLst>
        </pc:grpChg>
        <pc:grpChg chg="add del mod">
          <ac:chgData name="Maximilien Schmidt" userId="934edbb4-d83f-4350-bf75-734323661350" providerId="ADAL" clId="{53FB8DDD-BE2C-F14A-BBE6-6EF6CEE0DD73}" dt="2021-12-06T11:22:26.097" v="851" actId="478"/>
          <ac:grpSpMkLst>
            <pc:docMk/>
            <pc:sldMk cId="1741310664" sldId="263"/>
            <ac:grpSpMk id="162" creationId="{6A7EFE27-5FC1-B74D-903B-520B34FC7106}"/>
          </ac:grpSpMkLst>
        </pc:grpChg>
        <pc:grpChg chg="add del mod">
          <ac:chgData name="Maximilien Schmidt" userId="934edbb4-d83f-4350-bf75-734323661350" providerId="ADAL" clId="{53FB8DDD-BE2C-F14A-BBE6-6EF6CEE0DD73}" dt="2021-12-06T11:22:26.097" v="851" actId="478"/>
          <ac:grpSpMkLst>
            <pc:docMk/>
            <pc:sldMk cId="1741310664" sldId="263"/>
            <ac:grpSpMk id="165" creationId="{F92B04D0-0C81-3840-9D59-AF6927266471}"/>
          </ac:grpSpMkLst>
        </pc:grpChg>
        <pc:grpChg chg="add del mod">
          <ac:chgData name="Maximilien Schmidt" userId="934edbb4-d83f-4350-bf75-734323661350" providerId="ADAL" clId="{53FB8DDD-BE2C-F14A-BBE6-6EF6CEE0DD73}" dt="2021-12-06T11:22:26.097" v="851" actId="478"/>
          <ac:grpSpMkLst>
            <pc:docMk/>
            <pc:sldMk cId="1741310664" sldId="263"/>
            <ac:grpSpMk id="168" creationId="{57398746-A76E-F64D-9B4E-C1C3F821B5AF}"/>
          </ac:grpSpMkLst>
        </pc:grpChg>
        <pc:grpChg chg="add mod">
          <ac:chgData name="Maximilien Schmidt" userId="934edbb4-d83f-4350-bf75-734323661350" providerId="ADAL" clId="{53FB8DDD-BE2C-F14A-BBE6-6EF6CEE0DD73}" dt="2021-12-07T11:18:21.004" v="1010" actId="1076"/>
          <ac:grpSpMkLst>
            <pc:docMk/>
            <pc:sldMk cId="1741310664" sldId="263"/>
            <ac:grpSpMk id="171" creationId="{1CFF0088-0DCF-F049-9616-D7E1EBEBD909}"/>
          </ac:grpSpMkLst>
        </pc:grpChg>
        <pc:grpChg chg="add del mod">
          <ac:chgData name="Maximilien Schmidt" userId="934edbb4-d83f-4350-bf75-734323661350" providerId="ADAL" clId="{53FB8DDD-BE2C-F14A-BBE6-6EF6CEE0DD73}" dt="2021-12-06T11:22:26.097" v="851" actId="478"/>
          <ac:grpSpMkLst>
            <pc:docMk/>
            <pc:sldMk cId="1741310664" sldId="263"/>
            <ac:grpSpMk id="174" creationId="{27233D88-21A3-B24C-8B5F-7AC0A65D73D0}"/>
          </ac:grpSpMkLst>
        </pc:grpChg>
        <pc:grpChg chg="add del mod">
          <ac:chgData name="Maximilien Schmidt" userId="934edbb4-d83f-4350-bf75-734323661350" providerId="ADAL" clId="{53FB8DDD-BE2C-F14A-BBE6-6EF6CEE0DD73}" dt="2021-12-06T11:22:26.097" v="851" actId="478"/>
          <ac:grpSpMkLst>
            <pc:docMk/>
            <pc:sldMk cId="1741310664" sldId="263"/>
            <ac:grpSpMk id="178" creationId="{55D00E0A-7781-1E42-80B0-2E383E01B175}"/>
          </ac:grpSpMkLst>
        </pc:grpChg>
        <pc:grpChg chg="add del mod">
          <ac:chgData name="Maximilien Schmidt" userId="934edbb4-d83f-4350-bf75-734323661350" providerId="ADAL" clId="{53FB8DDD-BE2C-F14A-BBE6-6EF6CEE0DD73}" dt="2021-12-06T11:22:26.097" v="851" actId="478"/>
          <ac:grpSpMkLst>
            <pc:docMk/>
            <pc:sldMk cId="1741310664" sldId="263"/>
            <ac:grpSpMk id="182" creationId="{149E5ACF-A1DE-E04E-809D-149951362606}"/>
          </ac:grpSpMkLst>
        </pc:grpChg>
        <pc:grpChg chg="add del mod">
          <ac:chgData name="Maximilien Schmidt" userId="934edbb4-d83f-4350-bf75-734323661350" providerId="ADAL" clId="{53FB8DDD-BE2C-F14A-BBE6-6EF6CEE0DD73}" dt="2021-12-06T11:22:26.097" v="851" actId="478"/>
          <ac:grpSpMkLst>
            <pc:docMk/>
            <pc:sldMk cId="1741310664" sldId="263"/>
            <ac:grpSpMk id="186" creationId="{0ACED380-0A1D-FA46-9F5E-AF681448DDF0}"/>
          </ac:grpSpMkLst>
        </pc:grpChg>
        <pc:grpChg chg="add del mod">
          <ac:chgData name="Maximilien Schmidt" userId="934edbb4-d83f-4350-bf75-734323661350" providerId="ADAL" clId="{53FB8DDD-BE2C-F14A-BBE6-6EF6CEE0DD73}" dt="2021-12-06T11:22:26.097" v="851" actId="478"/>
          <ac:grpSpMkLst>
            <pc:docMk/>
            <pc:sldMk cId="1741310664" sldId="263"/>
            <ac:grpSpMk id="190" creationId="{F1FB9443-36BB-3A47-B745-CD58FD07C6C9}"/>
          </ac:grpSpMkLst>
        </pc:grpChg>
        <pc:grpChg chg="add del mod">
          <ac:chgData name="Maximilien Schmidt" userId="934edbb4-d83f-4350-bf75-734323661350" providerId="ADAL" clId="{53FB8DDD-BE2C-F14A-BBE6-6EF6CEE0DD73}" dt="2021-12-06T11:22:26.097" v="851" actId="478"/>
          <ac:grpSpMkLst>
            <pc:docMk/>
            <pc:sldMk cId="1741310664" sldId="263"/>
            <ac:grpSpMk id="199" creationId="{94979A00-2B30-9643-9BD6-5CA9D6C719B7}"/>
          </ac:grpSpMkLst>
        </pc:grpChg>
        <pc:grpChg chg="add del mod">
          <ac:chgData name="Maximilien Schmidt" userId="934edbb4-d83f-4350-bf75-734323661350" providerId="ADAL" clId="{53FB8DDD-BE2C-F14A-BBE6-6EF6CEE0DD73}" dt="2021-12-06T11:22:26.097" v="851" actId="478"/>
          <ac:grpSpMkLst>
            <pc:docMk/>
            <pc:sldMk cId="1741310664" sldId="263"/>
            <ac:grpSpMk id="202" creationId="{62ED639A-7284-AB43-9219-88958B420504}"/>
          </ac:grpSpMkLst>
        </pc:grpChg>
        <pc:grpChg chg="add del mod">
          <ac:chgData name="Maximilien Schmidt" userId="934edbb4-d83f-4350-bf75-734323661350" providerId="ADAL" clId="{53FB8DDD-BE2C-F14A-BBE6-6EF6CEE0DD73}" dt="2021-12-06T11:22:26.097" v="851" actId="478"/>
          <ac:grpSpMkLst>
            <pc:docMk/>
            <pc:sldMk cId="1741310664" sldId="263"/>
            <ac:grpSpMk id="205" creationId="{3549BAB7-B3AF-0647-BA25-691A9F0D42AF}"/>
          </ac:grpSpMkLst>
        </pc:grpChg>
        <pc:grpChg chg="add del mod">
          <ac:chgData name="Maximilien Schmidt" userId="934edbb4-d83f-4350-bf75-734323661350" providerId="ADAL" clId="{53FB8DDD-BE2C-F14A-BBE6-6EF6CEE0DD73}" dt="2021-12-06T11:22:26.097" v="851" actId="478"/>
          <ac:grpSpMkLst>
            <pc:docMk/>
            <pc:sldMk cId="1741310664" sldId="263"/>
            <ac:grpSpMk id="211" creationId="{3005AAEB-4529-F643-9172-01A119442298}"/>
          </ac:grpSpMkLst>
        </pc:grpChg>
        <pc:grpChg chg="add del mod">
          <ac:chgData name="Maximilien Schmidt" userId="934edbb4-d83f-4350-bf75-734323661350" providerId="ADAL" clId="{53FB8DDD-BE2C-F14A-BBE6-6EF6CEE0DD73}" dt="2021-12-06T11:22:26.097" v="851" actId="478"/>
          <ac:grpSpMkLst>
            <pc:docMk/>
            <pc:sldMk cId="1741310664" sldId="263"/>
            <ac:grpSpMk id="221" creationId="{8900F1CF-316C-704E-B175-B6F6DEDFB71C}"/>
          </ac:grpSpMkLst>
        </pc:grpChg>
        <pc:grpChg chg="add del mod">
          <ac:chgData name="Maximilien Schmidt" userId="934edbb4-d83f-4350-bf75-734323661350" providerId="ADAL" clId="{53FB8DDD-BE2C-F14A-BBE6-6EF6CEE0DD73}" dt="2021-12-06T11:22:26.097" v="851" actId="478"/>
          <ac:grpSpMkLst>
            <pc:docMk/>
            <pc:sldMk cId="1741310664" sldId="263"/>
            <ac:grpSpMk id="224" creationId="{198E8F6A-7227-E244-A123-82C1430593C0}"/>
          </ac:grpSpMkLst>
        </pc:grpChg>
        <pc:grpChg chg="add del mod">
          <ac:chgData name="Maximilien Schmidt" userId="934edbb4-d83f-4350-bf75-734323661350" providerId="ADAL" clId="{53FB8DDD-BE2C-F14A-BBE6-6EF6CEE0DD73}" dt="2021-12-06T11:22:26.097" v="851" actId="478"/>
          <ac:grpSpMkLst>
            <pc:docMk/>
            <pc:sldMk cId="1741310664" sldId="263"/>
            <ac:grpSpMk id="245" creationId="{4E7F0F89-A8DB-A54F-931C-9DEE322594BF}"/>
          </ac:grpSpMkLst>
        </pc:grpChg>
        <pc:grpChg chg="add del mod">
          <ac:chgData name="Maximilien Schmidt" userId="934edbb4-d83f-4350-bf75-734323661350" providerId="ADAL" clId="{53FB8DDD-BE2C-F14A-BBE6-6EF6CEE0DD73}" dt="2021-11-26T11:19:00.582" v="447" actId="478"/>
          <ac:grpSpMkLst>
            <pc:docMk/>
            <pc:sldMk cId="1741310664" sldId="263"/>
            <ac:grpSpMk id="328" creationId="{BCD42F05-D3C5-4748-AEA6-2257C2A541B7}"/>
          </ac:grpSpMkLst>
        </pc:grpChg>
        <pc:grpChg chg="mod">
          <ac:chgData name="Maximilien Schmidt" userId="934edbb4-d83f-4350-bf75-734323661350" providerId="ADAL" clId="{53FB8DDD-BE2C-F14A-BBE6-6EF6CEE0DD73}" dt="2021-11-26T11:16:47.724" v="428"/>
          <ac:grpSpMkLst>
            <pc:docMk/>
            <pc:sldMk cId="1741310664" sldId="263"/>
            <ac:grpSpMk id="329" creationId="{5DB0E8F0-58E5-1143-BAE4-2EDBCE64CE15}"/>
          </ac:grpSpMkLst>
        </pc:grpChg>
        <pc:grpChg chg="mod">
          <ac:chgData name="Maximilien Schmidt" userId="934edbb4-d83f-4350-bf75-734323661350" providerId="ADAL" clId="{53FB8DDD-BE2C-F14A-BBE6-6EF6CEE0DD73}" dt="2021-11-26T11:16:47.724" v="428"/>
          <ac:grpSpMkLst>
            <pc:docMk/>
            <pc:sldMk cId="1741310664" sldId="263"/>
            <ac:grpSpMk id="330" creationId="{56478BF1-E46E-B742-9726-883D56F6D260}"/>
          </ac:grpSpMkLst>
        </pc:grpChg>
        <pc:grpChg chg="add del mod">
          <ac:chgData name="Maximilien Schmidt" userId="934edbb4-d83f-4350-bf75-734323661350" providerId="ADAL" clId="{53FB8DDD-BE2C-F14A-BBE6-6EF6CEE0DD73}" dt="2021-11-26T11:18:52.927" v="443" actId="478"/>
          <ac:grpSpMkLst>
            <pc:docMk/>
            <pc:sldMk cId="1741310664" sldId="263"/>
            <ac:grpSpMk id="343" creationId="{9BE35DC0-42B7-EA42-9A52-29ACD5FAB89F}"/>
          </ac:grpSpMkLst>
        </pc:grpChg>
        <pc:grpChg chg="mod">
          <ac:chgData name="Maximilien Schmidt" userId="934edbb4-d83f-4350-bf75-734323661350" providerId="ADAL" clId="{53FB8DDD-BE2C-F14A-BBE6-6EF6CEE0DD73}" dt="2021-11-26T11:16:47.724" v="428"/>
          <ac:grpSpMkLst>
            <pc:docMk/>
            <pc:sldMk cId="1741310664" sldId="263"/>
            <ac:grpSpMk id="344" creationId="{5A9A2374-46D1-9D4C-9CD8-74168CFCB39C}"/>
          </ac:grpSpMkLst>
        </pc:grpChg>
        <pc:grpChg chg="mod">
          <ac:chgData name="Maximilien Schmidt" userId="934edbb4-d83f-4350-bf75-734323661350" providerId="ADAL" clId="{53FB8DDD-BE2C-F14A-BBE6-6EF6CEE0DD73}" dt="2021-11-26T11:16:47.724" v="428"/>
          <ac:grpSpMkLst>
            <pc:docMk/>
            <pc:sldMk cId="1741310664" sldId="263"/>
            <ac:grpSpMk id="345" creationId="{C4274D86-01AC-4340-B481-61BA9E64E72C}"/>
          </ac:grpSpMkLst>
        </pc:grpChg>
        <pc:grpChg chg="mod">
          <ac:chgData name="Maximilien Schmidt" userId="934edbb4-d83f-4350-bf75-734323661350" providerId="ADAL" clId="{53FB8DDD-BE2C-F14A-BBE6-6EF6CEE0DD73}" dt="2021-11-26T11:16:47.724" v="428"/>
          <ac:grpSpMkLst>
            <pc:docMk/>
            <pc:sldMk cId="1741310664" sldId="263"/>
            <ac:grpSpMk id="348" creationId="{637EBCAA-B141-AF4A-9CB9-FCB0D341B231}"/>
          </ac:grpSpMkLst>
        </pc:grpChg>
        <pc:grpChg chg="mod">
          <ac:chgData name="Maximilien Schmidt" userId="934edbb4-d83f-4350-bf75-734323661350" providerId="ADAL" clId="{53FB8DDD-BE2C-F14A-BBE6-6EF6CEE0DD73}" dt="2021-11-26T11:16:47.724" v="428"/>
          <ac:grpSpMkLst>
            <pc:docMk/>
            <pc:sldMk cId="1741310664" sldId="263"/>
            <ac:grpSpMk id="349" creationId="{0066B78A-4C3A-7544-B23F-A9BAEEA77A1E}"/>
          </ac:grpSpMkLst>
        </pc:grpChg>
        <pc:grpChg chg="mod">
          <ac:chgData name="Maximilien Schmidt" userId="934edbb4-d83f-4350-bf75-734323661350" providerId="ADAL" clId="{53FB8DDD-BE2C-F14A-BBE6-6EF6CEE0DD73}" dt="2021-11-26T11:16:47.724" v="428"/>
          <ac:grpSpMkLst>
            <pc:docMk/>
            <pc:sldMk cId="1741310664" sldId="263"/>
            <ac:grpSpMk id="352" creationId="{CE980741-DE6F-044E-A4D7-48DB2CA27E75}"/>
          </ac:grpSpMkLst>
        </pc:grpChg>
        <pc:grpChg chg="add mod">
          <ac:chgData name="Maximilien Schmidt" userId="934edbb4-d83f-4350-bf75-734323661350" providerId="ADAL" clId="{53FB8DDD-BE2C-F14A-BBE6-6EF6CEE0DD73}" dt="2021-11-26T11:22:42.344" v="478" actId="14100"/>
          <ac:grpSpMkLst>
            <pc:docMk/>
            <pc:sldMk cId="1741310664" sldId="263"/>
            <ac:grpSpMk id="365" creationId="{3C1467F6-02AB-174E-BB37-489FB08FAF22}"/>
          </ac:grpSpMkLst>
        </pc:grpChg>
        <pc:grpChg chg="mod">
          <ac:chgData name="Maximilien Schmidt" userId="934edbb4-d83f-4350-bf75-734323661350" providerId="ADAL" clId="{53FB8DDD-BE2C-F14A-BBE6-6EF6CEE0DD73}" dt="2021-11-26T11:16:47.724" v="428"/>
          <ac:grpSpMkLst>
            <pc:docMk/>
            <pc:sldMk cId="1741310664" sldId="263"/>
            <ac:grpSpMk id="366" creationId="{6B95E065-C55C-1F41-B513-C9B5E4BCD26C}"/>
          </ac:grpSpMkLst>
        </pc:grpChg>
        <pc:grpChg chg="mod">
          <ac:chgData name="Maximilien Schmidt" userId="934edbb4-d83f-4350-bf75-734323661350" providerId="ADAL" clId="{53FB8DDD-BE2C-F14A-BBE6-6EF6CEE0DD73}" dt="2021-11-26T11:16:47.724" v="428"/>
          <ac:grpSpMkLst>
            <pc:docMk/>
            <pc:sldMk cId="1741310664" sldId="263"/>
            <ac:grpSpMk id="367" creationId="{A2F11F19-CE9B-024D-9A02-7C0B1892BCED}"/>
          </ac:grpSpMkLst>
        </pc:grpChg>
        <pc:grpChg chg="mod">
          <ac:chgData name="Maximilien Schmidt" userId="934edbb4-d83f-4350-bf75-734323661350" providerId="ADAL" clId="{53FB8DDD-BE2C-F14A-BBE6-6EF6CEE0DD73}" dt="2021-11-26T11:16:47.724" v="428"/>
          <ac:grpSpMkLst>
            <pc:docMk/>
            <pc:sldMk cId="1741310664" sldId="263"/>
            <ac:grpSpMk id="368" creationId="{17DE4223-1B38-464B-90FD-0A9A8ABE6B08}"/>
          </ac:grpSpMkLst>
        </pc:grpChg>
        <pc:grpChg chg="mod">
          <ac:chgData name="Maximilien Schmidt" userId="934edbb4-d83f-4350-bf75-734323661350" providerId="ADAL" clId="{53FB8DDD-BE2C-F14A-BBE6-6EF6CEE0DD73}" dt="2021-11-26T11:16:47.724" v="428"/>
          <ac:grpSpMkLst>
            <pc:docMk/>
            <pc:sldMk cId="1741310664" sldId="263"/>
            <ac:grpSpMk id="369" creationId="{967E57B8-2793-B14F-B43C-C46A773B9EB9}"/>
          </ac:grpSpMkLst>
        </pc:grpChg>
        <pc:grpChg chg="mod">
          <ac:chgData name="Maximilien Schmidt" userId="934edbb4-d83f-4350-bf75-734323661350" providerId="ADAL" clId="{53FB8DDD-BE2C-F14A-BBE6-6EF6CEE0DD73}" dt="2021-11-26T11:16:47.724" v="428"/>
          <ac:grpSpMkLst>
            <pc:docMk/>
            <pc:sldMk cId="1741310664" sldId="263"/>
            <ac:grpSpMk id="370" creationId="{E64DB9F5-72DB-A544-A3F1-8FAEBCCF3896}"/>
          </ac:grpSpMkLst>
        </pc:grpChg>
        <pc:grpChg chg="add del mod">
          <ac:chgData name="Maximilien Schmidt" userId="934edbb4-d83f-4350-bf75-734323661350" providerId="ADAL" clId="{53FB8DDD-BE2C-F14A-BBE6-6EF6CEE0DD73}" dt="2021-11-26T11:19:12.401" v="452" actId="478"/>
          <ac:grpSpMkLst>
            <pc:docMk/>
            <pc:sldMk cId="1741310664" sldId="263"/>
            <ac:grpSpMk id="386" creationId="{BAE05967-FAC6-5A48-959C-63AF36C7C52C}"/>
          </ac:grpSpMkLst>
        </pc:grpChg>
        <pc:grpChg chg="add del mod">
          <ac:chgData name="Maximilien Schmidt" userId="934edbb4-d83f-4350-bf75-734323661350" providerId="ADAL" clId="{53FB8DDD-BE2C-F14A-BBE6-6EF6CEE0DD73}" dt="2021-11-26T11:18:55.827" v="445" actId="478"/>
          <ac:grpSpMkLst>
            <pc:docMk/>
            <pc:sldMk cId="1741310664" sldId="263"/>
            <ac:grpSpMk id="396" creationId="{7974EBF1-E290-2F40-8568-1716D921516F}"/>
          </ac:grpSpMkLst>
        </pc:grpChg>
        <pc:grpChg chg="add mod">
          <ac:chgData name="Maximilien Schmidt" userId="934edbb4-d83f-4350-bf75-734323661350" providerId="ADAL" clId="{53FB8DDD-BE2C-F14A-BBE6-6EF6CEE0DD73}" dt="2021-11-26T11:22:31.701" v="474" actId="14100"/>
          <ac:grpSpMkLst>
            <pc:docMk/>
            <pc:sldMk cId="1741310664" sldId="263"/>
            <ac:grpSpMk id="402" creationId="{58DAFED2-1B81-324E-B4FF-328A534E49C2}"/>
          </ac:grpSpMkLst>
        </pc:grpChg>
        <pc:grpChg chg="add mod">
          <ac:chgData name="Maximilien Schmidt" userId="934edbb4-d83f-4350-bf75-734323661350" providerId="ADAL" clId="{53FB8DDD-BE2C-F14A-BBE6-6EF6CEE0DD73}" dt="2021-11-26T11:22:54.275" v="481" actId="1076"/>
          <ac:grpSpMkLst>
            <pc:docMk/>
            <pc:sldMk cId="1741310664" sldId="263"/>
            <ac:grpSpMk id="409" creationId="{AD052D20-BC56-6D4D-800E-B2E5A67755E9}"/>
          </ac:grpSpMkLst>
        </pc:grpChg>
        <pc:grpChg chg="mod">
          <ac:chgData name="Maximilien Schmidt" userId="934edbb4-d83f-4350-bf75-734323661350" providerId="ADAL" clId="{53FB8DDD-BE2C-F14A-BBE6-6EF6CEE0DD73}" dt="2021-11-26T11:16:47.724" v="428"/>
          <ac:grpSpMkLst>
            <pc:docMk/>
            <pc:sldMk cId="1741310664" sldId="263"/>
            <ac:grpSpMk id="414" creationId="{E3BD4ECA-4A04-2847-9A6B-0C2C7CF74BBA}"/>
          </ac:grpSpMkLst>
        </pc:grpChg>
        <pc:grpChg chg="add del mod">
          <ac:chgData name="Maximilien Schmidt" userId="934edbb4-d83f-4350-bf75-734323661350" providerId="ADAL" clId="{53FB8DDD-BE2C-F14A-BBE6-6EF6CEE0DD73}" dt="2021-11-26T11:19:11.195" v="451" actId="478"/>
          <ac:grpSpMkLst>
            <pc:docMk/>
            <pc:sldMk cId="1741310664" sldId="263"/>
            <ac:grpSpMk id="418" creationId="{3134A8E8-DA5A-DC4E-9246-63B896C1C7F8}"/>
          </ac:grpSpMkLst>
        </pc:grpChg>
        <pc:grpChg chg="add mod">
          <ac:chgData name="Maximilien Schmidt" userId="934edbb4-d83f-4350-bf75-734323661350" providerId="ADAL" clId="{53FB8DDD-BE2C-F14A-BBE6-6EF6CEE0DD73}" dt="2021-11-26T11:22:19.572" v="472" actId="14100"/>
          <ac:grpSpMkLst>
            <pc:docMk/>
            <pc:sldMk cId="1741310664" sldId="263"/>
            <ac:grpSpMk id="430" creationId="{B77B5FC3-629B-6142-ADE2-A3503F619569}"/>
          </ac:grpSpMkLst>
        </pc:grpChg>
        <pc:grpChg chg="add del mod">
          <ac:chgData name="Maximilien Schmidt" userId="934edbb4-d83f-4350-bf75-734323661350" providerId="ADAL" clId="{53FB8DDD-BE2C-F14A-BBE6-6EF6CEE0DD73}" dt="2021-11-26T11:18:49.235" v="441" actId="478"/>
          <ac:grpSpMkLst>
            <pc:docMk/>
            <pc:sldMk cId="1741310664" sldId="263"/>
            <ac:grpSpMk id="436" creationId="{EA79E2FE-EFBC-6B40-838B-F9D85FB596C1}"/>
          </ac:grpSpMkLst>
        </pc:grpChg>
        <pc:grpChg chg="add del mod">
          <ac:chgData name="Maximilien Schmidt" userId="934edbb4-d83f-4350-bf75-734323661350" providerId="ADAL" clId="{53FB8DDD-BE2C-F14A-BBE6-6EF6CEE0DD73}" dt="2021-11-26T11:18:34.214" v="436" actId="478"/>
          <ac:grpSpMkLst>
            <pc:docMk/>
            <pc:sldMk cId="1741310664" sldId="263"/>
            <ac:grpSpMk id="446" creationId="{B180C0DC-F59B-484B-BF33-FD812DF0077A}"/>
          </ac:grpSpMkLst>
        </pc:grpChg>
        <pc:grpChg chg="add mod">
          <ac:chgData name="Maximilien Schmidt" userId="934edbb4-d83f-4350-bf75-734323661350" providerId="ADAL" clId="{53FB8DDD-BE2C-F14A-BBE6-6EF6CEE0DD73}" dt="2021-11-26T12:11:10.392" v="651" actId="1076"/>
          <ac:grpSpMkLst>
            <pc:docMk/>
            <pc:sldMk cId="1741310664" sldId="263"/>
            <ac:grpSpMk id="460" creationId="{E49B474B-F6D0-FB40-9674-408ED4B9FFDE}"/>
          </ac:grpSpMkLst>
        </pc:grpChg>
        <pc:grpChg chg="mod">
          <ac:chgData name="Maximilien Schmidt" userId="934edbb4-d83f-4350-bf75-734323661350" providerId="ADAL" clId="{53FB8DDD-BE2C-F14A-BBE6-6EF6CEE0DD73}" dt="2021-11-26T11:16:47.724" v="428"/>
          <ac:grpSpMkLst>
            <pc:docMk/>
            <pc:sldMk cId="1741310664" sldId="263"/>
            <ac:grpSpMk id="461" creationId="{A66F92B9-D100-894E-B5F8-07F4C23E7851}"/>
          </ac:grpSpMkLst>
        </pc:grpChg>
        <pc:grpChg chg="mod">
          <ac:chgData name="Maximilien Schmidt" userId="934edbb4-d83f-4350-bf75-734323661350" providerId="ADAL" clId="{53FB8DDD-BE2C-F14A-BBE6-6EF6CEE0DD73}" dt="2021-11-26T11:16:47.724" v="428"/>
          <ac:grpSpMkLst>
            <pc:docMk/>
            <pc:sldMk cId="1741310664" sldId="263"/>
            <ac:grpSpMk id="464" creationId="{757C9BAE-AC89-D34A-8ECE-6B7365F98984}"/>
          </ac:grpSpMkLst>
        </pc:grpChg>
        <pc:grpChg chg="mod">
          <ac:chgData name="Maximilien Schmidt" userId="934edbb4-d83f-4350-bf75-734323661350" providerId="ADAL" clId="{53FB8DDD-BE2C-F14A-BBE6-6EF6CEE0DD73}" dt="2021-11-26T11:16:47.724" v="428"/>
          <ac:grpSpMkLst>
            <pc:docMk/>
            <pc:sldMk cId="1741310664" sldId="263"/>
            <ac:grpSpMk id="465" creationId="{C27F328B-667A-6441-89BC-A2443C758ED5}"/>
          </ac:grpSpMkLst>
        </pc:grpChg>
        <pc:grpChg chg="mod">
          <ac:chgData name="Maximilien Schmidt" userId="934edbb4-d83f-4350-bf75-734323661350" providerId="ADAL" clId="{53FB8DDD-BE2C-F14A-BBE6-6EF6CEE0DD73}" dt="2021-11-26T11:16:47.724" v="428"/>
          <ac:grpSpMkLst>
            <pc:docMk/>
            <pc:sldMk cId="1741310664" sldId="263"/>
            <ac:grpSpMk id="466" creationId="{8C3F677D-1F4C-684C-BEAB-AC0C0780731D}"/>
          </ac:grpSpMkLst>
        </pc:grpChg>
        <pc:grpChg chg="mod">
          <ac:chgData name="Maximilien Schmidt" userId="934edbb4-d83f-4350-bf75-734323661350" providerId="ADAL" clId="{53FB8DDD-BE2C-F14A-BBE6-6EF6CEE0DD73}" dt="2021-11-26T11:16:47.724" v="428"/>
          <ac:grpSpMkLst>
            <pc:docMk/>
            <pc:sldMk cId="1741310664" sldId="263"/>
            <ac:grpSpMk id="467" creationId="{6467C789-F5C4-774E-985A-441AD82ECB92}"/>
          </ac:grpSpMkLst>
        </pc:grpChg>
        <pc:grpChg chg="mod">
          <ac:chgData name="Maximilien Schmidt" userId="934edbb4-d83f-4350-bf75-734323661350" providerId="ADAL" clId="{53FB8DDD-BE2C-F14A-BBE6-6EF6CEE0DD73}" dt="2021-11-26T11:16:47.724" v="428"/>
          <ac:grpSpMkLst>
            <pc:docMk/>
            <pc:sldMk cId="1741310664" sldId="263"/>
            <ac:grpSpMk id="471" creationId="{9883A5B5-1913-4646-BA12-82E2E79E1E85}"/>
          </ac:grpSpMkLst>
        </pc:grpChg>
        <pc:grpChg chg="mod">
          <ac:chgData name="Maximilien Schmidt" userId="934edbb4-d83f-4350-bf75-734323661350" providerId="ADAL" clId="{53FB8DDD-BE2C-F14A-BBE6-6EF6CEE0DD73}" dt="2021-11-26T11:16:47.724" v="428"/>
          <ac:grpSpMkLst>
            <pc:docMk/>
            <pc:sldMk cId="1741310664" sldId="263"/>
            <ac:grpSpMk id="475" creationId="{827DCD63-491A-174B-BDCC-DB4C9A54B841}"/>
          </ac:grpSpMkLst>
        </pc:grpChg>
        <pc:grpChg chg="mod">
          <ac:chgData name="Maximilien Schmidt" userId="934edbb4-d83f-4350-bf75-734323661350" providerId="ADAL" clId="{53FB8DDD-BE2C-F14A-BBE6-6EF6CEE0DD73}" dt="2021-11-26T11:16:47.724" v="428"/>
          <ac:grpSpMkLst>
            <pc:docMk/>
            <pc:sldMk cId="1741310664" sldId="263"/>
            <ac:grpSpMk id="480" creationId="{09278C6D-280F-6B40-BC27-DF76998A13DF}"/>
          </ac:grpSpMkLst>
        </pc:grpChg>
        <pc:grpChg chg="add del mod">
          <ac:chgData name="Maximilien Schmidt" userId="934edbb4-d83f-4350-bf75-734323661350" providerId="ADAL" clId="{53FB8DDD-BE2C-F14A-BBE6-6EF6CEE0DD73}" dt="2021-11-26T11:19:05.364" v="449" actId="478"/>
          <ac:grpSpMkLst>
            <pc:docMk/>
            <pc:sldMk cId="1741310664" sldId="263"/>
            <ac:grpSpMk id="483" creationId="{72595CF0-5779-DA4D-8623-C61AD9AB2008}"/>
          </ac:grpSpMkLst>
        </pc:grpChg>
        <pc:grpChg chg="mod">
          <ac:chgData name="Maximilien Schmidt" userId="934edbb4-d83f-4350-bf75-734323661350" providerId="ADAL" clId="{53FB8DDD-BE2C-F14A-BBE6-6EF6CEE0DD73}" dt="2021-11-26T11:16:47.724" v="428"/>
          <ac:grpSpMkLst>
            <pc:docMk/>
            <pc:sldMk cId="1741310664" sldId="263"/>
            <ac:grpSpMk id="484" creationId="{24654F41-B5B4-B14F-859E-6A92B4FDF442}"/>
          </ac:grpSpMkLst>
        </pc:grpChg>
        <pc:grpChg chg="mod">
          <ac:chgData name="Maximilien Schmidt" userId="934edbb4-d83f-4350-bf75-734323661350" providerId="ADAL" clId="{53FB8DDD-BE2C-F14A-BBE6-6EF6CEE0DD73}" dt="2021-11-26T11:16:47.724" v="428"/>
          <ac:grpSpMkLst>
            <pc:docMk/>
            <pc:sldMk cId="1741310664" sldId="263"/>
            <ac:grpSpMk id="485" creationId="{FC76E47F-E974-F343-8D92-2832ED3F7E05}"/>
          </ac:grpSpMkLst>
        </pc:grpChg>
        <pc:grpChg chg="mod">
          <ac:chgData name="Maximilien Schmidt" userId="934edbb4-d83f-4350-bf75-734323661350" providerId="ADAL" clId="{53FB8DDD-BE2C-F14A-BBE6-6EF6CEE0DD73}" dt="2021-11-26T11:16:47.724" v="428"/>
          <ac:grpSpMkLst>
            <pc:docMk/>
            <pc:sldMk cId="1741310664" sldId="263"/>
            <ac:grpSpMk id="486" creationId="{2F56ABAF-B7EC-8044-AFC3-0B2C0A7610AF}"/>
          </ac:grpSpMkLst>
        </pc:grpChg>
        <pc:grpChg chg="mod">
          <ac:chgData name="Maximilien Schmidt" userId="934edbb4-d83f-4350-bf75-734323661350" providerId="ADAL" clId="{53FB8DDD-BE2C-F14A-BBE6-6EF6CEE0DD73}" dt="2021-11-26T11:16:47.724" v="428"/>
          <ac:grpSpMkLst>
            <pc:docMk/>
            <pc:sldMk cId="1741310664" sldId="263"/>
            <ac:grpSpMk id="487" creationId="{95A31AD7-FCB9-EA49-A4FF-C77342BBFC9C}"/>
          </ac:grpSpMkLst>
        </pc:grpChg>
        <pc:grpChg chg="add del mod">
          <ac:chgData name="Maximilien Schmidt" userId="934edbb4-d83f-4350-bf75-734323661350" providerId="ADAL" clId="{53FB8DDD-BE2C-F14A-BBE6-6EF6CEE0DD73}" dt="2021-11-26T11:18:57.199" v="446" actId="478"/>
          <ac:grpSpMkLst>
            <pc:docMk/>
            <pc:sldMk cId="1741310664" sldId="263"/>
            <ac:grpSpMk id="500" creationId="{7E76222C-202B-3141-B32D-1BBE6464D2F9}"/>
          </ac:grpSpMkLst>
        </pc:grpChg>
        <pc:grpChg chg="add mod">
          <ac:chgData name="Maximilien Schmidt" userId="934edbb4-d83f-4350-bf75-734323661350" providerId="ADAL" clId="{53FB8DDD-BE2C-F14A-BBE6-6EF6CEE0DD73}" dt="2021-11-26T11:56:59.308" v="611" actId="207"/>
          <ac:grpSpMkLst>
            <pc:docMk/>
            <pc:sldMk cId="1741310664" sldId="263"/>
            <ac:grpSpMk id="511" creationId="{0673CAE9-CAEA-E541-B378-4DC5CF2134D2}"/>
          </ac:grpSpMkLst>
        </pc:grpChg>
        <pc:grpChg chg="mod">
          <ac:chgData name="Maximilien Schmidt" userId="934edbb4-d83f-4350-bf75-734323661350" providerId="ADAL" clId="{53FB8DDD-BE2C-F14A-BBE6-6EF6CEE0DD73}" dt="2021-11-26T11:56:59.308" v="611" actId="207"/>
          <ac:grpSpMkLst>
            <pc:docMk/>
            <pc:sldMk cId="1741310664" sldId="263"/>
            <ac:grpSpMk id="537" creationId="{092A2BA6-9B13-7841-B5E0-8EA9793B7F23}"/>
          </ac:grpSpMkLst>
        </pc:grpChg>
        <pc:grpChg chg="add del mod">
          <ac:chgData name="Maximilien Schmidt" userId="934edbb4-d83f-4350-bf75-734323661350" providerId="ADAL" clId="{53FB8DDD-BE2C-F14A-BBE6-6EF6CEE0DD73}" dt="2021-11-26T11:19:21.810" v="457" actId="478"/>
          <ac:grpSpMkLst>
            <pc:docMk/>
            <pc:sldMk cId="1741310664" sldId="263"/>
            <ac:grpSpMk id="572" creationId="{8F4900A0-F15A-2E4C-A0A4-78B4E7A11B63}"/>
          </ac:grpSpMkLst>
        </pc:grpChg>
        <pc:grpChg chg="add del mod">
          <ac:chgData name="Maximilien Schmidt" userId="934edbb4-d83f-4350-bf75-734323661350" providerId="ADAL" clId="{53FB8DDD-BE2C-F14A-BBE6-6EF6CEE0DD73}" dt="2021-11-26T11:19:19.129" v="455" actId="478"/>
          <ac:grpSpMkLst>
            <pc:docMk/>
            <pc:sldMk cId="1741310664" sldId="263"/>
            <ac:grpSpMk id="605" creationId="{E010B7BD-AD6B-9141-9209-B857F7140005}"/>
          </ac:grpSpMkLst>
        </pc:grpChg>
        <pc:grpChg chg="add del mod">
          <ac:chgData name="Maximilien Schmidt" userId="934edbb4-d83f-4350-bf75-734323661350" providerId="ADAL" clId="{53FB8DDD-BE2C-F14A-BBE6-6EF6CEE0DD73}" dt="2021-11-26T11:19:20.198" v="456" actId="478"/>
          <ac:grpSpMkLst>
            <pc:docMk/>
            <pc:sldMk cId="1741310664" sldId="263"/>
            <ac:grpSpMk id="612" creationId="{8941FC28-1493-5C4A-A057-BCB7B7014B55}"/>
          </ac:grpSpMkLst>
        </pc:grpChg>
        <pc:grpChg chg="mod">
          <ac:chgData name="Maximilien Schmidt" userId="934edbb4-d83f-4350-bf75-734323661350" providerId="ADAL" clId="{53FB8DDD-BE2C-F14A-BBE6-6EF6CEE0DD73}" dt="2021-11-26T11:16:47.724" v="428"/>
          <ac:grpSpMkLst>
            <pc:docMk/>
            <pc:sldMk cId="1741310664" sldId="263"/>
            <ac:grpSpMk id="615" creationId="{920BD3BC-465D-8842-A597-B08DF868ED8D}"/>
          </ac:grpSpMkLst>
        </pc:grpChg>
        <pc:grpChg chg="add del mod">
          <ac:chgData name="Maximilien Schmidt" userId="934edbb4-d83f-4350-bf75-734323661350" providerId="ADAL" clId="{53FB8DDD-BE2C-F14A-BBE6-6EF6CEE0DD73}" dt="2021-11-26T11:18:37.740" v="438" actId="478"/>
          <ac:grpSpMkLst>
            <pc:docMk/>
            <pc:sldMk cId="1741310664" sldId="263"/>
            <ac:grpSpMk id="625" creationId="{E2BE1763-F381-B843-AA8E-FA1197C712BD}"/>
          </ac:grpSpMkLst>
        </pc:grpChg>
        <pc:grpChg chg="mod">
          <ac:chgData name="Maximilien Schmidt" userId="934edbb4-d83f-4350-bf75-734323661350" providerId="ADAL" clId="{53FB8DDD-BE2C-F14A-BBE6-6EF6CEE0DD73}" dt="2021-11-26T11:16:47.724" v="428"/>
          <ac:grpSpMkLst>
            <pc:docMk/>
            <pc:sldMk cId="1741310664" sldId="263"/>
            <ac:grpSpMk id="626" creationId="{38CD9BBC-9E72-DB4C-BF4B-4D89FB27012E}"/>
          </ac:grpSpMkLst>
        </pc:grpChg>
        <pc:grpChg chg="mod">
          <ac:chgData name="Maximilien Schmidt" userId="934edbb4-d83f-4350-bf75-734323661350" providerId="ADAL" clId="{53FB8DDD-BE2C-F14A-BBE6-6EF6CEE0DD73}" dt="2021-11-26T11:16:47.724" v="428"/>
          <ac:grpSpMkLst>
            <pc:docMk/>
            <pc:sldMk cId="1741310664" sldId="263"/>
            <ac:grpSpMk id="627" creationId="{980A9ACC-38F2-4D4A-83F3-0A28AE411821}"/>
          </ac:grpSpMkLst>
        </pc:grpChg>
        <pc:grpChg chg="mod">
          <ac:chgData name="Maximilien Schmidt" userId="934edbb4-d83f-4350-bf75-734323661350" providerId="ADAL" clId="{53FB8DDD-BE2C-F14A-BBE6-6EF6CEE0DD73}" dt="2021-11-26T11:16:47.724" v="428"/>
          <ac:grpSpMkLst>
            <pc:docMk/>
            <pc:sldMk cId="1741310664" sldId="263"/>
            <ac:grpSpMk id="628" creationId="{E930F935-FDE3-104C-ACE3-1FCC54B02F34}"/>
          </ac:grpSpMkLst>
        </pc:grpChg>
        <pc:grpChg chg="mod">
          <ac:chgData name="Maximilien Schmidt" userId="934edbb4-d83f-4350-bf75-734323661350" providerId="ADAL" clId="{53FB8DDD-BE2C-F14A-BBE6-6EF6CEE0DD73}" dt="2021-11-26T11:16:47.724" v="428"/>
          <ac:grpSpMkLst>
            <pc:docMk/>
            <pc:sldMk cId="1741310664" sldId="263"/>
            <ac:grpSpMk id="629" creationId="{2EF2ED41-7383-3342-AAAD-B14FBFDE9193}"/>
          </ac:grpSpMkLst>
        </pc:grpChg>
        <pc:grpChg chg="mod">
          <ac:chgData name="Maximilien Schmidt" userId="934edbb4-d83f-4350-bf75-734323661350" providerId="ADAL" clId="{53FB8DDD-BE2C-F14A-BBE6-6EF6CEE0DD73}" dt="2021-11-26T11:16:47.724" v="428"/>
          <ac:grpSpMkLst>
            <pc:docMk/>
            <pc:sldMk cId="1741310664" sldId="263"/>
            <ac:grpSpMk id="631" creationId="{34D1EC7B-5E97-C645-8369-0B2F31B194C6}"/>
          </ac:grpSpMkLst>
        </pc:grpChg>
        <pc:grpChg chg="mod">
          <ac:chgData name="Maximilien Schmidt" userId="934edbb4-d83f-4350-bf75-734323661350" providerId="ADAL" clId="{53FB8DDD-BE2C-F14A-BBE6-6EF6CEE0DD73}" dt="2021-11-26T11:16:47.724" v="428"/>
          <ac:grpSpMkLst>
            <pc:docMk/>
            <pc:sldMk cId="1741310664" sldId="263"/>
            <ac:grpSpMk id="632" creationId="{9BD2B4EF-3223-B043-9A48-E585602B1075}"/>
          </ac:grpSpMkLst>
        </pc:grpChg>
        <pc:grpChg chg="mod">
          <ac:chgData name="Maximilien Schmidt" userId="934edbb4-d83f-4350-bf75-734323661350" providerId="ADAL" clId="{53FB8DDD-BE2C-F14A-BBE6-6EF6CEE0DD73}" dt="2021-11-26T11:16:47.724" v="428"/>
          <ac:grpSpMkLst>
            <pc:docMk/>
            <pc:sldMk cId="1741310664" sldId="263"/>
            <ac:grpSpMk id="637" creationId="{7A7FFF21-E4A3-E14D-9993-38E1C762B1B3}"/>
          </ac:grpSpMkLst>
        </pc:grpChg>
        <pc:grpChg chg="mod">
          <ac:chgData name="Maximilien Schmidt" userId="934edbb4-d83f-4350-bf75-734323661350" providerId="ADAL" clId="{53FB8DDD-BE2C-F14A-BBE6-6EF6CEE0DD73}" dt="2021-11-26T11:16:47.724" v="428"/>
          <ac:grpSpMkLst>
            <pc:docMk/>
            <pc:sldMk cId="1741310664" sldId="263"/>
            <ac:grpSpMk id="638" creationId="{8F35ECDE-B4D4-4B4A-A11A-1E15B6C84A9D}"/>
          </ac:grpSpMkLst>
        </pc:grpChg>
        <pc:grpChg chg="mod">
          <ac:chgData name="Maximilien Schmidt" userId="934edbb4-d83f-4350-bf75-734323661350" providerId="ADAL" clId="{53FB8DDD-BE2C-F14A-BBE6-6EF6CEE0DD73}" dt="2021-11-26T11:16:47.724" v="428"/>
          <ac:grpSpMkLst>
            <pc:docMk/>
            <pc:sldMk cId="1741310664" sldId="263"/>
            <ac:grpSpMk id="643" creationId="{89A6F541-AD26-F541-926D-19543B0A0A8F}"/>
          </ac:grpSpMkLst>
        </pc:grpChg>
        <pc:grpChg chg="mod">
          <ac:chgData name="Maximilien Schmidt" userId="934edbb4-d83f-4350-bf75-734323661350" providerId="ADAL" clId="{53FB8DDD-BE2C-F14A-BBE6-6EF6CEE0DD73}" dt="2021-11-26T11:16:47.724" v="428"/>
          <ac:grpSpMkLst>
            <pc:docMk/>
            <pc:sldMk cId="1741310664" sldId="263"/>
            <ac:grpSpMk id="644" creationId="{B27352F4-317E-B84A-8BEB-40181AA968FD}"/>
          </ac:grpSpMkLst>
        </pc:grpChg>
        <pc:grpChg chg="add del mod">
          <ac:chgData name="Maximilien Schmidt" userId="934edbb4-d83f-4350-bf75-734323661350" providerId="ADAL" clId="{53FB8DDD-BE2C-F14A-BBE6-6EF6CEE0DD73}" dt="2021-11-26T11:18:35.735" v="437" actId="478"/>
          <ac:grpSpMkLst>
            <pc:docMk/>
            <pc:sldMk cId="1741310664" sldId="263"/>
            <ac:grpSpMk id="649" creationId="{FA4F66A7-ED03-CB4A-AD97-3B0867705CB7}"/>
          </ac:grpSpMkLst>
        </pc:grpChg>
        <pc:grpChg chg="mod">
          <ac:chgData name="Maximilien Schmidt" userId="934edbb4-d83f-4350-bf75-734323661350" providerId="ADAL" clId="{53FB8DDD-BE2C-F14A-BBE6-6EF6CEE0DD73}" dt="2021-11-26T11:16:47.724" v="428"/>
          <ac:grpSpMkLst>
            <pc:docMk/>
            <pc:sldMk cId="1741310664" sldId="263"/>
            <ac:grpSpMk id="650" creationId="{92842D39-150F-E545-BA6C-754BC2070E27}"/>
          </ac:grpSpMkLst>
        </pc:grpChg>
        <pc:grpChg chg="mod">
          <ac:chgData name="Maximilien Schmidt" userId="934edbb4-d83f-4350-bf75-734323661350" providerId="ADAL" clId="{53FB8DDD-BE2C-F14A-BBE6-6EF6CEE0DD73}" dt="2021-11-26T11:16:47.724" v="428"/>
          <ac:grpSpMkLst>
            <pc:docMk/>
            <pc:sldMk cId="1741310664" sldId="263"/>
            <ac:grpSpMk id="651" creationId="{B9474EF8-3B71-B64E-80A0-B48A962FBBEC}"/>
          </ac:grpSpMkLst>
        </pc:grpChg>
        <pc:grpChg chg="mod">
          <ac:chgData name="Maximilien Schmidt" userId="934edbb4-d83f-4350-bf75-734323661350" providerId="ADAL" clId="{53FB8DDD-BE2C-F14A-BBE6-6EF6CEE0DD73}" dt="2021-11-26T11:16:47.724" v="428"/>
          <ac:grpSpMkLst>
            <pc:docMk/>
            <pc:sldMk cId="1741310664" sldId="263"/>
            <ac:grpSpMk id="652" creationId="{AFFE4CC7-888B-954A-B225-8E4E6CCB9004}"/>
          </ac:grpSpMkLst>
        </pc:grpChg>
        <pc:grpChg chg="mod">
          <ac:chgData name="Maximilien Schmidt" userId="934edbb4-d83f-4350-bf75-734323661350" providerId="ADAL" clId="{53FB8DDD-BE2C-F14A-BBE6-6EF6CEE0DD73}" dt="2021-11-26T11:16:47.724" v="428"/>
          <ac:grpSpMkLst>
            <pc:docMk/>
            <pc:sldMk cId="1741310664" sldId="263"/>
            <ac:grpSpMk id="654" creationId="{71B71037-AB0D-9442-B228-76D1F0B42580}"/>
          </ac:grpSpMkLst>
        </pc:grpChg>
        <pc:grpChg chg="mod">
          <ac:chgData name="Maximilien Schmidt" userId="934edbb4-d83f-4350-bf75-734323661350" providerId="ADAL" clId="{53FB8DDD-BE2C-F14A-BBE6-6EF6CEE0DD73}" dt="2021-11-26T11:16:47.724" v="428"/>
          <ac:grpSpMkLst>
            <pc:docMk/>
            <pc:sldMk cId="1741310664" sldId="263"/>
            <ac:grpSpMk id="655" creationId="{6E74C3F6-4FDC-D14F-9FC8-B946295CD614}"/>
          </ac:grpSpMkLst>
        </pc:grpChg>
        <pc:grpChg chg="mod">
          <ac:chgData name="Maximilien Schmidt" userId="934edbb4-d83f-4350-bf75-734323661350" providerId="ADAL" clId="{53FB8DDD-BE2C-F14A-BBE6-6EF6CEE0DD73}" dt="2021-11-26T11:16:47.724" v="428"/>
          <ac:grpSpMkLst>
            <pc:docMk/>
            <pc:sldMk cId="1741310664" sldId="263"/>
            <ac:grpSpMk id="666" creationId="{B8E0E6B9-D3B0-A24F-A978-5C2031EACA42}"/>
          </ac:grpSpMkLst>
        </pc:grpChg>
        <pc:grpChg chg="mod">
          <ac:chgData name="Maximilien Schmidt" userId="934edbb4-d83f-4350-bf75-734323661350" providerId="ADAL" clId="{53FB8DDD-BE2C-F14A-BBE6-6EF6CEE0DD73}" dt="2021-11-26T11:16:47.724" v="428"/>
          <ac:grpSpMkLst>
            <pc:docMk/>
            <pc:sldMk cId="1741310664" sldId="263"/>
            <ac:grpSpMk id="667" creationId="{BA136CA1-51CF-F640-BECD-526B440E56EB}"/>
          </ac:grpSpMkLst>
        </pc:grpChg>
        <pc:grpChg chg="add del mod">
          <ac:chgData name="Maximilien Schmidt" userId="934edbb4-d83f-4350-bf75-734323661350" providerId="ADAL" clId="{53FB8DDD-BE2C-F14A-BBE6-6EF6CEE0DD73}" dt="2021-11-26T11:19:13.588" v="453" actId="478"/>
          <ac:grpSpMkLst>
            <pc:docMk/>
            <pc:sldMk cId="1741310664" sldId="263"/>
            <ac:grpSpMk id="683" creationId="{E863B6AD-8456-8C42-B50D-AB69428F7127}"/>
          </ac:grpSpMkLst>
        </pc:grpChg>
        <pc:grpChg chg="add del mod">
          <ac:chgData name="Maximilien Schmidt" userId="934edbb4-d83f-4350-bf75-734323661350" providerId="ADAL" clId="{53FB8DDD-BE2C-F14A-BBE6-6EF6CEE0DD73}" dt="2021-11-26T11:19:22.976" v="458" actId="478"/>
          <ac:grpSpMkLst>
            <pc:docMk/>
            <pc:sldMk cId="1741310664" sldId="263"/>
            <ac:grpSpMk id="690" creationId="{14119202-444E-8A45-8422-BB52CF6A14B4}"/>
          </ac:grpSpMkLst>
        </pc:grpChg>
        <pc:grpChg chg="add mod">
          <ac:chgData name="Maximilien Schmidt" userId="934edbb4-d83f-4350-bf75-734323661350" providerId="ADAL" clId="{53FB8DDD-BE2C-F14A-BBE6-6EF6CEE0DD73}" dt="2021-11-26T11:19:39.611" v="467" actId="14100"/>
          <ac:grpSpMkLst>
            <pc:docMk/>
            <pc:sldMk cId="1741310664" sldId="263"/>
            <ac:grpSpMk id="696" creationId="{F14348E5-F5EC-2446-8C2E-0066155CEF24}"/>
          </ac:grpSpMkLst>
        </pc:grpChg>
        <pc:grpChg chg="mod">
          <ac:chgData name="Maximilien Schmidt" userId="934edbb4-d83f-4350-bf75-734323661350" providerId="ADAL" clId="{53FB8DDD-BE2C-F14A-BBE6-6EF6CEE0DD73}" dt="2021-11-26T11:16:47.724" v="428"/>
          <ac:grpSpMkLst>
            <pc:docMk/>
            <pc:sldMk cId="1741310664" sldId="263"/>
            <ac:grpSpMk id="697" creationId="{658A488F-4950-4B41-B771-511AA24CAE06}"/>
          </ac:grpSpMkLst>
        </pc:grpChg>
        <pc:grpChg chg="mod">
          <ac:chgData name="Maximilien Schmidt" userId="934edbb4-d83f-4350-bf75-734323661350" providerId="ADAL" clId="{53FB8DDD-BE2C-F14A-BBE6-6EF6CEE0DD73}" dt="2021-11-26T11:16:47.724" v="428"/>
          <ac:grpSpMkLst>
            <pc:docMk/>
            <pc:sldMk cId="1741310664" sldId="263"/>
            <ac:grpSpMk id="698" creationId="{780D0EE8-3052-E74B-BA6B-D35830ABDD62}"/>
          </ac:grpSpMkLst>
        </pc:grpChg>
        <pc:grpChg chg="mod">
          <ac:chgData name="Maximilien Schmidt" userId="934edbb4-d83f-4350-bf75-734323661350" providerId="ADAL" clId="{53FB8DDD-BE2C-F14A-BBE6-6EF6CEE0DD73}" dt="2021-11-26T11:16:47.724" v="428"/>
          <ac:grpSpMkLst>
            <pc:docMk/>
            <pc:sldMk cId="1741310664" sldId="263"/>
            <ac:grpSpMk id="699" creationId="{98CF011F-6A93-4D49-B624-03E606BBA100}"/>
          </ac:grpSpMkLst>
        </pc:grpChg>
        <pc:grpChg chg="mod">
          <ac:chgData name="Maximilien Schmidt" userId="934edbb4-d83f-4350-bf75-734323661350" providerId="ADAL" clId="{53FB8DDD-BE2C-F14A-BBE6-6EF6CEE0DD73}" dt="2021-11-26T11:16:47.724" v="428"/>
          <ac:grpSpMkLst>
            <pc:docMk/>
            <pc:sldMk cId="1741310664" sldId="263"/>
            <ac:grpSpMk id="700" creationId="{A9661D17-9377-F84A-AC0C-90D46BA3BB37}"/>
          </ac:grpSpMkLst>
        </pc:grpChg>
        <pc:grpChg chg="mod">
          <ac:chgData name="Maximilien Schmidt" userId="934edbb4-d83f-4350-bf75-734323661350" providerId="ADAL" clId="{53FB8DDD-BE2C-F14A-BBE6-6EF6CEE0DD73}" dt="2021-11-26T11:16:47.724" v="428"/>
          <ac:grpSpMkLst>
            <pc:docMk/>
            <pc:sldMk cId="1741310664" sldId="263"/>
            <ac:grpSpMk id="701" creationId="{06777DC3-B471-B94C-863A-C92B7286FA9E}"/>
          </ac:grpSpMkLst>
        </pc:grpChg>
        <pc:grpChg chg="mod">
          <ac:chgData name="Maximilien Schmidt" userId="934edbb4-d83f-4350-bf75-734323661350" providerId="ADAL" clId="{53FB8DDD-BE2C-F14A-BBE6-6EF6CEE0DD73}" dt="2021-11-26T11:16:47.724" v="428"/>
          <ac:grpSpMkLst>
            <pc:docMk/>
            <pc:sldMk cId="1741310664" sldId="263"/>
            <ac:grpSpMk id="702" creationId="{E03081EC-D4BC-9E45-BD4C-FD793E49CD8B}"/>
          </ac:grpSpMkLst>
        </pc:grpChg>
        <pc:grpChg chg="mod">
          <ac:chgData name="Maximilien Schmidt" userId="934edbb4-d83f-4350-bf75-734323661350" providerId="ADAL" clId="{53FB8DDD-BE2C-F14A-BBE6-6EF6CEE0DD73}" dt="2021-11-26T11:16:47.724" v="428"/>
          <ac:grpSpMkLst>
            <pc:docMk/>
            <pc:sldMk cId="1741310664" sldId="263"/>
            <ac:grpSpMk id="703" creationId="{D4D5D50A-35C0-F046-8569-E4FB3274DA22}"/>
          </ac:grpSpMkLst>
        </pc:grpChg>
        <pc:grpChg chg="mod">
          <ac:chgData name="Maximilien Schmidt" userId="934edbb4-d83f-4350-bf75-734323661350" providerId="ADAL" clId="{53FB8DDD-BE2C-F14A-BBE6-6EF6CEE0DD73}" dt="2021-11-26T11:16:47.724" v="428"/>
          <ac:grpSpMkLst>
            <pc:docMk/>
            <pc:sldMk cId="1741310664" sldId="263"/>
            <ac:grpSpMk id="704" creationId="{9DA5727D-A4D3-064E-82A4-538CFC4969C4}"/>
          </ac:grpSpMkLst>
        </pc:grpChg>
        <pc:grpChg chg="mod">
          <ac:chgData name="Maximilien Schmidt" userId="934edbb4-d83f-4350-bf75-734323661350" providerId="ADAL" clId="{53FB8DDD-BE2C-F14A-BBE6-6EF6CEE0DD73}" dt="2021-11-26T11:16:47.724" v="428"/>
          <ac:grpSpMkLst>
            <pc:docMk/>
            <pc:sldMk cId="1741310664" sldId="263"/>
            <ac:grpSpMk id="710" creationId="{72F3561F-696A-E146-80B4-9170EC0979D9}"/>
          </ac:grpSpMkLst>
        </pc:grpChg>
        <pc:grpChg chg="mod">
          <ac:chgData name="Maximilien Schmidt" userId="934edbb4-d83f-4350-bf75-734323661350" providerId="ADAL" clId="{53FB8DDD-BE2C-F14A-BBE6-6EF6CEE0DD73}" dt="2021-11-26T11:16:47.724" v="428"/>
          <ac:grpSpMkLst>
            <pc:docMk/>
            <pc:sldMk cId="1741310664" sldId="263"/>
            <ac:grpSpMk id="711" creationId="{A775E624-6E72-DD4E-945B-F4FBE6A50E4C}"/>
          </ac:grpSpMkLst>
        </pc:grpChg>
        <pc:grpChg chg="mod">
          <ac:chgData name="Maximilien Schmidt" userId="934edbb4-d83f-4350-bf75-734323661350" providerId="ADAL" clId="{53FB8DDD-BE2C-F14A-BBE6-6EF6CEE0DD73}" dt="2021-11-26T11:16:47.724" v="428"/>
          <ac:grpSpMkLst>
            <pc:docMk/>
            <pc:sldMk cId="1741310664" sldId="263"/>
            <ac:grpSpMk id="717" creationId="{145870E5-0F69-B448-B91E-DD898DC57A75}"/>
          </ac:grpSpMkLst>
        </pc:grpChg>
        <pc:grpChg chg="mod">
          <ac:chgData name="Maximilien Schmidt" userId="934edbb4-d83f-4350-bf75-734323661350" providerId="ADAL" clId="{53FB8DDD-BE2C-F14A-BBE6-6EF6CEE0DD73}" dt="2021-11-26T11:16:47.724" v="428"/>
          <ac:grpSpMkLst>
            <pc:docMk/>
            <pc:sldMk cId="1741310664" sldId="263"/>
            <ac:grpSpMk id="718" creationId="{1903737E-6197-6844-AC53-C304D9974039}"/>
          </ac:grpSpMkLst>
        </pc:grpChg>
        <pc:grpChg chg="mod">
          <ac:chgData name="Maximilien Schmidt" userId="934edbb4-d83f-4350-bf75-734323661350" providerId="ADAL" clId="{53FB8DDD-BE2C-F14A-BBE6-6EF6CEE0DD73}" dt="2021-11-26T11:16:47.724" v="428"/>
          <ac:grpSpMkLst>
            <pc:docMk/>
            <pc:sldMk cId="1741310664" sldId="263"/>
            <ac:grpSpMk id="724" creationId="{F18229E2-4159-DB45-B0BA-1B0BC48C32A3}"/>
          </ac:grpSpMkLst>
        </pc:grpChg>
        <pc:grpChg chg="mod">
          <ac:chgData name="Maximilien Schmidt" userId="934edbb4-d83f-4350-bf75-734323661350" providerId="ADAL" clId="{53FB8DDD-BE2C-F14A-BBE6-6EF6CEE0DD73}" dt="2021-11-26T11:16:47.724" v="428"/>
          <ac:grpSpMkLst>
            <pc:docMk/>
            <pc:sldMk cId="1741310664" sldId="263"/>
            <ac:grpSpMk id="725" creationId="{A4D6073E-6842-2744-B0AE-296C3827771C}"/>
          </ac:grpSpMkLst>
        </pc:grpChg>
        <pc:grpChg chg="mod">
          <ac:chgData name="Maximilien Schmidt" userId="934edbb4-d83f-4350-bf75-734323661350" providerId="ADAL" clId="{53FB8DDD-BE2C-F14A-BBE6-6EF6CEE0DD73}" dt="2021-11-26T11:16:47.724" v="428"/>
          <ac:grpSpMkLst>
            <pc:docMk/>
            <pc:sldMk cId="1741310664" sldId="263"/>
            <ac:grpSpMk id="726" creationId="{F4FB7F92-930C-1345-B79A-23A6D4C225F1}"/>
          </ac:grpSpMkLst>
        </pc:grpChg>
        <pc:grpChg chg="mod">
          <ac:chgData name="Maximilien Schmidt" userId="934edbb4-d83f-4350-bf75-734323661350" providerId="ADAL" clId="{53FB8DDD-BE2C-F14A-BBE6-6EF6CEE0DD73}" dt="2021-11-26T11:16:47.724" v="428"/>
          <ac:grpSpMkLst>
            <pc:docMk/>
            <pc:sldMk cId="1741310664" sldId="263"/>
            <ac:grpSpMk id="727" creationId="{17FB73FF-F028-404F-8A0A-C65FB49B99C1}"/>
          </ac:grpSpMkLst>
        </pc:grpChg>
        <pc:grpChg chg="mod">
          <ac:chgData name="Maximilien Schmidt" userId="934edbb4-d83f-4350-bf75-734323661350" providerId="ADAL" clId="{53FB8DDD-BE2C-F14A-BBE6-6EF6CEE0DD73}" dt="2021-11-26T11:16:47.724" v="428"/>
          <ac:grpSpMkLst>
            <pc:docMk/>
            <pc:sldMk cId="1741310664" sldId="263"/>
            <ac:grpSpMk id="728" creationId="{FC0C02A7-2933-8446-9FD4-C21D714F48BF}"/>
          </ac:grpSpMkLst>
        </pc:grpChg>
        <pc:grpChg chg="mod">
          <ac:chgData name="Maximilien Schmidt" userId="934edbb4-d83f-4350-bf75-734323661350" providerId="ADAL" clId="{53FB8DDD-BE2C-F14A-BBE6-6EF6CEE0DD73}" dt="2021-11-26T11:16:47.724" v="428"/>
          <ac:grpSpMkLst>
            <pc:docMk/>
            <pc:sldMk cId="1741310664" sldId="263"/>
            <ac:grpSpMk id="734" creationId="{5EDCCB11-57F9-6C43-B02F-21C3C7E8D362}"/>
          </ac:grpSpMkLst>
        </pc:grpChg>
        <pc:grpChg chg="mod">
          <ac:chgData name="Maximilien Schmidt" userId="934edbb4-d83f-4350-bf75-734323661350" providerId="ADAL" clId="{53FB8DDD-BE2C-F14A-BBE6-6EF6CEE0DD73}" dt="2021-11-26T11:16:47.724" v="428"/>
          <ac:grpSpMkLst>
            <pc:docMk/>
            <pc:sldMk cId="1741310664" sldId="263"/>
            <ac:grpSpMk id="735" creationId="{10F89A0C-582D-AE4F-A2B8-13A57DCE9F08}"/>
          </ac:grpSpMkLst>
        </pc:grpChg>
        <pc:grpChg chg="mod">
          <ac:chgData name="Maximilien Schmidt" userId="934edbb4-d83f-4350-bf75-734323661350" providerId="ADAL" clId="{53FB8DDD-BE2C-F14A-BBE6-6EF6CEE0DD73}" dt="2021-11-26T11:16:47.724" v="428"/>
          <ac:grpSpMkLst>
            <pc:docMk/>
            <pc:sldMk cId="1741310664" sldId="263"/>
            <ac:grpSpMk id="741" creationId="{05F989FD-8C88-F641-AB75-BCADA6C81500}"/>
          </ac:grpSpMkLst>
        </pc:grpChg>
        <pc:grpChg chg="mod">
          <ac:chgData name="Maximilien Schmidt" userId="934edbb4-d83f-4350-bf75-734323661350" providerId="ADAL" clId="{53FB8DDD-BE2C-F14A-BBE6-6EF6CEE0DD73}" dt="2021-11-26T11:16:47.724" v="428"/>
          <ac:grpSpMkLst>
            <pc:docMk/>
            <pc:sldMk cId="1741310664" sldId="263"/>
            <ac:grpSpMk id="742" creationId="{08A8921E-8DC6-2643-BEB2-BCEF9E98C742}"/>
          </ac:grpSpMkLst>
        </pc:grpChg>
        <pc:grpChg chg="add mod">
          <ac:chgData name="Maximilien Schmidt" userId="934edbb4-d83f-4350-bf75-734323661350" providerId="ADAL" clId="{53FB8DDD-BE2C-F14A-BBE6-6EF6CEE0DD73}" dt="2021-11-26T11:33:06.130" v="508" actId="1076"/>
          <ac:grpSpMkLst>
            <pc:docMk/>
            <pc:sldMk cId="1741310664" sldId="263"/>
            <ac:grpSpMk id="751" creationId="{06908C6F-3CE1-7D4E-94EE-6D95C8B645B7}"/>
          </ac:grpSpMkLst>
        </pc:grpChg>
        <pc:grpChg chg="mod">
          <ac:chgData name="Maximilien Schmidt" userId="934edbb4-d83f-4350-bf75-734323661350" providerId="ADAL" clId="{53FB8DDD-BE2C-F14A-BBE6-6EF6CEE0DD73}" dt="2021-11-26T11:33:02.968" v="507"/>
          <ac:grpSpMkLst>
            <pc:docMk/>
            <pc:sldMk cId="1741310664" sldId="263"/>
            <ac:grpSpMk id="758" creationId="{3BE15440-04E8-2248-B09D-9FCECE42C411}"/>
          </ac:grpSpMkLst>
        </pc:grpChg>
        <pc:grpChg chg="mod">
          <ac:chgData name="Maximilien Schmidt" userId="934edbb4-d83f-4350-bf75-734323661350" providerId="ADAL" clId="{53FB8DDD-BE2C-F14A-BBE6-6EF6CEE0DD73}" dt="2021-11-26T11:33:02.968" v="507"/>
          <ac:grpSpMkLst>
            <pc:docMk/>
            <pc:sldMk cId="1741310664" sldId="263"/>
            <ac:grpSpMk id="759" creationId="{089AAB62-E83A-0B4E-8F22-60DBD96EE9FC}"/>
          </ac:grpSpMkLst>
        </pc:grpChg>
        <pc:grpChg chg="mod">
          <ac:chgData name="Maximilien Schmidt" userId="934edbb4-d83f-4350-bf75-734323661350" providerId="ADAL" clId="{53FB8DDD-BE2C-F14A-BBE6-6EF6CEE0DD73}" dt="2021-11-26T11:33:02.968" v="507"/>
          <ac:grpSpMkLst>
            <pc:docMk/>
            <pc:sldMk cId="1741310664" sldId="263"/>
            <ac:grpSpMk id="760" creationId="{B2FE8110-B0D4-644C-9A8C-EE2A01389580}"/>
          </ac:grpSpMkLst>
        </pc:grpChg>
        <pc:grpChg chg="add mod">
          <ac:chgData name="Maximilien Schmidt" userId="934edbb4-d83f-4350-bf75-734323661350" providerId="ADAL" clId="{53FB8DDD-BE2C-F14A-BBE6-6EF6CEE0DD73}" dt="2021-11-26T14:46:07.482" v="673" actId="1076"/>
          <ac:grpSpMkLst>
            <pc:docMk/>
            <pc:sldMk cId="1741310664" sldId="263"/>
            <ac:grpSpMk id="775" creationId="{2300A60D-AACF-A043-BD2D-B9A8CE4FC1C7}"/>
          </ac:grpSpMkLst>
        </pc:grpChg>
        <pc:grpChg chg="mod">
          <ac:chgData name="Maximilien Schmidt" userId="934edbb4-d83f-4350-bf75-734323661350" providerId="ADAL" clId="{53FB8DDD-BE2C-F14A-BBE6-6EF6CEE0DD73}" dt="2021-11-26T11:33:02.968" v="507"/>
          <ac:grpSpMkLst>
            <pc:docMk/>
            <pc:sldMk cId="1741310664" sldId="263"/>
            <ac:grpSpMk id="776" creationId="{4A4AF688-B3BD-CB4F-9E27-AE9D3322932D}"/>
          </ac:grpSpMkLst>
        </pc:grpChg>
        <pc:grpChg chg="mod">
          <ac:chgData name="Maximilien Schmidt" userId="934edbb4-d83f-4350-bf75-734323661350" providerId="ADAL" clId="{53FB8DDD-BE2C-F14A-BBE6-6EF6CEE0DD73}" dt="2021-11-26T11:33:02.968" v="507"/>
          <ac:grpSpMkLst>
            <pc:docMk/>
            <pc:sldMk cId="1741310664" sldId="263"/>
            <ac:grpSpMk id="777" creationId="{EA5864E1-BB26-C94A-9C16-6E8F1A547351}"/>
          </ac:grpSpMkLst>
        </pc:grpChg>
        <pc:grpChg chg="mod">
          <ac:chgData name="Maximilien Schmidt" userId="934edbb4-d83f-4350-bf75-734323661350" providerId="ADAL" clId="{53FB8DDD-BE2C-F14A-BBE6-6EF6CEE0DD73}" dt="2021-11-26T11:33:02.968" v="507"/>
          <ac:grpSpMkLst>
            <pc:docMk/>
            <pc:sldMk cId="1741310664" sldId="263"/>
            <ac:grpSpMk id="781" creationId="{DB61E669-4850-6348-80AE-80D69590F83A}"/>
          </ac:grpSpMkLst>
        </pc:grpChg>
        <pc:grpChg chg="mod">
          <ac:chgData name="Maximilien Schmidt" userId="934edbb4-d83f-4350-bf75-734323661350" providerId="ADAL" clId="{53FB8DDD-BE2C-F14A-BBE6-6EF6CEE0DD73}" dt="2021-11-26T11:33:02.968" v="507"/>
          <ac:grpSpMkLst>
            <pc:docMk/>
            <pc:sldMk cId="1741310664" sldId="263"/>
            <ac:grpSpMk id="782" creationId="{CFEE10EC-EFC1-9443-BDA8-69B31F2B2CD5}"/>
          </ac:grpSpMkLst>
        </pc:grpChg>
        <pc:grpChg chg="mod">
          <ac:chgData name="Maximilien Schmidt" userId="934edbb4-d83f-4350-bf75-734323661350" providerId="ADAL" clId="{53FB8DDD-BE2C-F14A-BBE6-6EF6CEE0DD73}" dt="2021-11-26T11:33:02.968" v="507"/>
          <ac:grpSpMkLst>
            <pc:docMk/>
            <pc:sldMk cId="1741310664" sldId="263"/>
            <ac:grpSpMk id="783" creationId="{8A5A675E-C43E-D442-B9BD-4FBAA232DB44}"/>
          </ac:grpSpMkLst>
        </pc:grpChg>
        <pc:grpChg chg="mod">
          <ac:chgData name="Maximilien Schmidt" userId="934edbb4-d83f-4350-bf75-734323661350" providerId="ADAL" clId="{53FB8DDD-BE2C-F14A-BBE6-6EF6CEE0DD73}" dt="2021-11-26T11:33:02.968" v="507"/>
          <ac:grpSpMkLst>
            <pc:docMk/>
            <pc:sldMk cId="1741310664" sldId="263"/>
            <ac:grpSpMk id="784" creationId="{0EE29EC6-3AC5-DA4F-A0AB-B843AE056725}"/>
          </ac:grpSpMkLst>
        </pc:grpChg>
        <pc:grpChg chg="mod">
          <ac:chgData name="Maximilien Schmidt" userId="934edbb4-d83f-4350-bf75-734323661350" providerId="ADAL" clId="{53FB8DDD-BE2C-F14A-BBE6-6EF6CEE0DD73}" dt="2021-11-26T11:33:02.968" v="507"/>
          <ac:grpSpMkLst>
            <pc:docMk/>
            <pc:sldMk cId="1741310664" sldId="263"/>
            <ac:grpSpMk id="785" creationId="{2E6FF63D-70C0-5740-A99E-836503419294}"/>
          </ac:grpSpMkLst>
        </pc:grpChg>
        <pc:grpChg chg="add mod">
          <ac:chgData name="Maximilien Schmidt" userId="934edbb4-d83f-4350-bf75-734323661350" providerId="ADAL" clId="{53FB8DDD-BE2C-F14A-BBE6-6EF6CEE0DD73}" dt="2021-11-26T11:34:12.587" v="512" actId="1076"/>
          <ac:grpSpMkLst>
            <pc:docMk/>
            <pc:sldMk cId="1741310664" sldId="263"/>
            <ac:grpSpMk id="796" creationId="{1A605B9A-8DCE-A242-99B6-FC15B9C75612}"/>
          </ac:grpSpMkLst>
        </pc:grpChg>
        <pc:grpChg chg="add mod">
          <ac:chgData name="Maximilien Schmidt" userId="934edbb4-d83f-4350-bf75-734323661350" providerId="ADAL" clId="{53FB8DDD-BE2C-F14A-BBE6-6EF6CEE0DD73}" dt="2021-11-26T11:34:16.375" v="513" actId="1076"/>
          <ac:grpSpMkLst>
            <pc:docMk/>
            <pc:sldMk cId="1741310664" sldId="263"/>
            <ac:grpSpMk id="799" creationId="{69C8917D-8136-EF4D-A62B-1DA8528ED06E}"/>
          </ac:grpSpMkLst>
        </pc:grpChg>
        <pc:grpChg chg="mod">
          <ac:chgData name="Maximilien Schmidt" userId="934edbb4-d83f-4350-bf75-734323661350" providerId="ADAL" clId="{53FB8DDD-BE2C-F14A-BBE6-6EF6CEE0DD73}" dt="2021-11-26T11:34:04.596" v="510"/>
          <ac:grpSpMkLst>
            <pc:docMk/>
            <pc:sldMk cId="1741310664" sldId="263"/>
            <ac:grpSpMk id="801" creationId="{6D10D13D-F385-D945-BC5A-EB361AA8E40F}"/>
          </ac:grpSpMkLst>
        </pc:grpChg>
        <pc:grpChg chg="add mod">
          <ac:chgData name="Maximilien Schmidt" userId="934edbb4-d83f-4350-bf75-734323661350" providerId="ADAL" clId="{53FB8DDD-BE2C-F14A-BBE6-6EF6CEE0DD73}" dt="2021-11-26T11:34:08.243" v="511" actId="1076"/>
          <ac:grpSpMkLst>
            <pc:docMk/>
            <pc:sldMk cId="1741310664" sldId="263"/>
            <ac:grpSpMk id="804" creationId="{FCC314B6-A24A-1B49-AB8E-ADBC3456C5B4}"/>
          </ac:grpSpMkLst>
        </pc:grpChg>
        <pc:picChg chg="add del mod">
          <ac:chgData name="Maximilien Schmidt" userId="934edbb4-d83f-4350-bf75-734323661350" providerId="ADAL" clId="{53FB8DDD-BE2C-F14A-BBE6-6EF6CEE0DD73}" dt="2021-12-07T11:05:41.897" v="873" actId="478"/>
          <ac:picMkLst>
            <pc:docMk/>
            <pc:sldMk cId="1741310664" sldId="263"/>
            <ac:picMk id="3" creationId="{89181028-86EC-374E-AE75-5D9B82A174DF}"/>
          </ac:picMkLst>
        </pc:picChg>
        <pc:cxnChg chg="mod">
          <ac:chgData name="Maximilien Schmidt" userId="934edbb4-d83f-4350-bf75-734323661350" providerId="ADAL" clId="{53FB8DDD-BE2C-F14A-BBE6-6EF6CEE0DD73}" dt="2021-11-26T11:16:47.724" v="428"/>
          <ac:cxnSpMkLst>
            <pc:docMk/>
            <pc:sldMk cId="1741310664" sldId="263"/>
            <ac:cxnSpMk id="353" creationId="{B6801DB0-7D1D-5347-A3A4-401375D4461F}"/>
          </ac:cxnSpMkLst>
        </pc:cxnChg>
        <pc:cxnChg chg="mod">
          <ac:chgData name="Maximilien Schmidt" userId="934edbb4-d83f-4350-bf75-734323661350" providerId="ADAL" clId="{53FB8DDD-BE2C-F14A-BBE6-6EF6CEE0DD73}" dt="2021-11-26T11:16:47.724" v="428"/>
          <ac:cxnSpMkLst>
            <pc:docMk/>
            <pc:sldMk cId="1741310664" sldId="263"/>
            <ac:cxnSpMk id="355" creationId="{C31959F1-BA01-EF48-AA84-7B322EA94A1B}"/>
          </ac:cxnSpMkLst>
        </pc:cxnChg>
        <pc:cxnChg chg="mod">
          <ac:chgData name="Maximilien Schmidt" userId="934edbb4-d83f-4350-bf75-734323661350" providerId="ADAL" clId="{53FB8DDD-BE2C-F14A-BBE6-6EF6CEE0DD73}" dt="2021-11-26T11:16:47.724" v="428"/>
          <ac:cxnSpMkLst>
            <pc:docMk/>
            <pc:sldMk cId="1741310664" sldId="263"/>
            <ac:cxnSpMk id="357" creationId="{D8C504ED-98A4-0C41-B664-B73A70F647A4}"/>
          </ac:cxnSpMkLst>
        </pc:cxnChg>
        <pc:cxnChg chg="mod">
          <ac:chgData name="Maximilien Schmidt" userId="934edbb4-d83f-4350-bf75-734323661350" providerId="ADAL" clId="{53FB8DDD-BE2C-F14A-BBE6-6EF6CEE0DD73}" dt="2021-11-26T11:16:47.724" v="428"/>
          <ac:cxnSpMkLst>
            <pc:docMk/>
            <pc:sldMk cId="1741310664" sldId="263"/>
            <ac:cxnSpMk id="359" creationId="{E1833409-487B-9044-AAE5-5B740C672546}"/>
          </ac:cxnSpMkLst>
        </pc:cxnChg>
        <pc:cxnChg chg="mod">
          <ac:chgData name="Maximilien Schmidt" userId="934edbb4-d83f-4350-bf75-734323661350" providerId="ADAL" clId="{53FB8DDD-BE2C-F14A-BBE6-6EF6CEE0DD73}" dt="2021-11-26T11:18:52.927" v="443" actId="478"/>
          <ac:cxnSpMkLst>
            <pc:docMk/>
            <pc:sldMk cId="1741310664" sldId="263"/>
            <ac:cxnSpMk id="361" creationId="{A1B8F0A8-88D1-FA4A-B877-F38DF37D8123}"/>
          </ac:cxnSpMkLst>
        </pc:cxnChg>
        <pc:cxnChg chg="mod">
          <ac:chgData name="Maximilien Schmidt" userId="934edbb4-d83f-4350-bf75-734323661350" providerId="ADAL" clId="{53FB8DDD-BE2C-F14A-BBE6-6EF6CEE0DD73}" dt="2021-11-26T11:16:47.724" v="428"/>
          <ac:cxnSpMkLst>
            <pc:docMk/>
            <pc:sldMk cId="1741310664" sldId="263"/>
            <ac:cxnSpMk id="362" creationId="{48BD67A0-29F4-0E4C-A6FF-18FFE2744E8F}"/>
          </ac:cxnSpMkLst>
        </pc:cxnChg>
        <pc:cxnChg chg="mod">
          <ac:chgData name="Maximilien Schmidt" userId="934edbb4-d83f-4350-bf75-734323661350" providerId="ADAL" clId="{53FB8DDD-BE2C-F14A-BBE6-6EF6CEE0DD73}" dt="2021-11-26T11:16:47.724" v="428"/>
          <ac:cxnSpMkLst>
            <pc:docMk/>
            <pc:sldMk cId="1741310664" sldId="263"/>
            <ac:cxnSpMk id="363" creationId="{3DF70A6A-7D02-B247-822F-C61D948BAE57}"/>
          </ac:cxnSpMkLst>
        </pc:cxnChg>
        <pc:cxnChg chg="mod">
          <ac:chgData name="Maximilien Schmidt" userId="934edbb4-d83f-4350-bf75-734323661350" providerId="ADAL" clId="{53FB8DDD-BE2C-F14A-BBE6-6EF6CEE0DD73}" dt="2021-11-26T11:18:52.927" v="443" actId="478"/>
          <ac:cxnSpMkLst>
            <pc:docMk/>
            <pc:sldMk cId="1741310664" sldId="263"/>
            <ac:cxnSpMk id="364" creationId="{773D9C10-A76A-EA42-865F-6E49EAECFFB4}"/>
          </ac:cxnSpMkLst>
        </pc:cxnChg>
        <pc:cxnChg chg="mod">
          <ac:chgData name="Maximilien Schmidt" userId="934edbb4-d83f-4350-bf75-734323661350" providerId="ADAL" clId="{53FB8DDD-BE2C-F14A-BBE6-6EF6CEE0DD73}" dt="2021-11-26T12:10:29.594" v="650" actId="692"/>
          <ac:cxnSpMkLst>
            <pc:docMk/>
            <pc:sldMk cId="1741310664" sldId="263"/>
            <ac:cxnSpMk id="371" creationId="{F6334F67-3ECD-FD44-A787-C56536EF3F8F}"/>
          </ac:cxnSpMkLst>
        </pc:cxnChg>
        <pc:cxnChg chg="mod">
          <ac:chgData name="Maximilien Schmidt" userId="934edbb4-d83f-4350-bf75-734323661350" providerId="ADAL" clId="{53FB8DDD-BE2C-F14A-BBE6-6EF6CEE0DD73}" dt="2021-11-26T12:10:29.594" v="650" actId="692"/>
          <ac:cxnSpMkLst>
            <pc:docMk/>
            <pc:sldMk cId="1741310664" sldId="263"/>
            <ac:cxnSpMk id="374" creationId="{57B76F06-B21F-8741-A71E-5605FD0B052C}"/>
          </ac:cxnSpMkLst>
        </pc:cxnChg>
        <pc:cxnChg chg="mod">
          <ac:chgData name="Maximilien Schmidt" userId="934edbb4-d83f-4350-bf75-734323661350" providerId="ADAL" clId="{53FB8DDD-BE2C-F14A-BBE6-6EF6CEE0DD73}" dt="2021-11-26T12:10:29.594" v="650" actId="692"/>
          <ac:cxnSpMkLst>
            <pc:docMk/>
            <pc:sldMk cId="1741310664" sldId="263"/>
            <ac:cxnSpMk id="377" creationId="{E97CB0E8-22C2-AB47-8093-084E1C373326}"/>
          </ac:cxnSpMkLst>
        </pc:cxnChg>
        <pc:cxnChg chg="mod">
          <ac:chgData name="Maximilien Schmidt" userId="934edbb4-d83f-4350-bf75-734323661350" providerId="ADAL" clId="{53FB8DDD-BE2C-F14A-BBE6-6EF6CEE0DD73}" dt="2021-11-26T12:10:29.594" v="650" actId="692"/>
          <ac:cxnSpMkLst>
            <pc:docMk/>
            <pc:sldMk cId="1741310664" sldId="263"/>
            <ac:cxnSpMk id="380" creationId="{15FA377A-D397-C044-A1B8-0E1B53572ED9}"/>
          </ac:cxnSpMkLst>
        </pc:cxnChg>
        <pc:cxnChg chg="mod">
          <ac:chgData name="Maximilien Schmidt" userId="934edbb4-d83f-4350-bf75-734323661350" providerId="ADAL" clId="{53FB8DDD-BE2C-F14A-BBE6-6EF6CEE0DD73}" dt="2021-11-26T12:10:29.594" v="650" actId="692"/>
          <ac:cxnSpMkLst>
            <pc:docMk/>
            <pc:sldMk cId="1741310664" sldId="263"/>
            <ac:cxnSpMk id="383" creationId="{96E30D04-64CB-ED4E-BD70-AD3DC29A2C8E}"/>
          </ac:cxnSpMkLst>
        </pc:cxnChg>
        <pc:cxnChg chg="mod">
          <ac:chgData name="Maximilien Schmidt" userId="934edbb4-d83f-4350-bf75-734323661350" providerId="ADAL" clId="{53FB8DDD-BE2C-F14A-BBE6-6EF6CEE0DD73}" dt="2021-11-26T12:10:29.594" v="650" actId="692"/>
          <ac:cxnSpMkLst>
            <pc:docMk/>
            <pc:sldMk cId="1741310664" sldId="263"/>
            <ac:cxnSpMk id="384" creationId="{451DD347-4F47-874A-9C86-B8175B75BA70}"/>
          </ac:cxnSpMkLst>
        </pc:cxnChg>
        <pc:cxnChg chg="mod">
          <ac:chgData name="Maximilien Schmidt" userId="934edbb4-d83f-4350-bf75-734323661350" providerId="ADAL" clId="{53FB8DDD-BE2C-F14A-BBE6-6EF6CEE0DD73}" dt="2021-11-26T12:10:29.594" v="650" actId="692"/>
          <ac:cxnSpMkLst>
            <pc:docMk/>
            <pc:sldMk cId="1741310664" sldId="263"/>
            <ac:cxnSpMk id="385" creationId="{CEFD7FD6-90C5-7D4C-852C-55A33DC2426C}"/>
          </ac:cxnSpMkLst>
        </pc:cxnChg>
        <pc:cxnChg chg="mod">
          <ac:chgData name="Maximilien Schmidt" userId="934edbb4-d83f-4350-bf75-734323661350" providerId="ADAL" clId="{53FB8DDD-BE2C-F14A-BBE6-6EF6CEE0DD73}" dt="2021-11-26T11:19:12.401" v="452" actId="478"/>
          <ac:cxnSpMkLst>
            <pc:docMk/>
            <pc:sldMk cId="1741310664" sldId="263"/>
            <ac:cxnSpMk id="387" creationId="{DA183BE2-3052-BF4F-8E87-D83683E28000}"/>
          </ac:cxnSpMkLst>
        </pc:cxnChg>
        <pc:cxnChg chg="mod">
          <ac:chgData name="Maximilien Schmidt" userId="934edbb4-d83f-4350-bf75-734323661350" providerId="ADAL" clId="{53FB8DDD-BE2C-F14A-BBE6-6EF6CEE0DD73}" dt="2021-11-26T11:19:12.401" v="452" actId="478"/>
          <ac:cxnSpMkLst>
            <pc:docMk/>
            <pc:sldMk cId="1741310664" sldId="263"/>
            <ac:cxnSpMk id="388" creationId="{17CEB75B-4B9B-854F-95B7-C79157AC9B44}"/>
          </ac:cxnSpMkLst>
        </pc:cxnChg>
        <pc:cxnChg chg="mod">
          <ac:chgData name="Maximilien Schmidt" userId="934edbb4-d83f-4350-bf75-734323661350" providerId="ADAL" clId="{53FB8DDD-BE2C-F14A-BBE6-6EF6CEE0DD73}" dt="2021-11-26T11:19:12.401" v="452" actId="478"/>
          <ac:cxnSpMkLst>
            <pc:docMk/>
            <pc:sldMk cId="1741310664" sldId="263"/>
            <ac:cxnSpMk id="389" creationId="{F8F1E51B-D4EA-7249-92A4-56F93FF95406}"/>
          </ac:cxnSpMkLst>
        </pc:cxnChg>
        <pc:cxnChg chg="mod">
          <ac:chgData name="Maximilien Schmidt" userId="934edbb4-d83f-4350-bf75-734323661350" providerId="ADAL" clId="{53FB8DDD-BE2C-F14A-BBE6-6EF6CEE0DD73}" dt="2021-11-26T11:19:12.401" v="452" actId="478"/>
          <ac:cxnSpMkLst>
            <pc:docMk/>
            <pc:sldMk cId="1741310664" sldId="263"/>
            <ac:cxnSpMk id="390" creationId="{2785479F-4975-D542-9B0D-C52E18B5D068}"/>
          </ac:cxnSpMkLst>
        </pc:cxnChg>
        <pc:cxnChg chg="mod">
          <ac:chgData name="Maximilien Schmidt" userId="934edbb4-d83f-4350-bf75-734323661350" providerId="ADAL" clId="{53FB8DDD-BE2C-F14A-BBE6-6EF6CEE0DD73}" dt="2021-11-26T11:52:15.278" v="582" actId="692"/>
          <ac:cxnSpMkLst>
            <pc:docMk/>
            <pc:sldMk cId="1741310664" sldId="263"/>
            <ac:cxnSpMk id="410" creationId="{AF7434D3-E818-C04A-95C3-208BDF875550}"/>
          </ac:cxnSpMkLst>
        </pc:cxnChg>
        <pc:cxnChg chg="mod">
          <ac:chgData name="Maximilien Schmidt" userId="934edbb4-d83f-4350-bf75-734323661350" providerId="ADAL" clId="{53FB8DDD-BE2C-F14A-BBE6-6EF6CEE0DD73}" dt="2021-11-26T11:51:52.347" v="575" actId="692"/>
          <ac:cxnSpMkLst>
            <pc:docMk/>
            <pc:sldMk cId="1741310664" sldId="263"/>
            <ac:cxnSpMk id="411" creationId="{9C92D580-E88C-7D4A-9D5E-EC0811276836}"/>
          </ac:cxnSpMkLst>
        </pc:cxnChg>
        <pc:cxnChg chg="mod">
          <ac:chgData name="Maximilien Schmidt" userId="934edbb4-d83f-4350-bf75-734323661350" providerId="ADAL" clId="{53FB8DDD-BE2C-F14A-BBE6-6EF6CEE0DD73}" dt="2021-11-26T11:51:57.560" v="576" actId="692"/>
          <ac:cxnSpMkLst>
            <pc:docMk/>
            <pc:sldMk cId="1741310664" sldId="263"/>
            <ac:cxnSpMk id="412" creationId="{053FD57A-69A9-EE40-A12A-AA9B64290522}"/>
          </ac:cxnSpMkLst>
        </pc:cxnChg>
        <pc:cxnChg chg="mod">
          <ac:chgData name="Maximilien Schmidt" userId="934edbb4-d83f-4350-bf75-734323661350" providerId="ADAL" clId="{53FB8DDD-BE2C-F14A-BBE6-6EF6CEE0DD73}" dt="2021-11-26T11:52:09.357" v="581" actId="692"/>
          <ac:cxnSpMkLst>
            <pc:docMk/>
            <pc:sldMk cId="1741310664" sldId="263"/>
            <ac:cxnSpMk id="413" creationId="{E72F1629-B7BC-5D4E-864F-CB0171798A5A}"/>
          </ac:cxnSpMkLst>
        </pc:cxnChg>
        <pc:cxnChg chg="mod">
          <ac:chgData name="Maximilien Schmidt" userId="934edbb4-d83f-4350-bf75-734323661350" providerId="ADAL" clId="{53FB8DDD-BE2C-F14A-BBE6-6EF6CEE0DD73}" dt="2021-11-26T11:19:11.195" v="451" actId="478"/>
          <ac:cxnSpMkLst>
            <pc:docMk/>
            <pc:sldMk cId="1741310664" sldId="263"/>
            <ac:cxnSpMk id="422" creationId="{4404CDFF-22E1-E14D-B8A0-F81C65C7F8C3}"/>
          </ac:cxnSpMkLst>
        </pc:cxnChg>
        <pc:cxnChg chg="mod">
          <ac:chgData name="Maximilien Schmidt" userId="934edbb4-d83f-4350-bf75-734323661350" providerId="ADAL" clId="{53FB8DDD-BE2C-F14A-BBE6-6EF6CEE0DD73}" dt="2021-11-26T11:19:11.195" v="451" actId="478"/>
          <ac:cxnSpMkLst>
            <pc:docMk/>
            <pc:sldMk cId="1741310664" sldId="263"/>
            <ac:cxnSpMk id="423" creationId="{00C5BE99-8DA1-DE4D-9B30-A9E51C671D92}"/>
          </ac:cxnSpMkLst>
        </pc:cxnChg>
        <pc:cxnChg chg="mod">
          <ac:chgData name="Maximilien Schmidt" userId="934edbb4-d83f-4350-bf75-734323661350" providerId="ADAL" clId="{53FB8DDD-BE2C-F14A-BBE6-6EF6CEE0DD73}" dt="2021-11-26T11:19:11.195" v="451" actId="478"/>
          <ac:cxnSpMkLst>
            <pc:docMk/>
            <pc:sldMk cId="1741310664" sldId="263"/>
            <ac:cxnSpMk id="424" creationId="{36950928-3F2C-2C4F-9509-D57BA8C8589A}"/>
          </ac:cxnSpMkLst>
        </pc:cxnChg>
        <pc:cxnChg chg="mod">
          <ac:chgData name="Maximilien Schmidt" userId="934edbb4-d83f-4350-bf75-734323661350" providerId="ADAL" clId="{53FB8DDD-BE2C-F14A-BBE6-6EF6CEE0DD73}" dt="2021-11-26T11:19:11.195" v="451" actId="478"/>
          <ac:cxnSpMkLst>
            <pc:docMk/>
            <pc:sldMk cId="1741310664" sldId="263"/>
            <ac:cxnSpMk id="425" creationId="{984DD03F-F7BA-C947-8776-BF334C94CFC6}"/>
          </ac:cxnSpMkLst>
        </pc:cxnChg>
        <pc:cxnChg chg="mod">
          <ac:chgData name="Maximilien Schmidt" userId="934edbb4-d83f-4350-bf75-734323661350" providerId="ADAL" clId="{53FB8DDD-BE2C-F14A-BBE6-6EF6CEE0DD73}" dt="2021-11-26T11:19:11.195" v="451" actId="478"/>
          <ac:cxnSpMkLst>
            <pc:docMk/>
            <pc:sldMk cId="1741310664" sldId="263"/>
            <ac:cxnSpMk id="429" creationId="{254EB1D5-DB31-3C4D-ACD8-FC9C4E7913E2}"/>
          </ac:cxnSpMkLst>
        </pc:cxnChg>
        <pc:cxnChg chg="mod">
          <ac:chgData name="Maximilien Schmidt" userId="934edbb4-d83f-4350-bf75-734323661350" providerId="ADAL" clId="{53FB8DDD-BE2C-F14A-BBE6-6EF6CEE0DD73}" dt="2021-11-26T11:16:47.724" v="428"/>
          <ac:cxnSpMkLst>
            <pc:docMk/>
            <pc:sldMk cId="1741310664" sldId="263"/>
            <ac:cxnSpMk id="442" creationId="{CFB5B15D-1FB0-AA4F-B6A3-3733A5508F8F}"/>
          </ac:cxnSpMkLst>
        </pc:cxnChg>
        <pc:cxnChg chg="mod">
          <ac:chgData name="Maximilien Schmidt" userId="934edbb4-d83f-4350-bf75-734323661350" providerId="ADAL" clId="{53FB8DDD-BE2C-F14A-BBE6-6EF6CEE0DD73}" dt="2021-11-26T11:16:47.724" v="428"/>
          <ac:cxnSpMkLst>
            <pc:docMk/>
            <pc:sldMk cId="1741310664" sldId="263"/>
            <ac:cxnSpMk id="443" creationId="{5C9C0AB7-78DE-DB49-BF13-6F9FB4BCDA13}"/>
          </ac:cxnSpMkLst>
        </pc:cxnChg>
        <pc:cxnChg chg="mod">
          <ac:chgData name="Maximilien Schmidt" userId="934edbb4-d83f-4350-bf75-734323661350" providerId="ADAL" clId="{53FB8DDD-BE2C-F14A-BBE6-6EF6CEE0DD73}" dt="2021-11-26T11:16:47.724" v="428"/>
          <ac:cxnSpMkLst>
            <pc:docMk/>
            <pc:sldMk cId="1741310664" sldId="263"/>
            <ac:cxnSpMk id="444" creationId="{3A73BEB8-DB63-F243-8AA7-46BF7A9286D3}"/>
          </ac:cxnSpMkLst>
        </pc:cxnChg>
        <pc:cxnChg chg="mod">
          <ac:chgData name="Maximilien Schmidt" userId="934edbb4-d83f-4350-bf75-734323661350" providerId="ADAL" clId="{53FB8DDD-BE2C-F14A-BBE6-6EF6CEE0DD73}" dt="2021-11-26T11:16:47.724" v="428"/>
          <ac:cxnSpMkLst>
            <pc:docMk/>
            <pc:sldMk cId="1741310664" sldId="263"/>
            <ac:cxnSpMk id="445" creationId="{F38573D1-13FA-7F41-94EC-1DB24379F86A}"/>
          </ac:cxnSpMkLst>
        </pc:cxnChg>
        <pc:cxnChg chg="mod">
          <ac:chgData name="Maximilien Schmidt" userId="934edbb4-d83f-4350-bf75-734323661350" providerId="ADAL" clId="{53FB8DDD-BE2C-F14A-BBE6-6EF6CEE0DD73}" dt="2021-11-26T11:18:34.214" v="436" actId="478"/>
          <ac:cxnSpMkLst>
            <pc:docMk/>
            <pc:sldMk cId="1741310664" sldId="263"/>
            <ac:cxnSpMk id="447" creationId="{019C8FA7-5B85-E34A-B288-3BB65333E3DE}"/>
          </ac:cxnSpMkLst>
        </pc:cxnChg>
        <pc:cxnChg chg="mod">
          <ac:chgData name="Maximilien Schmidt" userId="934edbb4-d83f-4350-bf75-734323661350" providerId="ADAL" clId="{53FB8DDD-BE2C-F14A-BBE6-6EF6CEE0DD73}" dt="2021-11-26T11:18:34.214" v="436" actId="478"/>
          <ac:cxnSpMkLst>
            <pc:docMk/>
            <pc:sldMk cId="1741310664" sldId="263"/>
            <ac:cxnSpMk id="448" creationId="{E516F9B7-366B-E347-9361-4FB420371D16}"/>
          </ac:cxnSpMkLst>
        </pc:cxnChg>
        <pc:cxnChg chg="mod">
          <ac:chgData name="Maximilien Schmidt" userId="934edbb4-d83f-4350-bf75-734323661350" providerId="ADAL" clId="{53FB8DDD-BE2C-F14A-BBE6-6EF6CEE0DD73}" dt="2021-11-26T11:18:34.214" v="436" actId="478"/>
          <ac:cxnSpMkLst>
            <pc:docMk/>
            <pc:sldMk cId="1741310664" sldId="263"/>
            <ac:cxnSpMk id="449" creationId="{8782D461-990D-D342-84EE-68C73EE23BE5}"/>
          </ac:cxnSpMkLst>
        </pc:cxnChg>
        <pc:cxnChg chg="mod">
          <ac:chgData name="Maximilien Schmidt" userId="934edbb4-d83f-4350-bf75-734323661350" providerId="ADAL" clId="{53FB8DDD-BE2C-F14A-BBE6-6EF6CEE0DD73}" dt="2021-11-26T11:18:34.214" v="436" actId="478"/>
          <ac:cxnSpMkLst>
            <pc:docMk/>
            <pc:sldMk cId="1741310664" sldId="263"/>
            <ac:cxnSpMk id="450" creationId="{6B27A425-E2CD-BB4B-BAE5-CFE1E2E6B18B}"/>
          </ac:cxnSpMkLst>
        </pc:cxnChg>
        <pc:cxnChg chg="mod">
          <ac:chgData name="Maximilien Schmidt" userId="934edbb4-d83f-4350-bf75-734323661350" providerId="ADAL" clId="{53FB8DDD-BE2C-F14A-BBE6-6EF6CEE0DD73}" dt="2021-11-26T11:18:34.214" v="436" actId="478"/>
          <ac:cxnSpMkLst>
            <pc:docMk/>
            <pc:sldMk cId="1741310664" sldId="263"/>
            <ac:cxnSpMk id="451" creationId="{43A286B4-C9A4-EC42-852E-BB0BC7DE32DB}"/>
          </ac:cxnSpMkLst>
        </pc:cxnChg>
        <pc:cxnChg chg="mod">
          <ac:chgData name="Maximilien Schmidt" userId="934edbb4-d83f-4350-bf75-734323661350" providerId="ADAL" clId="{53FB8DDD-BE2C-F14A-BBE6-6EF6CEE0DD73}" dt="2021-11-26T11:18:34.214" v="436" actId="478"/>
          <ac:cxnSpMkLst>
            <pc:docMk/>
            <pc:sldMk cId="1741310664" sldId="263"/>
            <ac:cxnSpMk id="452" creationId="{B936B081-A7F0-2D42-8648-8FD08690D15B}"/>
          </ac:cxnSpMkLst>
        </pc:cxnChg>
        <pc:cxnChg chg="mod">
          <ac:chgData name="Maximilien Schmidt" userId="934edbb4-d83f-4350-bf75-734323661350" providerId="ADAL" clId="{53FB8DDD-BE2C-F14A-BBE6-6EF6CEE0DD73}" dt="2021-11-26T11:52:40.735" v="587" actId="692"/>
          <ac:cxnSpMkLst>
            <pc:docMk/>
            <pc:sldMk cId="1741310664" sldId="263"/>
            <ac:cxnSpMk id="462" creationId="{8006ED92-1154-7D43-8D6D-839748A1C226}"/>
          </ac:cxnSpMkLst>
        </pc:cxnChg>
        <pc:cxnChg chg="mod">
          <ac:chgData name="Maximilien Schmidt" userId="934edbb4-d83f-4350-bf75-734323661350" providerId="ADAL" clId="{53FB8DDD-BE2C-F14A-BBE6-6EF6CEE0DD73}" dt="2021-11-26T11:52:44.742" v="588" actId="692"/>
          <ac:cxnSpMkLst>
            <pc:docMk/>
            <pc:sldMk cId="1741310664" sldId="263"/>
            <ac:cxnSpMk id="469" creationId="{3EFB0B46-B648-F64D-8EDC-E13A288B33D8}"/>
          </ac:cxnSpMkLst>
        </pc:cxnChg>
        <pc:cxnChg chg="mod">
          <ac:chgData name="Maximilien Schmidt" userId="934edbb4-d83f-4350-bf75-734323661350" providerId="ADAL" clId="{53FB8DDD-BE2C-F14A-BBE6-6EF6CEE0DD73}" dt="2021-11-26T11:53:01.717" v="591" actId="692"/>
          <ac:cxnSpMkLst>
            <pc:docMk/>
            <pc:sldMk cId="1741310664" sldId="263"/>
            <ac:cxnSpMk id="473" creationId="{A8C85B06-9991-1046-A750-A4DD281F47DD}"/>
          </ac:cxnSpMkLst>
        </pc:cxnChg>
        <pc:cxnChg chg="mod">
          <ac:chgData name="Maximilien Schmidt" userId="934edbb4-d83f-4350-bf75-734323661350" providerId="ADAL" clId="{53FB8DDD-BE2C-F14A-BBE6-6EF6CEE0DD73}" dt="2021-11-26T11:53:01.717" v="591" actId="692"/>
          <ac:cxnSpMkLst>
            <pc:docMk/>
            <pc:sldMk cId="1741310664" sldId="263"/>
            <ac:cxnSpMk id="477" creationId="{29B9C4C5-C9BC-574E-9B86-BFAF90FCCBE8}"/>
          </ac:cxnSpMkLst>
        </pc:cxnChg>
        <pc:cxnChg chg="mod">
          <ac:chgData name="Maximilien Schmidt" userId="934edbb4-d83f-4350-bf75-734323661350" providerId="ADAL" clId="{53FB8DDD-BE2C-F14A-BBE6-6EF6CEE0DD73}" dt="2021-11-26T11:53:01.717" v="591" actId="692"/>
          <ac:cxnSpMkLst>
            <pc:docMk/>
            <pc:sldMk cId="1741310664" sldId="263"/>
            <ac:cxnSpMk id="481" creationId="{963751C8-0114-3B48-83BB-7CD99C5ED5F7}"/>
          </ac:cxnSpMkLst>
        </pc:cxnChg>
        <pc:cxnChg chg="mod">
          <ac:chgData name="Maximilien Schmidt" userId="934edbb4-d83f-4350-bf75-734323661350" providerId="ADAL" clId="{53FB8DDD-BE2C-F14A-BBE6-6EF6CEE0DD73}" dt="2021-11-26T11:16:47.724" v="428"/>
          <ac:cxnSpMkLst>
            <pc:docMk/>
            <pc:sldMk cId="1741310664" sldId="263"/>
            <ac:cxnSpMk id="606" creationId="{6AAF8815-C738-ED44-83F4-E6A876419E96}"/>
          </ac:cxnSpMkLst>
        </pc:cxnChg>
        <pc:cxnChg chg="mod">
          <ac:chgData name="Maximilien Schmidt" userId="934edbb4-d83f-4350-bf75-734323661350" providerId="ADAL" clId="{53FB8DDD-BE2C-F14A-BBE6-6EF6CEE0DD73}" dt="2021-11-26T11:16:47.724" v="428"/>
          <ac:cxnSpMkLst>
            <pc:docMk/>
            <pc:sldMk cId="1741310664" sldId="263"/>
            <ac:cxnSpMk id="613" creationId="{676FE4D2-8EDB-7643-951D-EFCD57592201}"/>
          </ac:cxnSpMkLst>
        </pc:cxnChg>
        <pc:cxnChg chg="mod">
          <ac:chgData name="Maximilien Schmidt" userId="934edbb4-d83f-4350-bf75-734323661350" providerId="ADAL" clId="{53FB8DDD-BE2C-F14A-BBE6-6EF6CEE0DD73}" dt="2021-11-26T11:16:47.724" v="428"/>
          <ac:cxnSpMkLst>
            <pc:docMk/>
            <pc:sldMk cId="1741310664" sldId="263"/>
            <ac:cxnSpMk id="614" creationId="{7F1B2B20-0496-B448-AF0A-E7BE9B84A6C7}"/>
          </ac:cxnSpMkLst>
        </pc:cxnChg>
        <pc:cxnChg chg="mod">
          <ac:chgData name="Maximilien Schmidt" userId="934edbb4-d83f-4350-bf75-734323661350" providerId="ADAL" clId="{53FB8DDD-BE2C-F14A-BBE6-6EF6CEE0DD73}" dt="2021-11-26T11:16:47.724" v="428"/>
          <ac:cxnSpMkLst>
            <pc:docMk/>
            <pc:sldMk cId="1741310664" sldId="263"/>
            <ac:cxnSpMk id="616" creationId="{4EB43F3A-CED8-F548-B0E8-01AD8C64ED3E}"/>
          </ac:cxnSpMkLst>
        </pc:cxnChg>
        <pc:cxnChg chg="mod">
          <ac:chgData name="Maximilien Schmidt" userId="934edbb4-d83f-4350-bf75-734323661350" providerId="ADAL" clId="{53FB8DDD-BE2C-F14A-BBE6-6EF6CEE0DD73}" dt="2021-11-26T11:16:47.724" v="428"/>
          <ac:cxnSpMkLst>
            <pc:docMk/>
            <pc:sldMk cId="1741310664" sldId="263"/>
            <ac:cxnSpMk id="617" creationId="{87E8D791-24CE-4D4F-A36D-B5693C67BF14}"/>
          </ac:cxnSpMkLst>
        </pc:cxnChg>
        <pc:cxnChg chg="mod">
          <ac:chgData name="Maximilien Schmidt" userId="934edbb4-d83f-4350-bf75-734323661350" providerId="ADAL" clId="{53FB8DDD-BE2C-F14A-BBE6-6EF6CEE0DD73}" dt="2021-11-26T11:16:47.724" v="428"/>
          <ac:cxnSpMkLst>
            <pc:docMk/>
            <pc:sldMk cId="1741310664" sldId="263"/>
            <ac:cxnSpMk id="618" creationId="{F667EF4A-856A-7F49-815A-4A769DEB0390}"/>
          </ac:cxnSpMkLst>
        </pc:cxnChg>
        <pc:cxnChg chg="mod">
          <ac:chgData name="Maximilien Schmidt" userId="934edbb4-d83f-4350-bf75-734323661350" providerId="ADAL" clId="{53FB8DDD-BE2C-F14A-BBE6-6EF6CEE0DD73}" dt="2021-11-26T11:16:47.724" v="428"/>
          <ac:cxnSpMkLst>
            <pc:docMk/>
            <pc:sldMk cId="1741310664" sldId="263"/>
            <ac:cxnSpMk id="619" creationId="{85C593B0-FA68-7547-8579-33B783C207BA}"/>
          </ac:cxnSpMkLst>
        </pc:cxnChg>
        <pc:cxnChg chg="mod">
          <ac:chgData name="Maximilien Schmidt" userId="934edbb4-d83f-4350-bf75-734323661350" providerId="ADAL" clId="{53FB8DDD-BE2C-F14A-BBE6-6EF6CEE0DD73}" dt="2021-11-26T11:16:47.724" v="428"/>
          <ac:cxnSpMkLst>
            <pc:docMk/>
            <pc:sldMk cId="1741310664" sldId="263"/>
            <ac:cxnSpMk id="620" creationId="{C082E521-6C66-F144-9B97-326DAF6FF6DB}"/>
          </ac:cxnSpMkLst>
        </pc:cxnChg>
        <pc:cxnChg chg="mod">
          <ac:chgData name="Maximilien Schmidt" userId="934edbb4-d83f-4350-bf75-734323661350" providerId="ADAL" clId="{53FB8DDD-BE2C-F14A-BBE6-6EF6CEE0DD73}" dt="2021-11-26T11:16:47.724" v="428"/>
          <ac:cxnSpMkLst>
            <pc:docMk/>
            <pc:sldMk cId="1741310664" sldId="263"/>
            <ac:cxnSpMk id="621" creationId="{B20887D8-9F1A-FB49-B148-E130BBAFD730}"/>
          </ac:cxnSpMkLst>
        </pc:cxnChg>
        <pc:cxnChg chg="mod">
          <ac:chgData name="Maximilien Schmidt" userId="934edbb4-d83f-4350-bf75-734323661350" providerId="ADAL" clId="{53FB8DDD-BE2C-F14A-BBE6-6EF6CEE0DD73}" dt="2021-11-26T11:16:47.724" v="428"/>
          <ac:cxnSpMkLst>
            <pc:docMk/>
            <pc:sldMk cId="1741310664" sldId="263"/>
            <ac:cxnSpMk id="622" creationId="{60B0F310-9F24-B542-9D8C-A167EE7DC031}"/>
          </ac:cxnSpMkLst>
        </pc:cxnChg>
        <pc:cxnChg chg="mod">
          <ac:chgData name="Maximilien Schmidt" userId="934edbb4-d83f-4350-bf75-734323661350" providerId="ADAL" clId="{53FB8DDD-BE2C-F14A-BBE6-6EF6CEE0DD73}" dt="2021-11-26T11:16:47.724" v="428"/>
          <ac:cxnSpMkLst>
            <pc:docMk/>
            <pc:sldMk cId="1741310664" sldId="263"/>
            <ac:cxnSpMk id="623" creationId="{69116872-CA6C-D346-976E-DD1F360E70E2}"/>
          </ac:cxnSpMkLst>
        </pc:cxnChg>
        <pc:cxnChg chg="mod">
          <ac:chgData name="Maximilien Schmidt" userId="934edbb4-d83f-4350-bf75-734323661350" providerId="ADAL" clId="{53FB8DDD-BE2C-F14A-BBE6-6EF6CEE0DD73}" dt="2021-11-26T11:16:47.724" v="428"/>
          <ac:cxnSpMkLst>
            <pc:docMk/>
            <pc:sldMk cId="1741310664" sldId="263"/>
            <ac:cxnSpMk id="624" creationId="{F21791D0-775F-344B-9050-28F628A73552}"/>
          </ac:cxnSpMkLst>
        </pc:cxnChg>
        <pc:cxnChg chg="mod">
          <ac:chgData name="Maximilien Schmidt" userId="934edbb4-d83f-4350-bf75-734323661350" providerId="ADAL" clId="{53FB8DDD-BE2C-F14A-BBE6-6EF6CEE0DD73}" dt="2021-11-26T11:16:47.724" v="428"/>
          <ac:cxnSpMkLst>
            <pc:docMk/>
            <pc:sldMk cId="1741310664" sldId="263"/>
            <ac:cxnSpMk id="633" creationId="{611396D8-0D96-A54F-956A-ABB9F1C71C0B}"/>
          </ac:cxnSpMkLst>
        </pc:cxnChg>
        <pc:cxnChg chg="mod">
          <ac:chgData name="Maximilien Schmidt" userId="934edbb4-d83f-4350-bf75-734323661350" providerId="ADAL" clId="{53FB8DDD-BE2C-F14A-BBE6-6EF6CEE0DD73}" dt="2021-11-26T11:16:47.724" v="428"/>
          <ac:cxnSpMkLst>
            <pc:docMk/>
            <pc:sldMk cId="1741310664" sldId="263"/>
            <ac:cxnSpMk id="635" creationId="{61E3ED4B-A63D-4A4F-92C2-7F910FAD3F0C}"/>
          </ac:cxnSpMkLst>
        </pc:cxnChg>
        <pc:cxnChg chg="mod">
          <ac:chgData name="Maximilien Schmidt" userId="934edbb4-d83f-4350-bf75-734323661350" providerId="ADAL" clId="{53FB8DDD-BE2C-F14A-BBE6-6EF6CEE0DD73}" dt="2021-11-26T11:16:47.724" v="428"/>
          <ac:cxnSpMkLst>
            <pc:docMk/>
            <pc:sldMk cId="1741310664" sldId="263"/>
            <ac:cxnSpMk id="639" creationId="{35E7524B-073F-EE4D-8B98-0B7B9B709E5D}"/>
          </ac:cxnSpMkLst>
        </pc:cxnChg>
        <pc:cxnChg chg="mod">
          <ac:chgData name="Maximilien Schmidt" userId="934edbb4-d83f-4350-bf75-734323661350" providerId="ADAL" clId="{53FB8DDD-BE2C-F14A-BBE6-6EF6CEE0DD73}" dt="2021-11-26T11:16:47.724" v="428"/>
          <ac:cxnSpMkLst>
            <pc:docMk/>
            <pc:sldMk cId="1741310664" sldId="263"/>
            <ac:cxnSpMk id="641" creationId="{D88387A3-F471-0549-BC95-5EB4EFB453FB}"/>
          </ac:cxnSpMkLst>
        </pc:cxnChg>
        <pc:cxnChg chg="mod">
          <ac:chgData name="Maximilien Schmidt" userId="934edbb4-d83f-4350-bf75-734323661350" providerId="ADAL" clId="{53FB8DDD-BE2C-F14A-BBE6-6EF6CEE0DD73}" dt="2021-11-26T11:16:47.724" v="428"/>
          <ac:cxnSpMkLst>
            <pc:docMk/>
            <pc:sldMk cId="1741310664" sldId="263"/>
            <ac:cxnSpMk id="645" creationId="{BC157E99-2CF6-0446-8DFF-A233A84DC9CF}"/>
          </ac:cxnSpMkLst>
        </pc:cxnChg>
        <pc:cxnChg chg="mod">
          <ac:chgData name="Maximilien Schmidt" userId="934edbb4-d83f-4350-bf75-734323661350" providerId="ADAL" clId="{53FB8DDD-BE2C-F14A-BBE6-6EF6CEE0DD73}" dt="2021-11-26T11:16:47.724" v="428"/>
          <ac:cxnSpMkLst>
            <pc:docMk/>
            <pc:sldMk cId="1741310664" sldId="263"/>
            <ac:cxnSpMk id="647" creationId="{2351B395-8101-EF4D-996E-783A3F58497E}"/>
          </ac:cxnSpMkLst>
        </pc:cxnChg>
        <pc:cxnChg chg="mod">
          <ac:chgData name="Maximilien Schmidt" userId="934edbb4-d83f-4350-bf75-734323661350" providerId="ADAL" clId="{53FB8DDD-BE2C-F14A-BBE6-6EF6CEE0DD73}" dt="2021-11-26T11:16:47.724" v="428"/>
          <ac:cxnSpMkLst>
            <pc:docMk/>
            <pc:sldMk cId="1741310664" sldId="263"/>
            <ac:cxnSpMk id="689" creationId="{BFC29F93-A73E-EF41-BF83-C2A8E4ECB002}"/>
          </ac:cxnSpMkLst>
        </pc:cxnChg>
        <pc:cxnChg chg="mod">
          <ac:chgData name="Maximilien Schmidt" userId="934edbb4-d83f-4350-bf75-734323661350" providerId="ADAL" clId="{53FB8DDD-BE2C-F14A-BBE6-6EF6CEE0DD73}" dt="2021-11-26T11:16:47.724" v="428"/>
          <ac:cxnSpMkLst>
            <pc:docMk/>
            <pc:sldMk cId="1741310664" sldId="263"/>
            <ac:cxnSpMk id="691" creationId="{3D35C248-084B-CE4F-A99E-A526E1137B85}"/>
          </ac:cxnSpMkLst>
        </pc:cxnChg>
        <pc:cxnChg chg="mod">
          <ac:chgData name="Maximilien Schmidt" userId="934edbb4-d83f-4350-bf75-734323661350" providerId="ADAL" clId="{53FB8DDD-BE2C-F14A-BBE6-6EF6CEE0DD73}" dt="2021-11-26T11:16:47.724" v="428"/>
          <ac:cxnSpMkLst>
            <pc:docMk/>
            <pc:sldMk cId="1741310664" sldId="263"/>
            <ac:cxnSpMk id="692" creationId="{892673B1-FD97-CA4B-8A0D-3AF4204ACC6A}"/>
          </ac:cxnSpMkLst>
        </pc:cxnChg>
        <pc:cxnChg chg="mod">
          <ac:chgData name="Maximilien Schmidt" userId="934edbb4-d83f-4350-bf75-734323661350" providerId="ADAL" clId="{53FB8DDD-BE2C-F14A-BBE6-6EF6CEE0DD73}" dt="2021-11-26T11:16:47.724" v="428"/>
          <ac:cxnSpMkLst>
            <pc:docMk/>
            <pc:sldMk cId="1741310664" sldId="263"/>
            <ac:cxnSpMk id="693" creationId="{EA0FC90A-8E41-C247-810F-A67B4B0F3592}"/>
          </ac:cxnSpMkLst>
        </pc:cxnChg>
        <pc:cxnChg chg="mod">
          <ac:chgData name="Maximilien Schmidt" userId="934edbb4-d83f-4350-bf75-734323661350" providerId="ADAL" clId="{53FB8DDD-BE2C-F14A-BBE6-6EF6CEE0DD73}" dt="2021-11-26T11:16:47.724" v="428"/>
          <ac:cxnSpMkLst>
            <pc:docMk/>
            <pc:sldMk cId="1741310664" sldId="263"/>
            <ac:cxnSpMk id="694" creationId="{96BCFF7B-9656-8C46-8C25-8C194D3E3F02}"/>
          </ac:cxnSpMkLst>
        </pc:cxnChg>
        <pc:cxnChg chg="mod">
          <ac:chgData name="Maximilien Schmidt" userId="934edbb4-d83f-4350-bf75-734323661350" providerId="ADAL" clId="{53FB8DDD-BE2C-F14A-BBE6-6EF6CEE0DD73}" dt="2021-11-26T11:16:47.724" v="428"/>
          <ac:cxnSpMkLst>
            <pc:docMk/>
            <pc:sldMk cId="1741310664" sldId="263"/>
            <ac:cxnSpMk id="695" creationId="{C32EF4CB-19F4-BF42-BE95-B467B8793A27}"/>
          </ac:cxnSpMkLst>
        </pc:cxnChg>
        <pc:cxnChg chg="mod">
          <ac:chgData name="Maximilien Schmidt" userId="934edbb4-d83f-4350-bf75-734323661350" providerId="ADAL" clId="{53FB8DDD-BE2C-F14A-BBE6-6EF6CEE0DD73}" dt="2021-11-26T11:54:09.629" v="600" actId="692"/>
          <ac:cxnSpMkLst>
            <pc:docMk/>
            <pc:sldMk cId="1741310664" sldId="263"/>
            <ac:cxnSpMk id="752" creationId="{75AD6F70-B53B-2749-B554-E2B6DC3AAF4C}"/>
          </ac:cxnSpMkLst>
        </pc:cxnChg>
        <pc:cxnChg chg="mod">
          <ac:chgData name="Maximilien Schmidt" userId="934edbb4-d83f-4350-bf75-734323661350" providerId="ADAL" clId="{53FB8DDD-BE2C-F14A-BBE6-6EF6CEE0DD73}" dt="2021-11-26T11:53:58.977" v="598" actId="692"/>
          <ac:cxnSpMkLst>
            <pc:docMk/>
            <pc:sldMk cId="1741310664" sldId="263"/>
            <ac:cxnSpMk id="753" creationId="{7CC2E8E6-D76C-844D-827A-22218952F258}"/>
          </ac:cxnSpMkLst>
        </pc:cxnChg>
        <pc:cxnChg chg="mod">
          <ac:chgData name="Maximilien Schmidt" userId="934edbb4-d83f-4350-bf75-734323661350" providerId="ADAL" clId="{53FB8DDD-BE2C-F14A-BBE6-6EF6CEE0DD73}" dt="2021-11-26T11:54:09.629" v="600" actId="692"/>
          <ac:cxnSpMkLst>
            <pc:docMk/>
            <pc:sldMk cId="1741310664" sldId="263"/>
            <ac:cxnSpMk id="754" creationId="{35903C14-0711-AD4A-9841-52E69986F4DC}"/>
          </ac:cxnSpMkLst>
        </pc:cxnChg>
        <pc:cxnChg chg="mod">
          <ac:chgData name="Maximilien Schmidt" userId="934edbb4-d83f-4350-bf75-734323661350" providerId="ADAL" clId="{53FB8DDD-BE2C-F14A-BBE6-6EF6CEE0DD73}" dt="2021-11-26T11:54:03.708" v="599" actId="692"/>
          <ac:cxnSpMkLst>
            <pc:docMk/>
            <pc:sldMk cId="1741310664" sldId="263"/>
            <ac:cxnSpMk id="755" creationId="{07B88ED2-A4CA-014F-8B48-4D3609037D1F}"/>
          </ac:cxnSpMkLst>
        </pc:cxnChg>
        <pc:cxnChg chg="mod">
          <ac:chgData name="Maximilien Schmidt" userId="934edbb4-d83f-4350-bf75-734323661350" providerId="ADAL" clId="{53FB8DDD-BE2C-F14A-BBE6-6EF6CEE0DD73}" dt="2021-11-26T11:54:09.629" v="600" actId="692"/>
          <ac:cxnSpMkLst>
            <pc:docMk/>
            <pc:sldMk cId="1741310664" sldId="263"/>
            <ac:cxnSpMk id="756" creationId="{638AF9D4-EDBF-7341-9054-D3A64019E5EC}"/>
          </ac:cxnSpMkLst>
        </pc:cxnChg>
        <pc:cxnChg chg="mod">
          <ac:chgData name="Maximilien Schmidt" userId="934edbb4-d83f-4350-bf75-734323661350" providerId="ADAL" clId="{53FB8DDD-BE2C-F14A-BBE6-6EF6CEE0DD73}" dt="2021-11-26T11:54:03.708" v="599" actId="692"/>
          <ac:cxnSpMkLst>
            <pc:docMk/>
            <pc:sldMk cId="1741310664" sldId="263"/>
            <ac:cxnSpMk id="757" creationId="{6AB65DE6-86BC-DB4B-A8B5-D09884738250}"/>
          </ac:cxnSpMkLst>
        </pc:cxnChg>
        <pc:cxnChg chg="mod">
          <ac:chgData name="Maximilien Schmidt" userId="934edbb4-d83f-4350-bf75-734323661350" providerId="ADAL" clId="{53FB8DDD-BE2C-F14A-BBE6-6EF6CEE0DD73}" dt="2021-11-26T12:08:27.777" v="649" actId="692"/>
          <ac:cxnSpMkLst>
            <pc:docMk/>
            <pc:sldMk cId="1741310664" sldId="263"/>
            <ac:cxnSpMk id="787" creationId="{063841A3-C538-E14A-9ED1-193E53CC7528}"/>
          </ac:cxnSpMkLst>
        </pc:cxnChg>
        <pc:cxnChg chg="mod">
          <ac:chgData name="Maximilien Schmidt" userId="934edbb4-d83f-4350-bf75-734323661350" providerId="ADAL" clId="{53FB8DDD-BE2C-F14A-BBE6-6EF6CEE0DD73}" dt="2021-11-26T12:08:27.777" v="649" actId="692"/>
          <ac:cxnSpMkLst>
            <pc:docMk/>
            <pc:sldMk cId="1741310664" sldId="263"/>
            <ac:cxnSpMk id="789" creationId="{E1AA55CC-8625-B248-B5C8-314B78025DB4}"/>
          </ac:cxnSpMkLst>
        </pc:cxnChg>
        <pc:cxnChg chg="mod">
          <ac:chgData name="Maximilien Schmidt" userId="934edbb4-d83f-4350-bf75-734323661350" providerId="ADAL" clId="{53FB8DDD-BE2C-F14A-BBE6-6EF6CEE0DD73}" dt="2021-11-26T12:08:27.777" v="649" actId="692"/>
          <ac:cxnSpMkLst>
            <pc:docMk/>
            <pc:sldMk cId="1741310664" sldId="263"/>
            <ac:cxnSpMk id="791" creationId="{EC8722AF-74FD-E74A-8291-4ED020B1FCD4}"/>
          </ac:cxnSpMkLst>
        </pc:cxnChg>
        <pc:cxnChg chg="mod">
          <ac:chgData name="Maximilien Schmidt" userId="934edbb4-d83f-4350-bf75-734323661350" providerId="ADAL" clId="{53FB8DDD-BE2C-F14A-BBE6-6EF6CEE0DD73}" dt="2021-11-26T12:08:27.777" v="649" actId="692"/>
          <ac:cxnSpMkLst>
            <pc:docMk/>
            <pc:sldMk cId="1741310664" sldId="263"/>
            <ac:cxnSpMk id="793" creationId="{1F1BCCE3-5884-EC45-815A-7F3703DB6FD1}"/>
          </ac:cxnSpMkLst>
        </pc:cxnChg>
        <pc:cxnChg chg="mod">
          <ac:chgData name="Maximilien Schmidt" userId="934edbb4-d83f-4350-bf75-734323661350" providerId="ADAL" clId="{53FB8DDD-BE2C-F14A-BBE6-6EF6CEE0DD73}" dt="2021-11-26T12:08:27.777" v="649" actId="692"/>
          <ac:cxnSpMkLst>
            <pc:docMk/>
            <pc:sldMk cId="1741310664" sldId="263"/>
            <ac:cxnSpMk id="795" creationId="{C4F7C05C-3FEE-FF47-9B5F-BFA713CC7EF3}"/>
          </ac:cxnSpMkLst>
        </pc:cxnChg>
        <pc:cxnChg chg="mod">
          <ac:chgData name="Maximilien Schmidt" userId="934edbb4-d83f-4350-bf75-734323661350" providerId="ADAL" clId="{53FB8DDD-BE2C-F14A-BBE6-6EF6CEE0DD73}" dt="2021-11-26T11:51:22.070" v="571" actId="692"/>
          <ac:cxnSpMkLst>
            <pc:docMk/>
            <pc:sldMk cId="1741310664" sldId="263"/>
            <ac:cxnSpMk id="802" creationId="{926EB682-0DE1-774E-B034-60E986489254}"/>
          </ac:cxnSpMkLst>
        </pc:cxnChg>
        <pc:cxnChg chg="mod">
          <ac:chgData name="Maximilien Schmidt" userId="934edbb4-d83f-4350-bf75-734323661350" providerId="ADAL" clId="{53FB8DDD-BE2C-F14A-BBE6-6EF6CEE0DD73}" dt="2021-11-26T11:51:22.070" v="571" actId="692"/>
          <ac:cxnSpMkLst>
            <pc:docMk/>
            <pc:sldMk cId="1741310664" sldId="263"/>
            <ac:cxnSpMk id="803" creationId="{43A4D599-2F64-0540-A602-B8CD38A31F63}"/>
          </ac:cxnSpMkLst>
        </pc:cxnChg>
      </pc:sldChg>
      <pc:sldChg chg="new del">
        <pc:chgData name="Maximilien Schmidt" userId="934edbb4-d83f-4350-bf75-734323661350" providerId="ADAL" clId="{53FB8DDD-BE2C-F14A-BBE6-6EF6CEE0DD73}" dt="2021-11-26T10:55:03.213" v="405" actId="680"/>
        <pc:sldMkLst>
          <pc:docMk/>
          <pc:sldMk cId="2149825777" sldId="264"/>
        </pc:sldMkLst>
      </pc:sldChg>
      <pc:sldChg chg="addSp delSp modSp new mod">
        <pc:chgData name="Maximilien Schmidt" userId="934edbb4-d83f-4350-bf75-734323661350" providerId="ADAL" clId="{53FB8DDD-BE2C-F14A-BBE6-6EF6CEE0DD73}" dt="2021-12-07T11:20:04.807" v="1022" actId="1076"/>
        <pc:sldMkLst>
          <pc:docMk/>
          <pc:sldMk cId="2637326212" sldId="264"/>
        </pc:sldMkLst>
        <pc:spChg chg="add mod">
          <ac:chgData name="Maximilien Schmidt" userId="934edbb4-d83f-4350-bf75-734323661350" providerId="ADAL" clId="{53FB8DDD-BE2C-F14A-BBE6-6EF6CEE0DD73}" dt="2021-12-07T11:20:04.807" v="1022" actId="1076"/>
          <ac:spMkLst>
            <pc:docMk/>
            <pc:sldMk cId="2637326212" sldId="264"/>
            <ac:spMk id="2" creationId="{5CCDF0E6-D8DA-0147-B8D9-9ABFD8227415}"/>
          </ac:spMkLst>
        </pc:spChg>
        <pc:spChg chg="mod">
          <ac:chgData name="Maximilien Schmidt" userId="934edbb4-d83f-4350-bf75-734323661350" providerId="ADAL" clId="{53FB8DDD-BE2C-F14A-BBE6-6EF6CEE0DD73}" dt="2021-11-26T15:12:12.095" v="684" actId="408"/>
          <ac:spMkLst>
            <pc:docMk/>
            <pc:sldMk cId="2637326212" sldId="264"/>
            <ac:spMk id="4" creationId="{4749C5D2-1DE9-454E-A26F-55682FC32343}"/>
          </ac:spMkLst>
        </pc:spChg>
        <pc:spChg chg="mod">
          <ac:chgData name="Maximilien Schmidt" userId="934edbb4-d83f-4350-bf75-734323661350" providerId="ADAL" clId="{53FB8DDD-BE2C-F14A-BBE6-6EF6CEE0DD73}" dt="2021-11-26T15:12:12.095" v="684" actId="408"/>
          <ac:spMkLst>
            <pc:docMk/>
            <pc:sldMk cId="2637326212" sldId="264"/>
            <ac:spMk id="5" creationId="{46CE27E0-59AD-7543-B60E-78E7AC699102}"/>
          </ac:spMkLst>
        </pc:spChg>
        <pc:spChg chg="mod">
          <ac:chgData name="Maximilien Schmidt" userId="934edbb4-d83f-4350-bf75-734323661350" providerId="ADAL" clId="{53FB8DDD-BE2C-F14A-BBE6-6EF6CEE0DD73}" dt="2021-11-26T15:12:12.095" v="684" actId="408"/>
          <ac:spMkLst>
            <pc:docMk/>
            <pc:sldMk cId="2637326212" sldId="264"/>
            <ac:spMk id="6" creationId="{83AAB42A-584B-D54A-9AC4-0FF016283DB1}"/>
          </ac:spMkLst>
        </pc:spChg>
        <pc:spChg chg="mod">
          <ac:chgData name="Maximilien Schmidt" userId="934edbb4-d83f-4350-bf75-734323661350" providerId="ADAL" clId="{53FB8DDD-BE2C-F14A-BBE6-6EF6CEE0DD73}" dt="2021-11-26T15:12:12.095" v="684" actId="408"/>
          <ac:spMkLst>
            <pc:docMk/>
            <pc:sldMk cId="2637326212" sldId="264"/>
            <ac:spMk id="7" creationId="{C1AC1391-802A-0547-B830-FE927C97662E}"/>
          </ac:spMkLst>
        </pc:spChg>
        <pc:spChg chg="mod">
          <ac:chgData name="Maximilien Schmidt" userId="934edbb4-d83f-4350-bf75-734323661350" providerId="ADAL" clId="{53FB8DDD-BE2C-F14A-BBE6-6EF6CEE0DD73}" dt="2021-11-26T15:12:12.095" v="684" actId="408"/>
          <ac:spMkLst>
            <pc:docMk/>
            <pc:sldMk cId="2637326212" sldId="264"/>
            <ac:spMk id="9" creationId="{89463D74-F0A1-D142-8873-8329451C339E}"/>
          </ac:spMkLst>
        </pc:spChg>
        <pc:spChg chg="mod">
          <ac:chgData name="Maximilien Schmidt" userId="934edbb4-d83f-4350-bf75-734323661350" providerId="ADAL" clId="{53FB8DDD-BE2C-F14A-BBE6-6EF6CEE0DD73}" dt="2021-11-26T15:12:12.095" v="684" actId="408"/>
          <ac:spMkLst>
            <pc:docMk/>
            <pc:sldMk cId="2637326212" sldId="264"/>
            <ac:spMk id="10" creationId="{763BBAFB-EC89-E646-89D7-E56F7F59FE69}"/>
          </ac:spMkLst>
        </pc:spChg>
        <pc:spChg chg="mod">
          <ac:chgData name="Maximilien Schmidt" userId="934edbb4-d83f-4350-bf75-734323661350" providerId="ADAL" clId="{53FB8DDD-BE2C-F14A-BBE6-6EF6CEE0DD73}" dt="2021-11-26T15:12:12.095" v="684" actId="408"/>
          <ac:spMkLst>
            <pc:docMk/>
            <pc:sldMk cId="2637326212" sldId="264"/>
            <ac:spMk id="11" creationId="{1623FA52-77A1-A24D-8227-FF4B2981863A}"/>
          </ac:spMkLst>
        </pc:spChg>
        <pc:spChg chg="mod">
          <ac:chgData name="Maximilien Schmidt" userId="934edbb4-d83f-4350-bf75-734323661350" providerId="ADAL" clId="{53FB8DDD-BE2C-F14A-BBE6-6EF6CEE0DD73}" dt="2021-11-26T15:12:12.095" v="684" actId="408"/>
          <ac:spMkLst>
            <pc:docMk/>
            <pc:sldMk cId="2637326212" sldId="264"/>
            <ac:spMk id="12" creationId="{77EB5A81-9AD8-074E-A14C-6C6CEB1482A2}"/>
          </ac:spMkLst>
        </pc:spChg>
        <pc:spChg chg="add del mod">
          <ac:chgData name="Maximilien Schmidt" userId="934edbb4-d83f-4350-bf75-734323661350" providerId="ADAL" clId="{53FB8DDD-BE2C-F14A-BBE6-6EF6CEE0DD73}" dt="2021-12-07T11:19:52.467" v="1021" actId="478"/>
          <ac:spMkLst>
            <pc:docMk/>
            <pc:sldMk cId="2637326212" sldId="264"/>
            <ac:spMk id="13" creationId="{FE3BA4B8-A343-514F-A219-88B4F631A942}"/>
          </ac:spMkLst>
        </pc:spChg>
        <pc:spChg chg="mod">
          <ac:chgData name="Maximilien Schmidt" userId="934edbb4-d83f-4350-bf75-734323661350" providerId="ADAL" clId="{53FB8DDD-BE2C-F14A-BBE6-6EF6CEE0DD73}" dt="2021-11-26T11:37:17.168" v="522"/>
          <ac:spMkLst>
            <pc:docMk/>
            <pc:sldMk cId="2637326212" sldId="264"/>
            <ac:spMk id="14" creationId="{C54EE9B8-4643-CE4D-91F3-539B065D5802}"/>
          </ac:spMkLst>
        </pc:spChg>
        <pc:spChg chg="mod">
          <ac:chgData name="Maximilien Schmidt" userId="934edbb4-d83f-4350-bf75-734323661350" providerId="ADAL" clId="{53FB8DDD-BE2C-F14A-BBE6-6EF6CEE0DD73}" dt="2021-11-26T11:37:17.168" v="522"/>
          <ac:spMkLst>
            <pc:docMk/>
            <pc:sldMk cId="2637326212" sldId="264"/>
            <ac:spMk id="15" creationId="{6A7A81F6-3D95-D146-82EF-6EE5B53E2F85}"/>
          </ac:spMkLst>
        </pc:spChg>
        <pc:spChg chg="mod">
          <ac:chgData name="Maximilien Schmidt" userId="934edbb4-d83f-4350-bf75-734323661350" providerId="ADAL" clId="{53FB8DDD-BE2C-F14A-BBE6-6EF6CEE0DD73}" dt="2021-11-26T11:37:17.168" v="522"/>
          <ac:spMkLst>
            <pc:docMk/>
            <pc:sldMk cId="2637326212" sldId="264"/>
            <ac:spMk id="16" creationId="{C1A74353-633E-4648-B7B8-D042C5D1B683}"/>
          </ac:spMkLst>
        </pc:spChg>
        <pc:spChg chg="mod">
          <ac:chgData name="Maximilien Schmidt" userId="934edbb4-d83f-4350-bf75-734323661350" providerId="ADAL" clId="{53FB8DDD-BE2C-F14A-BBE6-6EF6CEE0DD73}" dt="2021-11-26T11:37:17.168" v="522"/>
          <ac:spMkLst>
            <pc:docMk/>
            <pc:sldMk cId="2637326212" sldId="264"/>
            <ac:spMk id="18" creationId="{4547D151-68BA-4747-AEBF-8AB807712742}"/>
          </ac:spMkLst>
        </pc:spChg>
        <pc:spChg chg="mod">
          <ac:chgData name="Maximilien Schmidt" userId="934edbb4-d83f-4350-bf75-734323661350" providerId="ADAL" clId="{53FB8DDD-BE2C-F14A-BBE6-6EF6CEE0DD73}" dt="2021-11-26T11:37:17.168" v="522"/>
          <ac:spMkLst>
            <pc:docMk/>
            <pc:sldMk cId="2637326212" sldId="264"/>
            <ac:spMk id="19" creationId="{77D33EF4-5E39-2B4D-8A58-E472AB6FBF89}"/>
          </ac:spMkLst>
        </pc:spChg>
        <pc:spChg chg="mod">
          <ac:chgData name="Maximilien Schmidt" userId="934edbb4-d83f-4350-bf75-734323661350" providerId="ADAL" clId="{53FB8DDD-BE2C-F14A-BBE6-6EF6CEE0DD73}" dt="2021-11-26T11:37:17.168" v="522"/>
          <ac:spMkLst>
            <pc:docMk/>
            <pc:sldMk cId="2637326212" sldId="264"/>
            <ac:spMk id="20" creationId="{62650F63-ABDB-9840-B01A-89E09FAE717C}"/>
          </ac:spMkLst>
        </pc:spChg>
        <pc:spChg chg="mod">
          <ac:chgData name="Maximilien Schmidt" userId="934edbb4-d83f-4350-bf75-734323661350" providerId="ADAL" clId="{53FB8DDD-BE2C-F14A-BBE6-6EF6CEE0DD73}" dt="2021-11-26T15:12:12.095" v="684" actId="408"/>
          <ac:spMkLst>
            <pc:docMk/>
            <pc:sldMk cId="2637326212" sldId="264"/>
            <ac:spMk id="22" creationId="{A7706108-39B1-BF47-8C37-936B5741AD14}"/>
          </ac:spMkLst>
        </pc:spChg>
        <pc:spChg chg="mod">
          <ac:chgData name="Maximilien Schmidt" userId="934edbb4-d83f-4350-bf75-734323661350" providerId="ADAL" clId="{53FB8DDD-BE2C-F14A-BBE6-6EF6CEE0DD73}" dt="2021-11-26T15:12:12.095" v="684" actId="408"/>
          <ac:spMkLst>
            <pc:docMk/>
            <pc:sldMk cId="2637326212" sldId="264"/>
            <ac:spMk id="23" creationId="{CBDD862D-1CCA-A142-B92A-A1924609E5CF}"/>
          </ac:spMkLst>
        </pc:spChg>
        <pc:spChg chg="mod">
          <ac:chgData name="Maximilien Schmidt" userId="934edbb4-d83f-4350-bf75-734323661350" providerId="ADAL" clId="{53FB8DDD-BE2C-F14A-BBE6-6EF6CEE0DD73}" dt="2021-11-26T15:12:12.095" v="684" actId="408"/>
          <ac:spMkLst>
            <pc:docMk/>
            <pc:sldMk cId="2637326212" sldId="264"/>
            <ac:spMk id="25" creationId="{488B48BD-A1EC-4E42-BC4F-1592CA1578F3}"/>
          </ac:spMkLst>
        </pc:spChg>
        <pc:spChg chg="mod">
          <ac:chgData name="Maximilien Schmidt" userId="934edbb4-d83f-4350-bf75-734323661350" providerId="ADAL" clId="{53FB8DDD-BE2C-F14A-BBE6-6EF6CEE0DD73}" dt="2021-11-26T15:12:12.095" v="684" actId="408"/>
          <ac:spMkLst>
            <pc:docMk/>
            <pc:sldMk cId="2637326212" sldId="264"/>
            <ac:spMk id="26" creationId="{A437825A-17B8-F24F-A123-16EA0899F978}"/>
          </ac:spMkLst>
        </pc:spChg>
        <pc:spChg chg="mod">
          <ac:chgData name="Maximilien Schmidt" userId="934edbb4-d83f-4350-bf75-734323661350" providerId="ADAL" clId="{53FB8DDD-BE2C-F14A-BBE6-6EF6CEE0DD73}" dt="2021-11-26T15:12:12.095" v="684" actId="408"/>
          <ac:spMkLst>
            <pc:docMk/>
            <pc:sldMk cId="2637326212" sldId="264"/>
            <ac:spMk id="27" creationId="{5205A8E0-CA4A-5E47-B5EC-4DE94C2332CA}"/>
          </ac:spMkLst>
        </pc:spChg>
        <pc:spChg chg="mod">
          <ac:chgData name="Maximilien Schmidt" userId="934edbb4-d83f-4350-bf75-734323661350" providerId="ADAL" clId="{53FB8DDD-BE2C-F14A-BBE6-6EF6CEE0DD73}" dt="2021-11-26T15:12:12.095" v="684" actId="408"/>
          <ac:spMkLst>
            <pc:docMk/>
            <pc:sldMk cId="2637326212" sldId="264"/>
            <ac:spMk id="29" creationId="{38B93EC9-5A7A-2442-A9CC-204E29CB3FE8}"/>
          </ac:spMkLst>
        </pc:spChg>
        <pc:spChg chg="mod">
          <ac:chgData name="Maximilien Schmidt" userId="934edbb4-d83f-4350-bf75-734323661350" providerId="ADAL" clId="{53FB8DDD-BE2C-F14A-BBE6-6EF6CEE0DD73}" dt="2021-11-26T15:12:12.095" v="684" actId="408"/>
          <ac:spMkLst>
            <pc:docMk/>
            <pc:sldMk cId="2637326212" sldId="264"/>
            <ac:spMk id="30" creationId="{ACE55FED-6D36-6A44-9E96-80C8020DC778}"/>
          </ac:spMkLst>
        </pc:spChg>
        <pc:spChg chg="mod">
          <ac:chgData name="Maximilien Schmidt" userId="934edbb4-d83f-4350-bf75-734323661350" providerId="ADAL" clId="{53FB8DDD-BE2C-F14A-BBE6-6EF6CEE0DD73}" dt="2021-11-26T15:12:12.095" v="684" actId="408"/>
          <ac:spMkLst>
            <pc:docMk/>
            <pc:sldMk cId="2637326212" sldId="264"/>
            <ac:spMk id="31" creationId="{9213D150-8AD5-4E49-B4FC-437DCD6B6F8A}"/>
          </ac:spMkLst>
        </pc:spChg>
        <pc:spChg chg="mod">
          <ac:chgData name="Maximilien Schmidt" userId="934edbb4-d83f-4350-bf75-734323661350" providerId="ADAL" clId="{53FB8DDD-BE2C-F14A-BBE6-6EF6CEE0DD73}" dt="2021-11-26T15:12:12.095" v="684" actId="408"/>
          <ac:spMkLst>
            <pc:docMk/>
            <pc:sldMk cId="2637326212" sldId="264"/>
            <ac:spMk id="33" creationId="{E83DE986-F65D-9C48-A06B-3BDC55B569C2}"/>
          </ac:spMkLst>
        </pc:spChg>
        <pc:spChg chg="mod">
          <ac:chgData name="Maximilien Schmidt" userId="934edbb4-d83f-4350-bf75-734323661350" providerId="ADAL" clId="{53FB8DDD-BE2C-F14A-BBE6-6EF6CEE0DD73}" dt="2021-11-26T15:12:12.095" v="684" actId="408"/>
          <ac:spMkLst>
            <pc:docMk/>
            <pc:sldMk cId="2637326212" sldId="264"/>
            <ac:spMk id="34" creationId="{827B9108-C6E9-444A-B899-06EEE47B3CB7}"/>
          </ac:spMkLst>
        </pc:spChg>
        <pc:spChg chg="mod">
          <ac:chgData name="Maximilien Schmidt" userId="934edbb4-d83f-4350-bf75-734323661350" providerId="ADAL" clId="{53FB8DDD-BE2C-F14A-BBE6-6EF6CEE0DD73}" dt="2021-11-26T15:12:12.095" v="684" actId="408"/>
          <ac:spMkLst>
            <pc:docMk/>
            <pc:sldMk cId="2637326212" sldId="264"/>
            <ac:spMk id="35" creationId="{8563CA9D-D146-0948-8203-9F4ACBF4F723}"/>
          </ac:spMkLst>
        </pc:spChg>
        <pc:spChg chg="mod">
          <ac:chgData name="Maximilien Schmidt" userId="934edbb4-d83f-4350-bf75-734323661350" providerId="ADAL" clId="{53FB8DDD-BE2C-F14A-BBE6-6EF6CEE0DD73}" dt="2021-11-26T15:12:12.095" v="684" actId="408"/>
          <ac:spMkLst>
            <pc:docMk/>
            <pc:sldMk cId="2637326212" sldId="264"/>
            <ac:spMk id="36" creationId="{2D05C81C-54F6-2E44-B0DF-B5D22F48B0D1}"/>
          </ac:spMkLst>
        </pc:spChg>
        <pc:spChg chg="mod">
          <ac:chgData name="Maximilien Schmidt" userId="934edbb4-d83f-4350-bf75-734323661350" providerId="ADAL" clId="{53FB8DDD-BE2C-F14A-BBE6-6EF6CEE0DD73}" dt="2021-11-26T15:12:12.095" v="684" actId="408"/>
          <ac:spMkLst>
            <pc:docMk/>
            <pc:sldMk cId="2637326212" sldId="264"/>
            <ac:spMk id="37" creationId="{2CCB61A0-A556-9342-9F8D-1CE88526A352}"/>
          </ac:spMkLst>
        </pc:spChg>
        <pc:spChg chg="mod">
          <ac:chgData name="Maximilien Schmidt" userId="934edbb4-d83f-4350-bf75-734323661350" providerId="ADAL" clId="{53FB8DDD-BE2C-F14A-BBE6-6EF6CEE0DD73}" dt="2021-11-26T15:12:12.095" v="684" actId="408"/>
          <ac:spMkLst>
            <pc:docMk/>
            <pc:sldMk cId="2637326212" sldId="264"/>
            <ac:spMk id="38" creationId="{33FC81D6-6004-F94A-B66D-57883AB89CE5}"/>
          </ac:spMkLst>
        </pc:spChg>
        <pc:spChg chg="mod">
          <ac:chgData name="Maximilien Schmidt" userId="934edbb4-d83f-4350-bf75-734323661350" providerId="ADAL" clId="{53FB8DDD-BE2C-F14A-BBE6-6EF6CEE0DD73}" dt="2021-11-26T15:12:12.095" v="684" actId="408"/>
          <ac:spMkLst>
            <pc:docMk/>
            <pc:sldMk cId="2637326212" sldId="264"/>
            <ac:spMk id="40" creationId="{3320C329-1278-114C-BBDF-F8AC31FAA69D}"/>
          </ac:spMkLst>
        </pc:spChg>
        <pc:spChg chg="mod">
          <ac:chgData name="Maximilien Schmidt" userId="934edbb4-d83f-4350-bf75-734323661350" providerId="ADAL" clId="{53FB8DDD-BE2C-F14A-BBE6-6EF6CEE0DD73}" dt="2021-11-26T15:12:12.095" v="684" actId="408"/>
          <ac:spMkLst>
            <pc:docMk/>
            <pc:sldMk cId="2637326212" sldId="264"/>
            <ac:spMk id="41" creationId="{5F80BBC5-FB28-DB4F-9EB3-7F6FDBACEA7D}"/>
          </ac:spMkLst>
        </pc:spChg>
        <pc:spChg chg="mod">
          <ac:chgData name="Maximilien Schmidt" userId="934edbb4-d83f-4350-bf75-734323661350" providerId="ADAL" clId="{53FB8DDD-BE2C-F14A-BBE6-6EF6CEE0DD73}" dt="2021-11-26T15:12:12.095" v="684" actId="408"/>
          <ac:spMkLst>
            <pc:docMk/>
            <pc:sldMk cId="2637326212" sldId="264"/>
            <ac:spMk id="42" creationId="{2ACA7D6F-81CC-8641-BB9A-F2B730B1DEE8}"/>
          </ac:spMkLst>
        </pc:spChg>
        <pc:spChg chg="mod">
          <ac:chgData name="Maximilien Schmidt" userId="934edbb4-d83f-4350-bf75-734323661350" providerId="ADAL" clId="{53FB8DDD-BE2C-F14A-BBE6-6EF6CEE0DD73}" dt="2021-11-26T15:12:12.095" v="684" actId="408"/>
          <ac:spMkLst>
            <pc:docMk/>
            <pc:sldMk cId="2637326212" sldId="264"/>
            <ac:spMk id="43" creationId="{6FF5AD0D-9D7B-5F4D-A0F8-AAC197CA2A22}"/>
          </ac:spMkLst>
        </pc:spChg>
        <pc:spChg chg="mod">
          <ac:chgData name="Maximilien Schmidt" userId="934edbb4-d83f-4350-bf75-734323661350" providerId="ADAL" clId="{53FB8DDD-BE2C-F14A-BBE6-6EF6CEE0DD73}" dt="2021-11-26T15:12:12.095" v="684" actId="408"/>
          <ac:spMkLst>
            <pc:docMk/>
            <pc:sldMk cId="2637326212" sldId="264"/>
            <ac:spMk id="44" creationId="{D57A530C-4B09-184E-B49B-5B03FD39CDA9}"/>
          </ac:spMkLst>
        </pc:spChg>
        <pc:spChg chg="mod">
          <ac:chgData name="Maximilien Schmidt" userId="934edbb4-d83f-4350-bf75-734323661350" providerId="ADAL" clId="{53FB8DDD-BE2C-F14A-BBE6-6EF6CEE0DD73}" dt="2021-11-26T15:12:12.095" v="684" actId="408"/>
          <ac:spMkLst>
            <pc:docMk/>
            <pc:sldMk cId="2637326212" sldId="264"/>
            <ac:spMk id="45" creationId="{7CC20D4F-04BB-EF43-A51E-6A5E8FA55D26}"/>
          </ac:spMkLst>
        </pc:spChg>
        <pc:spChg chg="mod">
          <ac:chgData name="Maximilien Schmidt" userId="934edbb4-d83f-4350-bf75-734323661350" providerId="ADAL" clId="{53FB8DDD-BE2C-F14A-BBE6-6EF6CEE0DD73}" dt="2021-11-26T15:12:12.095" v="684" actId="408"/>
          <ac:spMkLst>
            <pc:docMk/>
            <pc:sldMk cId="2637326212" sldId="264"/>
            <ac:spMk id="47" creationId="{79DAFE24-7563-0C4A-8820-A7B958E834F9}"/>
          </ac:spMkLst>
        </pc:spChg>
        <pc:spChg chg="mod">
          <ac:chgData name="Maximilien Schmidt" userId="934edbb4-d83f-4350-bf75-734323661350" providerId="ADAL" clId="{53FB8DDD-BE2C-F14A-BBE6-6EF6CEE0DD73}" dt="2021-11-26T15:12:12.095" v="684" actId="408"/>
          <ac:spMkLst>
            <pc:docMk/>
            <pc:sldMk cId="2637326212" sldId="264"/>
            <ac:spMk id="48" creationId="{F83413FD-33AD-B24D-80D2-178106B4C906}"/>
          </ac:spMkLst>
        </pc:spChg>
        <pc:spChg chg="mod">
          <ac:chgData name="Maximilien Schmidt" userId="934edbb4-d83f-4350-bf75-734323661350" providerId="ADAL" clId="{53FB8DDD-BE2C-F14A-BBE6-6EF6CEE0DD73}" dt="2021-11-26T15:12:12.095" v="684" actId="408"/>
          <ac:spMkLst>
            <pc:docMk/>
            <pc:sldMk cId="2637326212" sldId="264"/>
            <ac:spMk id="49" creationId="{077F2A68-684F-A440-88D5-E28BA72EB38A}"/>
          </ac:spMkLst>
        </pc:spChg>
        <pc:spChg chg="mod">
          <ac:chgData name="Maximilien Schmidt" userId="934edbb4-d83f-4350-bf75-734323661350" providerId="ADAL" clId="{53FB8DDD-BE2C-F14A-BBE6-6EF6CEE0DD73}" dt="2021-11-26T15:12:12.095" v="684" actId="408"/>
          <ac:spMkLst>
            <pc:docMk/>
            <pc:sldMk cId="2637326212" sldId="264"/>
            <ac:spMk id="50" creationId="{547EF81D-4C75-5C42-A1B8-C09F0F78C3A1}"/>
          </ac:spMkLst>
        </pc:spChg>
        <pc:spChg chg="mod">
          <ac:chgData name="Maximilien Schmidt" userId="934edbb4-d83f-4350-bf75-734323661350" providerId="ADAL" clId="{53FB8DDD-BE2C-F14A-BBE6-6EF6CEE0DD73}" dt="2021-11-26T15:12:12.095" v="684" actId="408"/>
          <ac:spMkLst>
            <pc:docMk/>
            <pc:sldMk cId="2637326212" sldId="264"/>
            <ac:spMk id="51" creationId="{1690884D-2AA8-8441-9F47-A3733F17E236}"/>
          </ac:spMkLst>
        </pc:spChg>
        <pc:spChg chg="mod">
          <ac:chgData name="Maximilien Schmidt" userId="934edbb4-d83f-4350-bf75-734323661350" providerId="ADAL" clId="{53FB8DDD-BE2C-F14A-BBE6-6EF6CEE0DD73}" dt="2021-11-26T15:12:12.095" v="684" actId="408"/>
          <ac:spMkLst>
            <pc:docMk/>
            <pc:sldMk cId="2637326212" sldId="264"/>
            <ac:spMk id="52" creationId="{7EEE538E-D841-AD40-BFB6-ED953486C0B3}"/>
          </ac:spMkLst>
        </pc:spChg>
        <pc:spChg chg="mod">
          <ac:chgData name="Maximilien Schmidt" userId="934edbb4-d83f-4350-bf75-734323661350" providerId="ADAL" clId="{53FB8DDD-BE2C-F14A-BBE6-6EF6CEE0DD73}" dt="2021-11-26T15:12:12.095" v="684" actId="408"/>
          <ac:spMkLst>
            <pc:docMk/>
            <pc:sldMk cId="2637326212" sldId="264"/>
            <ac:spMk id="53" creationId="{F8A00465-90A4-C04C-AF94-5A6D6262E863}"/>
          </ac:spMkLst>
        </pc:spChg>
        <pc:spChg chg="mod">
          <ac:chgData name="Maximilien Schmidt" userId="934edbb4-d83f-4350-bf75-734323661350" providerId="ADAL" clId="{53FB8DDD-BE2C-F14A-BBE6-6EF6CEE0DD73}" dt="2021-11-26T15:12:12.095" v="684" actId="408"/>
          <ac:spMkLst>
            <pc:docMk/>
            <pc:sldMk cId="2637326212" sldId="264"/>
            <ac:spMk id="54" creationId="{48B96C1D-381A-C24F-94A8-18B08BAD2994}"/>
          </ac:spMkLst>
        </pc:spChg>
        <pc:spChg chg="mod">
          <ac:chgData name="Maximilien Schmidt" userId="934edbb4-d83f-4350-bf75-734323661350" providerId="ADAL" clId="{53FB8DDD-BE2C-F14A-BBE6-6EF6CEE0DD73}" dt="2021-11-26T15:12:12.095" v="684" actId="408"/>
          <ac:spMkLst>
            <pc:docMk/>
            <pc:sldMk cId="2637326212" sldId="264"/>
            <ac:spMk id="55" creationId="{F9EF5729-8319-4E4E-B2BC-7BDF5E2C8BD6}"/>
          </ac:spMkLst>
        </pc:spChg>
        <pc:spChg chg="mod">
          <ac:chgData name="Maximilien Schmidt" userId="934edbb4-d83f-4350-bf75-734323661350" providerId="ADAL" clId="{53FB8DDD-BE2C-F14A-BBE6-6EF6CEE0DD73}" dt="2021-11-26T15:12:12.095" v="684" actId="408"/>
          <ac:spMkLst>
            <pc:docMk/>
            <pc:sldMk cId="2637326212" sldId="264"/>
            <ac:spMk id="56" creationId="{79B5FB9F-1788-9E46-BDA7-3A4FE76731F9}"/>
          </ac:spMkLst>
        </pc:spChg>
        <pc:spChg chg="mod">
          <ac:chgData name="Maximilien Schmidt" userId="934edbb4-d83f-4350-bf75-734323661350" providerId="ADAL" clId="{53FB8DDD-BE2C-F14A-BBE6-6EF6CEE0DD73}" dt="2021-11-26T15:12:12.095" v="684" actId="408"/>
          <ac:spMkLst>
            <pc:docMk/>
            <pc:sldMk cId="2637326212" sldId="264"/>
            <ac:spMk id="57" creationId="{C5C1B8F4-AEF6-AC48-ACCD-07061B713F46}"/>
          </ac:spMkLst>
        </pc:spChg>
        <pc:spChg chg="mod">
          <ac:chgData name="Maximilien Schmidt" userId="934edbb4-d83f-4350-bf75-734323661350" providerId="ADAL" clId="{53FB8DDD-BE2C-F14A-BBE6-6EF6CEE0DD73}" dt="2021-11-26T15:12:10.707" v="683" actId="465"/>
          <ac:spMkLst>
            <pc:docMk/>
            <pc:sldMk cId="2637326212" sldId="264"/>
            <ac:spMk id="59" creationId="{231072F9-CA63-F049-B548-A6F2E7950E7E}"/>
          </ac:spMkLst>
        </pc:spChg>
        <pc:spChg chg="mod">
          <ac:chgData name="Maximilien Schmidt" userId="934edbb4-d83f-4350-bf75-734323661350" providerId="ADAL" clId="{53FB8DDD-BE2C-F14A-BBE6-6EF6CEE0DD73}" dt="2021-11-26T15:12:10.707" v="683" actId="465"/>
          <ac:spMkLst>
            <pc:docMk/>
            <pc:sldMk cId="2637326212" sldId="264"/>
            <ac:spMk id="60" creationId="{9E138DFC-3D8F-3C43-AB7D-A04C8436DF74}"/>
          </ac:spMkLst>
        </pc:spChg>
        <pc:spChg chg="mod">
          <ac:chgData name="Maximilien Schmidt" userId="934edbb4-d83f-4350-bf75-734323661350" providerId="ADAL" clId="{53FB8DDD-BE2C-F14A-BBE6-6EF6CEE0DD73}" dt="2021-11-26T15:12:10.707" v="683" actId="465"/>
          <ac:spMkLst>
            <pc:docMk/>
            <pc:sldMk cId="2637326212" sldId="264"/>
            <ac:spMk id="61" creationId="{914916A6-7972-AC4E-81E2-7F2AD7685C6B}"/>
          </ac:spMkLst>
        </pc:spChg>
        <pc:spChg chg="mod">
          <ac:chgData name="Maximilien Schmidt" userId="934edbb4-d83f-4350-bf75-734323661350" providerId="ADAL" clId="{53FB8DDD-BE2C-F14A-BBE6-6EF6CEE0DD73}" dt="2021-11-26T15:12:10.707" v="683" actId="465"/>
          <ac:spMkLst>
            <pc:docMk/>
            <pc:sldMk cId="2637326212" sldId="264"/>
            <ac:spMk id="62" creationId="{41787E01-1E1F-3A46-90DA-CC93026F942E}"/>
          </ac:spMkLst>
        </pc:spChg>
        <pc:spChg chg="mod">
          <ac:chgData name="Maximilien Schmidt" userId="934edbb4-d83f-4350-bf75-734323661350" providerId="ADAL" clId="{53FB8DDD-BE2C-F14A-BBE6-6EF6CEE0DD73}" dt="2021-11-26T15:12:10.707" v="683" actId="465"/>
          <ac:spMkLst>
            <pc:docMk/>
            <pc:sldMk cId="2637326212" sldId="264"/>
            <ac:spMk id="63" creationId="{E20C0A6C-6DA2-ED44-8B1B-E1CE95D0157B}"/>
          </ac:spMkLst>
        </pc:spChg>
        <pc:spChg chg="add mod">
          <ac:chgData name="Maximilien Schmidt" userId="934edbb4-d83f-4350-bf75-734323661350" providerId="ADAL" clId="{53FB8DDD-BE2C-F14A-BBE6-6EF6CEE0DD73}" dt="2021-11-26T15:12:13.565" v="685" actId="14100"/>
          <ac:spMkLst>
            <pc:docMk/>
            <pc:sldMk cId="2637326212" sldId="264"/>
            <ac:spMk id="64" creationId="{4F03137D-A7B7-8443-8E8D-18B390B77A5B}"/>
          </ac:spMkLst>
        </pc:spChg>
        <pc:spChg chg="mod">
          <ac:chgData name="Maximilien Schmidt" userId="934edbb4-d83f-4350-bf75-734323661350" providerId="ADAL" clId="{53FB8DDD-BE2C-F14A-BBE6-6EF6CEE0DD73}" dt="2021-11-26T15:12:12.095" v="684" actId="408"/>
          <ac:spMkLst>
            <pc:docMk/>
            <pc:sldMk cId="2637326212" sldId="264"/>
            <ac:spMk id="66" creationId="{116CE022-937E-A140-9C98-9739933363BA}"/>
          </ac:spMkLst>
        </pc:spChg>
        <pc:spChg chg="mod">
          <ac:chgData name="Maximilien Schmidt" userId="934edbb4-d83f-4350-bf75-734323661350" providerId="ADAL" clId="{53FB8DDD-BE2C-F14A-BBE6-6EF6CEE0DD73}" dt="2021-11-26T15:12:12.095" v="684" actId="408"/>
          <ac:spMkLst>
            <pc:docMk/>
            <pc:sldMk cId="2637326212" sldId="264"/>
            <ac:spMk id="67" creationId="{FE287E63-3377-4A4D-ADE5-52EDEEC1C59F}"/>
          </ac:spMkLst>
        </pc:spChg>
        <pc:spChg chg="mod">
          <ac:chgData name="Maximilien Schmidt" userId="934edbb4-d83f-4350-bf75-734323661350" providerId="ADAL" clId="{53FB8DDD-BE2C-F14A-BBE6-6EF6CEE0DD73}" dt="2021-11-26T15:12:12.095" v="684" actId="408"/>
          <ac:spMkLst>
            <pc:docMk/>
            <pc:sldMk cId="2637326212" sldId="264"/>
            <ac:spMk id="68" creationId="{DC886491-4E6B-F548-AB4D-B55289A29E40}"/>
          </ac:spMkLst>
        </pc:spChg>
        <pc:spChg chg="mod">
          <ac:chgData name="Maximilien Schmidt" userId="934edbb4-d83f-4350-bf75-734323661350" providerId="ADAL" clId="{53FB8DDD-BE2C-F14A-BBE6-6EF6CEE0DD73}" dt="2021-11-26T15:12:12.095" v="684" actId="408"/>
          <ac:spMkLst>
            <pc:docMk/>
            <pc:sldMk cId="2637326212" sldId="264"/>
            <ac:spMk id="69" creationId="{F24C911C-A843-AC49-892A-CD7D9E7D00F6}"/>
          </ac:spMkLst>
        </pc:spChg>
        <pc:spChg chg="mod">
          <ac:chgData name="Maximilien Schmidt" userId="934edbb4-d83f-4350-bf75-734323661350" providerId="ADAL" clId="{53FB8DDD-BE2C-F14A-BBE6-6EF6CEE0DD73}" dt="2021-11-26T15:12:12.095" v="684" actId="408"/>
          <ac:spMkLst>
            <pc:docMk/>
            <pc:sldMk cId="2637326212" sldId="264"/>
            <ac:spMk id="71" creationId="{E5598D2B-1F89-F742-8F25-0E0BD26CE536}"/>
          </ac:spMkLst>
        </pc:spChg>
        <pc:spChg chg="mod">
          <ac:chgData name="Maximilien Schmidt" userId="934edbb4-d83f-4350-bf75-734323661350" providerId="ADAL" clId="{53FB8DDD-BE2C-F14A-BBE6-6EF6CEE0DD73}" dt="2021-11-26T15:12:12.095" v="684" actId="408"/>
          <ac:spMkLst>
            <pc:docMk/>
            <pc:sldMk cId="2637326212" sldId="264"/>
            <ac:spMk id="72" creationId="{62DDB148-CDD1-0C4A-BE97-609501D0FBA3}"/>
          </ac:spMkLst>
        </pc:spChg>
        <pc:spChg chg="mod">
          <ac:chgData name="Maximilien Schmidt" userId="934edbb4-d83f-4350-bf75-734323661350" providerId="ADAL" clId="{53FB8DDD-BE2C-F14A-BBE6-6EF6CEE0DD73}" dt="2021-11-26T15:12:12.095" v="684" actId="408"/>
          <ac:spMkLst>
            <pc:docMk/>
            <pc:sldMk cId="2637326212" sldId="264"/>
            <ac:spMk id="73" creationId="{618F5527-5DD3-4B48-BBDB-A86E70A97863}"/>
          </ac:spMkLst>
        </pc:spChg>
        <pc:spChg chg="mod">
          <ac:chgData name="Maximilien Schmidt" userId="934edbb4-d83f-4350-bf75-734323661350" providerId="ADAL" clId="{53FB8DDD-BE2C-F14A-BBE6-6EF6CEE0DD73}" dt="2021-11-26T15:12:12.095" v="684" actId="408"/>
          <ac:spMkLst>
            <pc:docMk/>
            <pc:sldMk cId="2637326212" sldId="264"/>
            <ac:spMk id="74" creationId="{B63C4DA0-346F-C94B-B70E-6C5EEC5A7624}"/>
          </ac:spMkLst>
        </pc:spChg>
        <pc:spChg chg="mod">
          <ac:chgData name="Maximilien Schmidt" userId="934edbb4-d83f-4350-bf75-734323661350" providerId="ADAL" clId="{53FB8DDD-BE2C-F14A-BBE6-6EF6CEE0DD73}" dt="2021-11-26T15:12:12.095" v="684" actId="408"/>
          <ac:spMkLst>
            <pc:docMk/>
            <pc:sldMk cId="2637326212" sldId="264"/>
            <ac:spMk id="75" creationId="{08A3ABF7-C701-1743-A29E-0D5D67B68287}"/>
          </ac:spMkLst>
        </pc:spChg>
        <pc:spChg chg="mod">
          <ac:chgData name="Maximilien Schmidt" userId="934edbb4-d83f-4350-bf75-734323661350" providerId="ADAL" clId="{53FB8DDD-BE2C-F14A-BBE6-6EF6CEE0DD73}" dt="2021-11-26T15:12:12.095" v="684" actId="408"/>
          <ac:spMkLst>
            <pc:docMk/>
            <pc:sldMk cId="2637326212" sldId="264"/>
            <ac:spMk id="76" creationId="{60060268-3CE9-B14C-994E-6E7FB490EE40}"/>
          </ac:spMkLst>
        </pc:spChg>
        <pc:spChg chg="mod">
          <ac:chgData name="Maximilien Schmidt" userId="934edbb4-d83f-4350-bf75-734323661350" providerId="ADAL" clId="{53FB8DDD-BE2C-F14A-BBE6-6EF6CEE0DD73}" dt="2021-11-26T15:12:12.095" v="684" actId="408"/>
          <ac:spMkLst>
            <pc:docMk/>
            <pc:sldMk cId="2637326212" sldId="264"/>
            <ac:spMk id="77" creationId="{76EB9FD4-5247-CF42-A7B0-4949B6BED247}"/>
          </ac:spMkLst>
        </pc:spChg>
        <pc:spChg chg="mod">
          <ac:chgData name="Maximilien Schmidt" userId="934edbb4-d83f-4350-bf75-734323661350" providerId="ADAL" clId="{53FB8DDD-BE2C-F14A-BBE6-6EF6CEE0DD73}" dt="2021-11-26T15:12:12.095" v="684" actId="408"/>
          <ac:spMkLst>
            <pc:docMk/>
            <pc:sldMk cId="2637326212" sldId="264"/>
            <ac:spMk id="78" creationId="{5E39CDDA-3635-EB4B-8E3C-AC5AF84EF270}"/>
          </ac:spMkLst>
        </pc:spChg>
        <pc:spChg chg="mod">
          <ac:chgData name="Maximilien Schmidt" userId="934edbb4-d83f-4350-bf75-734323661350" providerId="ADAL" clId="{53FB8DDD-BE2C-F14A-BBE6-6EF6CEE0DD73}" dt="2021-11-26T15:12:12.095" v="684" actId="408"/>
          <ac:spMkLst>
            <pc:docMk/>
            <pc:sldMk cId="2637326212" sldId="264"/>
            <ac:spMk id="79" creationId="{338A6C60-E000-C949-9CF4-A28962C898CA}"/>
          </ac:spMkLst>
        </pc:spChg>
        <pc:spChg chg="mod">
          <ac:chgData name="Maximilien Schmidt" userId="934edbb4-d83f-4350-bf75-734323661350" providerId="ADAL" clId="{53FB8DDD-BE2C-F14A-BBE6-6EF6CEE0DD73}" dt="2021-11-26T15:12:12.095" v="684" actId="408"/>
          <ac:spMkLst>
            <pc:docMk/>
            <pc:sldMk cId="2637326212" sldId="264"/>
            <ac:spMk id="80" creationId="{8F0A62BA-B700-6F40-BAEF-66303FACADC7}"/>
          </ac:spMkLst>
        </pc:spChg>
        <pc:spChg chg="mod">
          <ac:chgData name="Maximilien Schmidt" userId="934edbb4-d83f-4350-bf75-734323661350" providerId="ADAL" clId="{53FB8DDD-BE2C-F14A-BBE6-6EF6CEE0DD73}" dt="2021-11-26T15:12:12.095" v="684" actId="408"/>
          <ac:spMkLst>
            <pc:docMk/>
            <pc:sldMk cId="2637326212" sldId="264"/>
            <ac:spMk id="81" creationId="{11BD3239-0C15-F047-A48C-501D6F39D6D7}"/>
          </ac:spMkLst>
        </pc:spChg>
        <pc:spChg chg="mod">
          <ac:chgData name="Maximilien Schmidt" userId="934edbb4-d83f-4350-bf75-734323661350" providerId="ADAL" clId="{53FB8DDD-BE2C-F14A-BBE6-6EF6CEE0DD73}" dt="2021-11-26T15:12:12.095" v="684" actId="408"/>
          <ac:spMkLst>
            <pc:docMk/>
            <pc:sldMk cId="2637326212" sldId="264"/>
            <ac:spMk id="82" creationId="{40343FB2-5D3E-F247-8EC8-143789CE31BD}"/>
          </ac:spMkLst>
        </pc:spChg>
        <pc:spChg chg="mod">
          <ac:chgData name="Maximilien Schmidt" userId="934edbb4-d83f-4350-bf75-734323661350" providerId="ADAL" clId="{53FB8DDD-BE2C-F14A-BBE6-6EF6CEE0DD73}" dt="2021-11-26T15:12:12.095" v="684" actId="408"/>
          <ac:spMkLst>
            <pc:docMk/>
            <pc:sldMk cId="2637326212" sldId="264"/>
            <ac:spMk id="83" creationId="{DDEF4D6B-9D4B-1145-9CE5-A3A2228BFD2F}"/>
          </ac:spMkLst>
        </pc:spChg>
        <pc:spChg chg="mod">
          <ac:chgData name="Maximilien Schmidt" userId="934edbb4-d83f-4350-bf75-734323661350" providerId="ADAL" clId="{53FB8DDD-BE2C-F14A-BBE6-6EF6CEE0DD73}" dt="2021-11-26T15:12:12.095" v="684" actId="408"/>
          <ac:spMkLst>
            <pc:docMk/>
            <pc:sldMk cId="2637326212" sldId="264"/>
            <ac:spMk id="84" creationId="{EBEC30B7-2897-D545-8376-41A711549E2D}"/>
          </ac:spMkLst>
        </pc:spChg>
        <pc:spChg chg="mod">
          <ac:chgData name="Maximilien Schmidt" userId="934edbb4-d83f-4350-bf75-734323661350" providerId="ADAL" clId="{53FB8DDD-BE2C-F14A-BBE6-6EF6CEE0DD73}" dt="2021-11-26T15:12:12.095" v="684" actId="408"/>
          <ac:spMkLst>
            <pc:docMk/>
            <pc:sldMk cId="2637326212" sldId="264"/>
            <ac:spMk id="86" creationId="{BD1E9F7C-E5A9-AD4F-A1A9-78DB51C24A57}"/>
          </ac:spMkLst>
        </pc:spChg>
        <pc:spChg chg="mod">
          <ac:chgData name="Maximilien Schmidt" userId="934edbb4-d83f-4350-bf75-734323661350" providerId="ADAL" clId="{53FB8DDD-BE2C-F14A-BBE6-6EF6CEE0DD73}" dt="2021-11-26T15:12:12.095" v="684" actId="408"/>
          <ac:spMkLst>
            <pc:docMk/>
            <pc:sldMk cId="2637326212" sldId="264"/>
            <ac:spMk id="87" creationId="{B2E592C8-DFA0-F648-9AD9-39FCEFF0B93E}"/>
          </ac:spMkLst>
        </pc:spChg>
        <pc:spChg chg="mod">
          <ac:chgData name="Maximilien Schmidt" userId="934edbb4-d83f-4350-bf75-734323661350" providerId="ADAL" clId="{53FB8DDD-BE2C-F14A-BBE6-6EF6CEE0DD73}" dt="2021-11-26T15:12:12.095" v="684" actId="408"/>
          <ac:spMkLst>
            <pc:docMk/>
            <pc:sldMk cId="2637326212" sldId="264"/>
            <ac:spMk id="88" creationId="{8C3F6CED-817C-8C47-84FB-B7B3B0ABA9C1}"/>
          </ac:spMkLst>
        </pc:spChg>
        <pc:spChg chg="mod">
          <ac:chgData name="Maximilien Schmidt" userId="934edbb4-d83f-4350-bf75-734323661350" providerId="ADAL" clId="{53FB8DDD-BE2C-F14A-BBE6-6EF6CEE0DD73}" dt="2021-11-26T15:12:12.095" v="684" actId="408"/>
          <ac:spMkLst>
            <pc:docMk/>
            <pc:sldMk cId="2637326212" sldId="264"/>
            <ac:spMk id="89" creationId="{3A244D09-FFA2-C149-99E8-82C1C2EA782A}"/>
          </ac:spMkLst>
        </pc:spChg>
        <pc:spChg chg="mod">
          <ac:chgData name="Maximilien Schmidt" userId="934edbb4-d83f-4350-bf75-734323661350" providerId="ADAL" clId="{53FB8DDD-BE2C-F14A-BBE6-6EF6CEE0DD73}" dt="2021-11-26T15:12:12.095" v="684" actId="408"/>
          <ac:spMkLst>
            <pc:docMk/>
            <pc:sldMk cId="2637326212" sldId="264"/>
            <ac:spMk id="90" creationId="{A93FED35-7C39-0341-A08E-13F3FC84B80D}"/>
          </ac:spMkLst>
        </pc:spChg>
        <pc:spChg chg="mod">
          <ac:chgData name="Maximilien Schmidt" userId="934edbb4-d83f-4350-bf75-734323661350" providerId="ADAL" clId="{53FB8DDD-BE2C-F14A-BBE6-6EF6CEE0DD73}" dt="2021-11-26T15:12:12.095" v="684" actId="408"/>
          <ac:spMkLst>
            <pc:docMk/>
            <pc:sldMk cId="2637326212" sldId="264"/>
            <ac:spMk id="91" creationId="{80DC7DDC-11E1-A547-908B-B72C4E71047F}"/>
          </ac:spMkLst>
        </pc:spChg>
        <pc:spChg chg="mod">
          <ac:chgData name="Maximilien Schmidt" userId="934edbb4-d83f-4350-bf75-734323661350" providerId="ADAL" clId="{53FB8DDD-BE2C-F14A-BBE6-6EF6CEE0DD73}" dt="2021-11-26T15:12:12.095" v="684" actId="408"/>
          <ac:spMkLst>
            <pc:docMk/>
            <pc:sldMk cId="2637326212" sldId="264"/>
            <ac:spMk id="92" creationId="{AE74A682-5E70-CA4A-A85F-986A49A9A6AA}"/>
          </ac:spMkLst>
        </pc:spChg>
        <pc:spChg chg="mod">
          <ac:chgData name="Maximilien Schmidt" userId="934edbb4-d83f-4350-bf75-734323661350" providerId="ADAL" clId="{53FB8DDD-BE2C-F14A-BBE6-6EF6CEE0DD73}" dt="2021-11-26T15:12:12.095" v="684" actId="408"/>
          <ac:spMkLst>
            <pc:docMk/>
            <pc:sldMk cId="2637326212" sldId="264"/>
            <ac:spMk id="93" creationId="{D0F78CC3-AF29-5946-9802-5ABE89D01683}"/>
          </ac:spMkLst>
        </pc:spChg>
        <pc:spChg chg="mod">
          <ac:chgData name="Maximilien Schmidt" userId="934edbb4-d83f-4350-bf75-734323661350" providerId="ADAL" clId="{53FB8DDD-BE2C-F14A-BBE6-6EF6CEE0DD73}" dt="2021-11-26T15:12:12.095" v="684" actId="408"/>
          <ac:spMkLst>
            <pc:docMk/>
            <pc:sldMk cId="2637326212" sldId="264"/>
            <ac:spMk id="94" creationId="{443D1C3D-421A-6B4A-8FC3-E2018E3DB823}"/>
          </ac:spMkLst>
        </pc:spChg>
        <pc:spChg chg="mod">
          <ac:chgData name="Maximilien Schmidt" userId="934edbb4-d83f-4350-bf75-734323661350" providerId="ADAL" clId="{53FB8DDD-BE2C-F14A-BBE6-6EF6CEE0DD73}" dt="2021-11-26T15:12:12.095" v="684" actId="408"/>
          <ac:spMkLst>
            <pc:docMk/>
            <pc:sldMk cId="2637326212" sldId="264"/>
            <ac:spMk id="95" creationId="{E9EFFE23-5215-874C-A51D-DFAE145EB02F}"/>
          </ac:spMkLst>
        </pc:spChg>
        <pc:spChg chg="mod">
          <ac:chgData name="Maximilien Schmidt" userId="934edbb4-d83f-4350-bf75-734323661350" providerId="ADAL" clId="{53FB8DDD-BE2C-F14A-BBE6-6EF6CEE0DD73}" dt="2021-11-26T15:12:12.095" v="684" actId="408"/>
          <ac:spMkLst>
            <pc:docMk/>
            <pc:sldMk cId="2637326212" sldId="264"/>
            <ac:spMk id="97" creationId="{62706118-A2A7-D145-B74A-DC684520356A}"/>
          </ac:spMkLst>
        </pc:spChg>
        <pc:spChg chg="mod">
          <ac:chgData name="Maximilien Schmidt" userId="934edbb4-d83f-4350-bf75-734323661350" providerId="ADAL" clId="{53FB8DDD-BE2C-F14A-BBE6-6EF6CEE0DD73}" dt="2021-11-26T15:12:12.095" v="684" actId="408"/>
          <ac:spMkLst>
            <pc:docMk/>
            <pc:sldMk cId="2637326212" sldId="264"/>
            <ac:spMk id="98" creationId="{75758544-77E3-1C40-B44F-EEBEB6943669}"/>
          </ac:spMkLst>
        </pc:spChg>
        <pc:spChg chg="mod">
          <ac:chgData name="Maximilien Schmidt" userId="934edbb4-d83f-4350-bf75-734323661350" providerId="ADAL" clId="{53FB8DDD-BE2C-F14A-BBE6-6EF6CEE0DD73}" dt="2021-11-26T15:12:12.095" v="684" actId="408"/>
          <ac:spMkLst>
            <pc:docMk/>
            <pc:sldMk cId="2637326212" sldId="264"/>
            <ac:spMk id="99" creationId="{92D1236C-C73D-FB46-A809-1943E2A22DAA}"/>
          </ac:spMkLst>
        </pc:spChg>
        <pc:spChg chg="mod">
          <ac:chgData name="Maximilien Schmidt" userId="934edbb4-d83f-4350-bf75-734323661350" providerId="ADAL" clId="{53FB8DDD-BE2C-F14A-BBE6-6EF6CEE0DD73}" dt="2021-11-26T15:12:12.095" v="684" actId="408"/>
          <ac:spMkLst>
            <pc:docMk/>
            <pc:sldMk cId="2637326212" sldId="264"/>
            <ac:spMk id="100" creationId="{3DEB79DE-8378-AE44-9B8F-2910E6B6ED34}"/>
          </ac:spMkLst>
        </pc:spChg>
        <pc:spChg chg="mod">
          <ac:chgData name="Maximilien Schmidt" userId="934edbb4-d83f-4350-bf75-734323661350" providerId="ADAL" clId="{53FB8DDD-BE2C-F14A-BBE6-6EF6CEE0DD73}" dt="2021-11-26T15:12:12.095" v="684" actId="408"/>
          <ac:spMkLst>
            <pc:docMk/>
            <pc:sldMk cId="2637326212" sldId="264"/>
            <ac:spMk id="101" creationId="{23A6F9EB-B091-5B40-AFA6-3D9C3F69EC68}"/>
          </ac:spMkLst>
        </pc:spChg>
        <pc:spChg chg="mod">
          <ac:chgData name="Maximilien Schmidt" userId="934edbb4-d83f-4350-bf75-734323661350" providerId="ADAL" clId="{53FB8DDD-BE2C-F14A-BBE6-6EF6CEE0DD73}" dt="2021-11-26T15:12:12.095" v="684" actId="408"/>
          <ac:spMkLst>
            <pc:docMk/>
            <pc:sldMk cId="2637326212" sldId="264"/>
            <ac:spMk id="102" creationId="{CD650622-4C2B-B040-B189-4BCB08781192}"/>
          </ac:spMkLst>
        </pc:spChg>
        <pc:spChg chg="mod">
          <ac:chgData name="Maximilien Schmidt" userId="934edbb4-d83f-4350-bf75-734323661350" providerId="ADAL" clId="{53FB8DDD-BE2C-F14A-BBE6-6EF6CEE0DD73}" dt="2021-11-26T15:12:12.095" v="684" actId="408"/>
          <ac:spMkLst>
            <pc:docMk/>
            <pc:sldMk cId="2637326212" sldId="264"/>
            <ac:spMk id="103" creationId="{B9D8451C-805B-404B-BD21-2CD11BB2FB19}"/>
          </ac:spMkLst>
        </pc:spChg>
        <pc:spChg chg="mod">
          <ac:chgData name="Maximilien Schmidt" userId="934edbb4-d83f-4350-bf75-734323661350" providerId="ADAL" clId="{53FB8DDD-BE2C-F14A-BBE6-6EF6CEE0DD73}" dt="2021-11-26T15:12:12.095" v="684" actId="408"/>
          <ac:spMkLst>
            <pc:docMk/>
            <pc:sldMk cId="2637326212" sldId="264"/>
            <ac:spMk id="104" creationId="{555573F1-8C6B-5E44-BE28-70542932C2F6}"/>
          </ac:spMkLst>
        </pc:spChg>
        <pc:spChg chg="mod">
          <ac:chgData name="Maximilien Schmidt" userId="934edbb4-d83f-4350-bf75-734323661350" providerId="ADAL" clId="{53FB8DDD-BE2C-F14A-BBE6-6EF6CEE0DD73}" dt="2021-11-26T15:12:12.095" v="684" actId="408"/>
          <ac:spMkLst>
            <pc:docMk/>
            <pc:sldMk cId="2637326212" sldId="264"/>
            <ac:spMk id="105" creationId="{706FC4D2-4E9D-5E4D-9B47-CB8EED84B459}"/>
          </ac:spMkLst>
        </pc:spChg>
        <pc:spChg chg="mod">
          <ac:chgData name="Maximilien Schmidt" userId="934edbb4-d83f-4350-bf75-734323661350" providerId="ADAL" clId="{53FB8DDD-BE2C-F14A-BBE6-6EF6CEE0DD73}" dt="2021-11-26T15:12:12.095" v="684" actId="408"/>
          <ac:spMkLst>
            <pc:docMk/>
            <pc:sldMk cId="2637326212" sldId="264"/>
            <ac:spMk id="106" creationId="{3C00CB33-E2CE-AB46-972D-89790BD2D29B}"/>
          </ac:spMkLst>
        </pc:spChg>
        <pc:spChg chg="mod">
          <ac:chgData name="Maximilien Schmidt" userId="934edbb4-d83f-4350-bf75-734323661350" providerId="ADAL" clId="{53FB8DDD-BE2C-F14A-BBE6-6EF6CEE0DD73}" dt="2021-11-26T11:37:17.168" v="522"/>
          <ac:spMkLst>
            <pc:docMk/>
            <pc:sldMk cId="2637326212" sldId="264"/>
            <ac:spMk id="108" creationId="{5E1E8341-672A-304D-B500-C75B4B636EA5}"/>
          </ac:spMkLst>
        </pc:spChg>
        <pc:spChg chg="mod">
          <ac:chgData name="Maximilien Schmidt" userId="934edbb4-d83f-4350-bf75-734323661350" providerId="ADAL" clId="{53FB8DDD-BE2C-F14A-BBE6-6EF6CEE0DD73}" dt="2021-11-26T11:37:17.168" v="522"/>
          <ac:spMkLst>
            <pc:docMk/>
            <pc:sldMk cId="2637326212" sldId="264"/>
            <ac:spMk id="109" creationId="{849D9BD8-26E3-6945-A5F7-3C6C38A298BA}"/>
          </ac:spMkLst>
        </pc:spChg>
        <pc:spChg chg="mod">
          <ac:chgData name="Maximilien Schmidt" userId="934edbb4-d83f-4350-bf75-734323661350" providerId="ADAL" clId="{53FB8DDD-BE2C-F14A-BBE6-6EF6CEE0DD73}" dt="2021-11-26T11:37:17.168" v="522"/>
          <ac:spMkLst>
            <pc:docMk/>
            <pc:sldMk cId="2637326212" sldId="264"/>
            <ac:spMk id="110" creationId="{171C8FDE-032B-A041-AE25-5CD671104D24}"/>
          </ac:spMkLst>
        </pc:spChg>
        <pc:spChg chg="mod">
          <ac:chgData name="Maximilien Schmidt" userId="934edbb4-d83f-4350-bf75-734323661350" providerId="ADAL" clId="{53FB8DDD-BE2C-F14A-BBE6-6EF6CEE0DD73}" dt="2021-11-26T11:37:17.168" v="522"/>
          <ac:spMkLst>
            <pc:docMk/>
            <pc:sldMk cId="2637326212" sldId="264"/>
            <ac:spMk id="112" creationId="{400B56F5-F0D6-A24B-BC63-412771FB2526}"/>
          </ac:spMkLst>
        </pc:spChg>
        <pc:spChg chg="mod">
          <ac:chgData name="Maximilien Schmidt" userId="934edbb4-d83f-4350-bf75-734323661350" providerId="ADAL" clId="{53FB8DDD-BE2C-F14A-BBE6-6EF6CEE0DD73}" dt="2021-11-26T11:37:17.168" v="522"/>
          <ac:spMkLst>
            <pc:docMk/>
            <pc:sldMk cId="2637326212" sldId="264"/>
            <ac:spMk id="113" creationId="{E6C980D2-6B74-D544-87F9-2E051142335A}"/>
          </ac:spMkLst>
        </pc:spChg>
        <pc:spChg chg="mod">
          <ac:chgData name="Maximilien Schmidt" userId="934edbb4-d83f-4350-bf75-734323661350" providerId="ADAL" clId="{53FB8DDD-BE2C-F14A-BBE6-6EF6CEE0DD73}" dt="2021-11-26T11:37:17.168" v="522"/>
          <ac:spMkLst>
            <pc:docMk/>
            <pc:sldMk cId="2637326212" sldId="264"/>
            <ac:spMk id="115" creationId="{889A7C75-8ABB-874B-BF2B-7097F39E80AB}"/>
          </ac:spMkLst>
        </pc:spChg>
        <pc:spChg chg="mod">
          <ac:chgData name="Maximilien Schmidt" userId="934edbb4-d83f-4350-bf75-734323661350" providerId="ADAL" clId="{53FB8DDD-BE2C-F14A-BBE6-6EF6CEE0DD73}" dt="2021-11-26T11:37:17.168" v="522"/>
          <ac:spMkLst>
            <pc:docMk/>
            <pc:sldMk cId="2637326212" sldId="264"/>
            <ac:spMk id="116" creationId="{43BA844D-8C4F-4A41-A68C-FDAEEBAFC08D}"/>
          </ac:spMkLst>
        </pc:spChg>
        <pc:spChg chg="mod">
          <ac:chgData name="Maximilien Schmidt" userId="934edbb4-d83f-4350-bf75-734323661350" providerId="ADAL" clId="{53FB8DDD-BE2C-F14A-BBE6-6EF6CEE0DD73}" dt="2021-11-26T11:37:17.168" v="522"/>
          <ac:spMkLst>
            <pc:docMk/>
            <pc:sldMk cId="2637326212" sldId="264"/>
            <ac:spMk id="117" creationId="{4CAE2253-73F8-9F47-87E1-F6B5A01857B4}"/>
          </ac:spMkLst>
        </pc:spChg>
        <pc:spChg chg="mod">
          <ac:chgData name="Maximilien Schmidt" userId="934edbb4-d83f-4350-bf75-734323661350" providerId="ADAL" clId="{53FB8DDD-BE2C-F14A-BBE6-6EF6CEE0DD73}" dt="2021-11-26T11:37:17.168" v="522"/>
          <ac:spMkLst>
            <pc:docMk/>
            <pc:sldMk cId="2637326212" sldId="264"/>
            <ac:spMk id="119" creationId="{204F6C19-EF89-5349-91E6-03E9D8204C29}"/>
          </ac:spMkLst>
        </pc:spChg>
        <pc:spChg chg="mod">
          <ac:chgData name="Maximilien Schmidt" userId="934edbb4-d83f-4350-bf75-734323661350" providerId="ADAL" clId="{53FB8DDD-BE2C-F14A-BBE6-6EF6CEE0DD73}" dt="2021-11-26T11:37:17.168" v="522"/>
          <ac:spMkLst>
            <pc:docMk/>
            <pc:sldMk cId="2637326212" sldId="264"/>
            <ac:spMk id="120" creationId="{933E33E2-BC22-B446-A91C-1CC82A2A8317}"/>
          </ac:spMkLst>
        </pc:spChg>
        <pc:spChg chg="mod">
          <ac:chgData name="Maximilien Schmidt" userId="934edbb4-d83f-4350-bf75-734323661350" providerId="ADAL" clId="{53FB8DDD-BE2C-F14A-BBE6-6EF6CEE0DD73}" dt="2021-11-26T11:37:17.168" v="522"/>
          <ac:spMkLst>
            <pc:docMk/>
            <pc:sldMk cId="2637326212" sldId="264"/>
            <ac:spMk id="121" creationId="{ED5ECAEB-A0FB-824F-BC35-9C4983F4496B}"/>
          </ac:spMkLst>
        </pc:spChg>
        <pc:spChg chg="mod">
          <ac:chgData name="Maximilien Schmidt" userId="934edbb4-d83f-4350-bf75-734323661350" providerId="ADAL" clId="{53FB8DDD-BE2C-F14A-BBE6-6EF6CEE0DD73}" dt="2021-11-26T11:37:17.168" v="522"/>
          <ac:spMkLst>
            <pc:docMk/>
            <pc:sldMk cId="2637326212" sldId="264"/>
            <ac:spMk id="122" creationId="{5A7F62F8-AE01-FD42-940F-9C48DE128C2F}"/>
          </ac:spMkLst>
        </pc:spChg>
        <pc:spChg chg="mod">
          <ac:chgData name="Maximilien Schmidt" userId="934edbb4-d83f-4350-bf75-734323661350" providerId="ADAL" clId="{53FB8DDD-BE2C-F14A-BBE6-6EF6CEE0DD73}" dt="2021-11-26T11:37:17.168" v="522"/>
          <ac:spMkLst>
            <pc:docMk/>
            <pc:sldMk cId="2637326212" sldId="264"/>
            <ac:spMk id="123" creationId="{C35BA97C-7A10-2141-97FB-1518D2C53EA3}"/>
          </ac:spMkLst>
        </pc:spChg>
        <pc:spChg chg="mod">
          <ac:chgData name="Maximilien Schmidt" userId="934edbb4-d83f-4350-bf75-734323661350" providerId="ADAL" clId="{53FB8DDD-BE2C-F14A-BBE6-6EF6CEE0DD73}" dt="2021-11-26T15:12:12.095" v="684" actId="408"/>
          <ac:spMkLst>
            <pc:docMk/>
            <pc:sldMk cId="2637326212" sldId="264"/>
            <ac:spMk id="125" creationId="{A2E8ABB2-1DDE-CC47-A389-21292ECF71FD}"/>
          </ac:spMkLst>
        </pc:spChg>
        <pc:spChg chg="mod">
          <ac:chgData name="Maximilien Schmidt" userId="934edbb4-d83f-4350-bf75-734323661350" providerId="ADAL" clId="{53FB8DDD-BE2C-F14A-BBE6-6EF6CEE0DD73}" dt="2021-11-26T15:12:12.095" v="684" actId="408"/>
          <ac:spMkLst>
            <pc:docMk/>
            <pc:sldMk cId="2637326212" sldId="264"/>
            <ac:spMk id="126" creationId="{38152DD6-AE57-154C-8433-C94179BAB390}"/>
          </ac:spMkLst>
        </pc:spChg>
        <pc:spChg chg="mod">
          <ac:chgData name="Maximilien Schmidt" userId="934edbb4-d83f-4350-bf75-734323661350" providerId="ADAL" clId="{53FB8DDD-BE2C-F14A-BBE6-6EF6CEE0DD73}" dt="2021-11-26T15:12:12.095" v="684" actId="408"/>
          <ac:spMkLst>
            <pc:docMk/>
            <pc:sldMk cId="2637326212" sldId="264"/>
            <ac:spMk id="128" creationId="{30EE31C3-B584-3E40-93A3-DAE5EDDD18C5}"/>
          </ac:spMkLst>
        </pc:spChg>
        <pc:spChg chg="mod">
          <ac:chgData name="Maximilien Schmidt" userId="934edbb4-d83f-4350-bf75-734323661350" providerId="ADAL" clId="{53FB8DDD-BE2C-F14A-BBE6-6EF6CEE0DD73}" dt="2021-11-26T15:12:12.095" v="684" actId="408"/>
          <ac:spMkLst>
            <pc:docMk/>
            <pc:sldMk cId="2637326212" sldId="264"/>
            <ac:spMk id="129" creationId="{20D41BB2-4C1A-8E4B-824D-C1A11427CC2E}"/>
          </ac:spMkLst>
        </pc:spChg>
        <pc:spChg chg="mod">
          <ac:chgData name="Maximilien Schmidt" userId="934edbb4-d83f-4350-bf75-734323661350" providerId="ADAL" clId="{53FB8DDD-BE2C-F14A-BBE6-6EF6CEE0DD73}" dt="2021-11-26T11:37:17.168" v="522"/>
          <ac:spMkLst>
            <pc:docMk/>
            <pc:sldMk cId="2637326212" sldId="264"/>
            <ac:spMk id="131" creationId="{5374B66D-E308-2647-93E2-41FC51349096}"/>
          </ac:spMkLst>
        </pc:spChg>
        <pc:spChg chg="mod">
          <ac:chgData name="Maximilien Schmidt" userId="934edbb4-d83f-4350-bf75-734323661350" providerId="ADAL" clId="{53FB8DDD-BE2C-F14A-BBE6-6EF6CEE0DD73}" dt="2021-11-26T11:37:17.168" v="522"/>
          <ac:spMkLst>
            <pc:docMk/>
            <pc:sldMk cId="2637326212" sldId="264"/>
            <ac:spMk id="132" creationId="{6DA4AB9E-A7C1-C745-B45E-161FEB5DC6F6}"/>
          </ac:spMkLst>
        </pc:spChg>
        <pc:spChg chg="mod">
          <ac:chgData name="Maximilien Schmidt" userId="934edbb4-d83f-4350-bf75-734323661350" providerId="ADAL" clId="{53FB8DDD-BE2C-F14A-BBE6-6EF6CEE0DD73}" dt="2021-11-26T11:37:17.168" v="522"/>
          <ac:spMkLst>
            <pc:docMk/>
            <pc:sldMk cId="2637326212" sldId="264"/>
            <ac:spMk id="133" creationId="{0F001607-3237-3A40-B490-6AF8E036B9B6}"/>
          </ac:spMkLst>
        </pc:spChg>
        <pc:spChg chg="mod">
          <ac:chgData name="Maximilien Schmidt" userId="934edbb4-d83f-4350-bf75-734323661350" providerId="ADAL" clId="{53FB8DDD-BE2C-F14A-BBE6-6EF6CEE0DD73}" dt="2021-11-26T11:37:17.168" v="522"/>
          <ac:spMkLst>
            <pc:docMk/>
            <pc:sldMk cId="2637326212" sldId="264"/>
            <ac:spMk id="134" creationId="{094028C5-0E6A-2C45-988E-FD9AE3BF160F}"/>
          </ac:spMkLst>
        </pc:spChg>
        <pc:spChg chg="mod">
          <ac:chgData name="Maximilien Schmidt" userId="934edbb4-d83f-4350-bf75-734323661350" providerId="ADAL" clId="{53FB8DDD-BE2C-F14A-BBE6-6EF6CEE0DD73}" dt="2021-11-26T11:37:17.168" v="522"/>
          <ac:spMkLst>
            <pc:docMk/>
            <pc:sldMk cId="2637326212" sldId="264"/>
            <ac:spMk id="135" creationId="{75AC9DE6-C3E1-A040-9888-75AD60D18E08}"/>
          </ac:spMkLst>
        </pc:spChg>
        <pc:spChg chg="mod">
          <ac:chgData name="Maximilien Schmidt" userId="934edbb4-d83f-4350-bf75-734323661350" providerId="ADAL" clId="{53FB8DDD-BE2C-F14A-BBE6-6EF6CEE0DD73}" dt="2021-11-26T15:12:12.095" v="684" actId="408"/>
          <ac:spMkLst>
            <pc:docMk/>
            <pc:sldMk cId="2637326212" sldId="264"/>
            <ac:spMk id="137" creationId="{6C8A6D4E-5F1A-734A-8002-5802A7ACD50D}"/>
          </ac:spMkLst>
        </pc:spChg>
        <pc:spChg chg="mod">
          <ac:chgData name="Maximilien Schmidt" userId="934edbb4-d83f-4350-bf75-734323661350" providerId="ADAL" clId="{53FB8DDD-BE2C-F14A-BBE6-6EF6CEE0DD73}" dt="2021-11-26T15:12:12.095" v="684" actId="408"/>
          <ac:spMkLst>
            <pc:docMk/>
            <pc:sldMk cId="2637326212" sldId="264"/>
            <ac:spMk id="138" creationId="{1A42C412-BA8B-D846-89C4-2790E8B36C6A}"/>
          </ac:spMkLst>
        </pc:spChg>
        <pc:spChg chg="mod">
          <ac:chgData name="Maximilien Schmidt" userId="934edbb4-d83f-4350-bf75-734323661350" providerId="ADAL" clId="{53FB8DDD-BE2C-F14A-BBE6-6EF6CEE0DD73}" dt="2021-11-26T15:12:12.095" v="684" actId="408"/>
          <ac:spMkLst>
            <pc:docMk/>
            <pc:sldMk cId="2637326212" sldId="264"/>
            <ac:spMk id="139" creationId="{7ACFA5CD-3974-FF43-94C5-62A258F930B8}"/>
          </ac:spMkLst>
        </pc:spChg>
        <pc:spChg chg="mod">
          <ac:chgData name="Maximilien Schmidt" userId="934edbb4-d83f-4350-bf75-734323661350" providerId="ADAL" clId="{53FB8DDD-BE2C-F14A-BBE6-6EF6CEE0DD73}" dt="2021-11-26T15:12:12.095" v="684" actId="408"/>
          <ac:spMkLst>
            <pc:docMk/>
            <pc:sldMk cId="2637326212" sldId="264"/>
            <ac:spMk id="141" creationId="{D8952585-9AD2-034F-8BEA-3EC70CE4E275}"/>
          </ac:spMkLst>
        </pc:spChg>
        <pc:spChg chg="mod">
          <ac:chgData name="Maximilien Schmidt" userId="934edbb4-d83f-4350-bf75-734323661350" providerId="ADAL" clId="{53FB8DDD-BE2C-F14A-BBE6-6EF6CEE0DD73}" dt="2021-11-26T15:12:12.095" v="684" actId="408"/>
          <ac:spMkLst>
            <pc:docMk/>
            <pc:sldMk cId="2637326212" sldId="264"/>
            <ac:spMk id="142" creationId="{382F191F-8DC5-404A-84B5-DECCC3BCBD53}"/>
          </ac:spMkLst>
        </pc:spChg>
        <pc:spChg chg="add mod">
          <ac:chgData name="Maximilien Schmidt" userId="934edbb4-d83f-4350-bf75-734323661350" providerId="ADAL" clId="{53FB8DDD-BE2C-F14A-BBE6-6EF6CEE0DD73}" dt="2021-11-26T15:12:13.565" v="685" actId="14100"/>
          <ac:spMkLst>
            <pc:docMk/>
            <pc:sldMk cId="2637326212" sldId="264"/>
            <ac:spMk id="143" creationId="{550F3C74-91DF-054E-AEF5-38B4A95C453C}"/>
          </ac:spMkLst>
        </pc:spChg>
        <pc:spChg chg="mod">
          <ac:chgData name="Maximilien Schmidt" userId="934edbb4-d83f-4350-bf75-734323661350" providerId="ADAL" clId="{53FB8DDD-BE2C-F14A-BBE6-6EF6CEE0DD73}" dt="2021-11-26T15:12:12.095" v="684" actId="408"/>
          <ac:spMkLst>
            <pc:docMk/>
            <pc:sldMk cId="2637326212" sldId="264"/>
            <ac:spMk id="145" creationId="{B3D0DB9C-89DA-9442-B464-42CB85A7DABF}"/>
          </ac:spMkLst>
        </pc:spChg>
        <pc:spChg chg="mod">
          <ac:chgData name="Maximilien Schmidt" userId="934edbb4-d83f-4350-bf75-734323661350" providerId="ADAL" clId="{53FB8DDD-BE2C-F14A-BBE6-6EF6CEE0DD73}" dt="2021-11-26T15:12:12.095" v="684" actId="408"/>
          <ac:spMkLst>
            <pc:docMk/>
            <pc:sldMk cId="2637326212" sldId="264"/>
            <ac:spMk id="146" creationId="{DEF08C3B-F8C6-F748-B438-40F0531FD350}"/>
          </ac:spMkLst>
        </pc:spChg>
        <pc:spChg chg="mod">
          <ac:chgData name="Maximilien Schmidt" userId="934edbb4-d83f-4350-bf75-734323661350" providerId="ADAL" clId="{53FB8DDD-BE2C-F14A-BBE6-6EF6CEE0DD73}" dt="2021-11-26T15:12:12.095" v="684" actId="408"/>
          <ac:spMkLst>
            <pc:docMk/>
            <pc:sldMk cId="2637326212" sldId="264"/>
            <ac:spMk id="147" creationId="{14718EDD-A39E-8649-9639-228663DBE643}"/>
          </ac:spMkLst>
        </pc:spChg>
        <pc:spChg chg="mod">
          <ac:chgData name="Maximilien Schmidt" userId="934edbb4-d83f-4350-bf75-734323661350" providerId="ADAL" clId="{53FB8DDD-BE2C-F14A-BBE6-6EF6CEE0DD73}" dt="2021-11-26T15:12:12.095" v="684" actId="408"/>
          <ac:spMkLst>
            <pc:docMk/>
            <pc:sldMk cId="2637326212" sldId="264"/>
            <ac:spMk id="149" creationId="{75F24596-8FFE-0147-A33C-01B64F2107F6}"/>
          </ac:spMkLst>
        </pc:spChg>
        <pc:spChg chg="mod">
          <ac:chgData name="Maximilien Schmidt" userId="934edbb4-d83f-4350-bf75-734323661350" providerId="ADAL" clId="{53FB8DDD-BE2C-F14A-BBE6-6EF6CEE0DD73}" dt="2021-11-26T15:12:12.095" v="684" actId="408"/>
          <ac:spMkLst>
            <pc:docMk/>
            <pc:sldMk cId="2637326212" sldId="264"/>
            <ac:spMk id="150" creationId="{9BE972E7-1F9E-F247-BA5C-B7EE1DD4252B}"/>
          </ac:spMkLst>
        </pc:spChg>
        <pc:spChg chg="mod">
          <ac:chgData name="Maximilien Schmidt" userId="934edbb4-d83f-4350-bf75-734323661350" providerId="ADAL" clId="{53FB8DDD-BE2C-F14A-BBE6-6EF6CEE0DD73}" dt="2021-11-26T15:12:12.095" v="684" actId="408"/>
          <ac:spMkLst>
            <pc:docMk/>
            <pc:sldMk cId="2637326212" sldId="264"/>
            <ac:spMk id="151" creationId="{4ACEC222-0F23-EC49-B200-7A269E4AFBFE}"/>
          </ac:spMkLst>
        </pc:spChg>
        <pc:spChg chg="mod">
          <ac:chgData name="Maximilien Schmidt" userId="934edbb4-d83f-4350-bf75-734323661350" providerId="ADAL" clId="{53FB8DDD-BE2C-F14A-BBE6-6EF6CEE0DD73}" dt="2021-11-26T15:12:12.095" v="684" actId="408"/>
          <ac:spMkLst>
            <pc:docMk/>
            <pc:sldMk cId="2637326212" sldId="264"/>
            <ac:spMk id="152" creationId="{28AB1D50-8FA9-6D4A-9702-C8A7015360D2}"/>
          </ac:spMkLst>
        </pc:spChg>
        <pc:spChg chg="mod">
          <ac:chgData name="Maximilien Schmidt" userId="934edbb4-d83f-4350-bf75-734323661350" providerId="ADAL" clId="{53FB8DDD-BE2C-F14A-BBE6-6EF6CEE0DD73}" dt="2021-11-26T15:12:12.095" v="684" actId="408"/>
          <ac:spMkLst>
            <pc:docMk/>
            <pc:sldMk cId="2637326212" sldId="264"/>
            <ac:spMk id="154" creationId="{B7FD8163-6309-A944-86E4-1556B1F629A4}"/>
          </ac:spMkLst>
        </pc:spChg>
        <pc:spChg chg="mod">
          <ac:chgData name="Maximilien Schmidt" userId="934edbb4-d83f-4350-bf75-734323661350" providerId="ADAL" clId="{53FB8DDD-BE2C-F14A-BBE6-6EF6CEE0DD73}" dt="2021-11-26T15:12:12.095" v="684" actId="408"/>
          <ac:spMkLst>
            <pc:docMk/>
            <pc:sldMk cId="2637326212" sldId="264"/>
            <ac:spMk id="155" creationId="{ADD82B4A-2953-C041-BE7E-0BE5B21D4CDB}"/>
          </ac:spMkLst>
        </pc:spChg>
        <pc:spChg chg="mod">
          <ac:chgData name="Maximilien Schmidt" userId="934edbb4-d83f-4350-bf75-734323661350" providerId="ADAL" clId="{53FB8DDD-BE2C-F14A-BBE6-6EF6CEE0DD73}" dt="2021-11-26T15:12:12.095" v="684" actId="408"/>
          <ac:spMkLst>
            <pc:docMk/>
            <pc:sldMk cId="2637326212" sldId="264"/>
            <ac:spMk id="156" creationId="{C2147E84-61D4-C842-A740-502C6DE05237}"/>
          </ac:spMkLst>
        </pc:spChg>
        <pc:spChg chg="mod">
          <ac:chgData name="Maximilien Schmidt" userId="934edbb4-d83f-4350-bf75-734323661350" providerId="ADAL" clId="{53FB8DDD-BE2C-F14A-BBE6-6EF6CEE0DD73}" dt="2021-11-26T15:12:12.095" v="684" actId="408"/>
          <ac:spMkLst>
            <pc:docMk/>
            <pc:sldMk cId="2637326212" sldId="264"/>
            <ac:spMk id="157" creationId="{37A23699-B7BC-8541-8051-C84627FFEFF3}"/>
          </ac:spMkLst>
        </pc:spChg>
        <pc:spChg chg="mod">
          <ac:chgData name="Maximilien Schmidt" userId="934edbb4-d83f-4350-bf75-734323661350" providerId="ADAL" clId="{53FB8DDD-BE2C-F14A-BBE6-6EF6CEE0DD73}" dt="2021-11-26T15:12:12.095" v="684" actId="408"/>
          <ac:spMkLst>
            <pc:docMk/>
            <pc:sldMk cId="2637326212" sldId="264"/>
            <ac:spMk id="158" creationId="{DDE2E721-056B-C74A-BAA7-BA3DE15806EA}"/>
          </ac:spMkLst>
        </pc:spChg>
        <pc:spChg chg="add mod">
          <ac:chgData name="Maximilien Schmidt" userId="934edbb4-d83f-4350-bf75-734323661350" providerId="ADAL" clId="{53FB8DDD-BE2C-F14A-BBE6-6EF6CEE0DD73}" dt="2021-11-26T15:12:13.565" v="685" actId="14100"/>
          <ac:spMkLst>
            <pc:docMk/>
            <pc:sldMk cId="2637326212" sldId="264"/>
            <ac:spMk id="159" creationId="{AEFC543D-EDEB-E04F-A562-28423CCE3145}"/>
          </ac:spMkLst>
        </pc:spChg>
        <pc:spChg chg="mod">
          <ac:chgData name="Maximilien Schmidt" userId="934edbb4-d83f-4350-bf75-734323661350" providerId="ADAL" clId="{53FB8DDD-BE2C-F14A-BBE6-6EF6CEE0DD73}" dt="2021-11-26T15:12:12.095" v="684" actId="408"/>
          <ac:spMkLst>
            <pc:docMk/>
            <pc:sldMk cId="2637326212" sldId="264"/>
            <ac:spMk id="161" creationId="{6E23C7A6-A56A-6F4C-AFEE-DD5EB61D1F2B}"/>
          </ac:spMkLst>
        </pc:spChg>
        <pc:spChg chg="mod">
          <ac:chgData name="Maximilien Schmidt" userId="934edbb4-d83f-4350-bf75-734323661350" providerId="ADAL" clId="{53FB8DDD-BE2C-F14A-BBE6-6EF6CEE0DD73}" dt="2021-11-26T15:12:12.095" v="684" actId="408"/>
          <ac:spMkLst>
            <pc:docMk/>
            <pc:sldMk cId="2637326212" sldId="264"/>
            <ac:spMk id="162" creationId="{1A25653D-8716-CB4D-961B-5E5D3D4A9F53}"/>
          </ac:spMkLst>
        </pc:spChg>
        <pc:spChg chg="mod">
          <ac:chgData name="Maximilien Schmidt" userId="934edbb4-d83f-4350-bf75-734323661350" providerId="ADAL" clId="{53FB8DDD-BE2C-F14A-BBE6-6EF6CEE0DD73}" dt="2021-11-26T15:12:12.095" v="684" actId="408"/>
          <ac:spMkLst>
            <pc:docMk/>
            <pc:sldMk cId="2637326212" sldId="264"/>
            <ac:spMk id="163" creationId="{13B07DD6-F67B-B04E-8CB7-8CD6D6AD92A1}"/>
          </ac:spMkLst>
        </pc:spChg>
        <pc:spChg chg="mod">
          <ac:chgData name="Maximilien Schmidt" userId="934edbb4-d83f-4350-bf75-734323661350" providerId="ADAL" clId="{53FB8DDD-BE2C-F14A-BBE6-6EF6CEE0DD73}" dt="2021-11-26T15:12:12.095" v="684" actId="408"/>
          <ac:spMkLst>
            <pc:docMk/>
            <pc:sldMk cId="2637326212" sldId="264"/>
            <ac:spMk id="164" creationId="{6A4E7C2E-CFBE-0A42-8523-4AA747510FAE}"/>
          </ac:spMkLst>
        </pc:spChg>
        <pc:spChg chg="mod">
          <ac:chgData name="Maximilien Schmidt" userId="934edbb4-d83f-4350-bf75-734323661350" providerId="ADAL" clId="{53FB8DDD-BE2C-F14A-BBE6-6EF6CEE0DD73}" dt="2021-11-26T15:12:12.095" v="684" actId="408"/>
          <ac:spMkLst>
            <pc:docMk/>
            <pc:sldMk cId="2637326212" sldId="264"/>
            <ac:spMk id="165" creationId="{8E625BB5-DAEE-E14E-A2FA-CA6E4C508890}"/>
          </ac:spMkLst>
        </pc:spChg>
        <pc:spChg chg="mod">
          <ac:chgData name="Maximilien Schmidt" userId="934edbb4-d83f-4350-bf75-734323661350" providerId="ADAL" clId="{53FB8DDD-BE2C-F14A-BBE6-6EF6CEE0DD73}" dt="2021-11-26T15:12:12.095" v="684" actId="408"/>
          <ac:spMkLst>
            <pc:docMk/>
            <pc:sldMk cId="2637326212" sldId="264"/>
            <ac:spMk id="166" creationId="{D6FAF65D-52A0-2A4A-81BD-373A332FD94E}"/>
          </ac:spMkLst>
        </pc:spChg>
        <pc:spChg chg="mod">
          <ac:chgData name="Maximilien Schmidt" userId="934edbb4-d83f-4350-bf75-734323661350" providerId="ADAL" clId="{53FB8DDD-BE2C-F14A-BBE6-6EF6CEE0DD73}" dt="2021-11-26T15:12:12.095" v="684" actId="408"/>
          <ac:spMkLst>
            <pc:docMk/>
            <pc:sldMk cId="2637326212" sldId="264"/>
            <ac:spMk id="168" creationId="{B745215C-C468-8846-A4CA-0FFFC9BE5D8D}"/>
          </ac:spMkLst>
        </pc:spChg>
        <pc:spChg chg="mod">
          <ac:chgData name="Maximilien Schmidt" userId="934edbb4-d83f-4350-bf75-734323661350" providerId="ADAL" clId="{53FB8DDD-BE2C-F14A-BBE6-6EF6CEE0DD73}" dt="2021-11-26T15:12:12.095" v="684" actId="408"/>
          <ac:spMkLst>
            <pc:docMk/>
            <pc:sldMk cId="2637326212" sldId="264"/>
            <ac:spMk id="169" creationId="{541F6E44-F5A4-1748-A87D-FB6F9FB41682}"/>
          </ac:spMkLst>
        </pc:spChg>
        <pc:spChg chg="mod">
          <ac:chgData name="Maximilien Schmidt" userId="934edbb4-d83f-4350-bf75-734323661350" providerId="ADAL" clId="{53FB8DDD-BE2C-F14A-BBE6-6EF6CEE0DD73}" dt="2021-11-26T15:12:12.095" v="684" actId="408"/>
          <ac:spMkLst>
            <pc:docMk/>
            <pc:sldMk cId="2637326212" sldId="264"/>
            <ac:spMk id="170" creationId="{8F4B5FEB-5EAA-0746-873F-266D52ADC9DD}"/>
          </ac:spMkLst>
        </pc:spChg>
        <pc:spChg chg="mod">
          <ac:chgData name="Maximilien Schmidt" userId="934edbb4-d83f-4350-bf75-734323661350" providerId="ADAL" clId="{53FB8DDD-BE2C-F14A-BBE6-6EF6CEE0DD73}" dt="2021-11-26T15:12:12.095" v="684" actId="408"/>
          <ac:spMkLst>
            <pc:docMk/>
            <pc:sldMk cId="2637326212" sldId="264"/>
            <ac:spMk id="171" creationId="{22E924B3-8D52-ED4D-A347-D2A2975339F0}"/>
          </ac:spMkLst>
        </pc:spChg>
        <pc:spChg chg="mod">
          <ac:chgData name="Maximilien Schmidt" userId="934edbb4-d83f-4350-bf75-734323661350" providerId="ADAL" clId="{53FB8DDD-BE2C-F14A-BBE6-6EF6CEE0DD73}" dt="2021-11-26T15:12:12.095" v="684" actId="408"/>
          <ac:spMkLst>
            <pc:docMk/>
            <pc:sldMk cId="2637326212" sldId="264"/>
            <ac:spMk id="172" creationId="{50BC9F53-7853-FC4C-B9E7-92B4DA570787}"/>
          </ac:spMkLst>
        </pc:spChg>
        <pc:spChg chg="mod">
          <ac:chgData name="Maximilien Schmidt" userId="934edbb4-d83f-4350-bf75-734323661350" providerId="ADAL" clId="{53FB8DDD-BE2C-F14A-BBE6-6EF6CEE0DD73}" dt="2021-11-26T15:12:12.095" v="684" actId="408"/>
          <ac:spMkLst>
            <pc:docMk/>
            <pc:sldMk cId="2637326212" sldId="264"/>
            <ac:spMk id="173" creationId="{1D005FDA-C65F-E540-B5CA-9FCCF64FDDC3}"/>
          </ac:spMkLst>
        </pc:spChg>
        <pc:spChg chg="mod">
          <ac:chgData name="Maximilien Schmidt" userId="934edbb4-d83f-4350-bf75-734323661350" providerId="ADAL" clId="{53FB8DDD-BE2C-F14A-BBE6-6EF6CEE0DD73}" dt="2021-11-26T15:12:12.095" v="684" actId="408"/>
          <ac:spMkLst>
            <pc:docMk/>
            <pc:sldMk cId="2637326212" sldId="264"/>
            <ac:spMk id="174" creationId="{DCDE456B-D27E-DE4E-BB92-350498621C77}"/>
          </ac:spMkLst>
        </pc:spChg>
        <pc:spChg chg="mod">
          <ac:chgData name="Maximilien Schmidt" userId="934edbb4-d83f-4350-bf75-734323661350" providerId="ADAL" clId="{53FB8DDD-BE2C-F14A-BBE6-6EF6CEE0DD73}" dt="2021-11-26T15:12:12.095" v="684" actId="408"/>
          <ac:spMkLst>
            <pc:docMk/>
            <pc:sldMk cId="2637326212" sldId="264"/>
            <ac:spMk id="175" creationId="{97CF2A9A-A202-8B43-973C-A636698909D0}"/>
          </ac:spMkLst>
        </pc:spChg>
        <pc:spChg chg="mod">
          <ac:chgData name="Maximilien Schmidt" userId="934edbb4-d83f-4350-bf75-734323661350" providerId="ADAL" clId="{53FB8DDD-BE2C-F14A-BBE6-6EF6CEE0DD73}" dt="2021-11-26T15:12:12.095" v="684" actId="408"/>
          <ac:spMkLst>
            <pc:docMk/>
            <pc:sldMk cId="2637326212" sldId="264"/>
            <ac:spMk id="176" creationId="{1B735BF3-8EF9-CC4A-8070-7C9640252E84}"/>
          </ac:spMkLst>
        </pc:spChg>
        <pc:spChg chg="mod">
          <ac:chgData name="Maximilien Schmidt" userId="934edbb4-d83f-4350-bf75-734323661350" providerId="ADAL" clId="{53FB8DDD-BE2C-F14A-BBE6-6EF6CEE0DD73}" dt="2021-11-26T15:12:12.095" v="684" actId="408"/>
          <ac:spMkLst>
            <pc:docMk/>
            <pc:sldMk cId="2637326212" sldId="264"/>
            <ac:spMk id="177" creationId="{AD740B53-5E6C-2F4C-AEC2-B5F0CF4AA083}"/>
          </ac:spMkLst>
        </pc:spChg>
        <pc:spChg chg="mod">
          <ac:chgData name="Maximilien Schmidt" userId="934edbb4-d83f-4350-bf75-734323661350" providerId="ADAL" clId="{53FB8DDD-BE2C-F14A-BBE6-6EF6CEE0DD73}" dt="2021-11-26T15:12:12.095" v="684" actId="408"/>
          <ac:spMkLst>
            <pc:docMk/>
            <pc:sldMk cId="2637326212" sldId="264"/>
            <ac:spMk id="178" creationId="{6384C12F-84AB-EA42-8856-9D826B177A43}"/>
          </ac:spMkLst>
        </pc:spChg>
        <pc:spChg chg="mod">
          <ac:chgData name="Maximilien Schmidt" userId="934edbb4-d83f-4350-bf75-734323661350" providerId="ADAL" clId="{53FB8DDD-BE2C-F14A-BBE6-6EF6CEE0DD73}" dt="2021-11-26T15:12:12.095" v="684" actId="408"/>
          <ac:spMkLst>
            <pc:docMk/>
            <pc:sldMk cId="2637326212" sldId="264"/>
            <ac:spMk id="180" creationId="{641FD1F1-B8DC-CD47-A203-F36AB17110B0}"/>
          </ac:spMkLst>
        </pc:spChg>
        <pc:spChg chg="mod">
          <ac:chgData name="Maximilien Schmidt" userId="934edbb4-d83f-4350-bf75-734323661350" providerId="ADAL" clId="{53FB8DDD-BE2C-F14A-BBE6-6EF6CEE0DD73}" dt="2021-11-26T15:12:12.095" v="684" actId="408"/>
          <ac:spMkLst>
            <pc:docMk/>
            <pc:sldMk cId="2637326212" sldId="264"/>
            <ac:spMk id="181" creationId="{A4A14598-ECFE-874C-A2AE-9E8361B6024B}"/>
          </ac:spMkLst>
        </pc:spChg>
        <pc:spChg chg="mod">
          <ac:chgData name="Maximilien Schmidt" userId="934edbb4-d83f-4350-bf75-734323661350" providerId="ADAL" clId="{53FB8DDD-BE2C-F14A-BBE6-6EF6CEE0DD73}" dt="2021-11-26T15:12:12.095" v="684" actId="408"/>
          <ac:spMkLst>
            <pc:docMk/>
            <pc:sldMk cId="2637326212" sldId="264"/>
            <ac:spMk id="182" creationId="{7D26E931-2241-D047-A053-77DF359FEF2D}"/>
          </ac:spMkLst>
        </pc:spChg>
        <pc:spChg chg="mod">
          <ac:chgData name="Maximilien Schmidt" userId="934edbb4-d83f-4350-bf75-734323661350" providerId="ADAL" clId="{53FB8DDD-BE2C-F14A-BBE6-6EF6CEE0DD73}" dt="2021-11-26T15:12:12.095" v="684" actId="408"/>
          <ac:spMkLst>
            <pc:docMk/>
            <pc:sldMk cId="2637326212" sldId="264"/>
            <ac:spMk id="183" creationId="{73875F66-B89A-BA47-9899-A6BC5AC1DE4F}"/>
          </ac:spMkLst>
        </pc:spChg>
        <pc:spChg chg="mod">
          <ac:chgData name="Maximilien Schmidt" userId="934edbb4-d83f-4350-bf75-734323661350" providerId="ADAL" clId="{53FB8DDD-BE2C-F14A-BBE6-6EF6CEE0DD73}" dt="2021-11-26T15:12:12.095" v="684" actId="408"/>
          <ac:spMkLst>
            <pc:docMk/>
            <pc:sldMk cId="2637326212" sldId="264"/>
            <ac:spMk id="184" creationId="{1472F633-59C9-CB42-9B35-AA12D13C400D}"/>
          </ac:spMkLst>
        </pc:spChg>
        <pc:spChg chg="mod">
          <ac:chgData name="Maximilien Schmidt" userId="934edbb4-d83f-4350-bf75-734323661350" providerId="ADAL" clId="{53FB8DDD-BE2C-F14A-BBE6-6EF6CEE0DD73}" dt="2021-11-26T15:12:12.095" v="684" actId="408"/>
          <ac:spMkLst>
            <pc:docMk/>
            <pc:sldMk cId="2637326212" sldId="264"/>
            <ac:spMk id="185" creationId="{C1F81935-2E4F-6443-AD9F-3E1AF4FB5DC9}"/>
          </ac:spMkLst>
        </pc:spChg>
        <pc:spChg chg="mod">
          <ac:chgData name="Maximilien Schmidt" userId="934edbb4-d83f-4350-bf75-734323661350" providerId="ADAL" clId="{53FB8DDD-BE2C-F14A-BBE6-6EF6CEE0DD73}" dt="2021-11-26T15:12:12.095" v="684" actId="408"/>
          <ac:spMkLst>
            <pc:docMk/>
            <pc:sldMk cId="2637326212" sldId="264"/>
            <ac:spMk id="186" creationId="{12762373-006C-EE43-AE8D-46C8C34900DC}"/>
          </ac:spMkLst>
        </pc:spChg>
        <pc:spChg chg="mod">
          <ac:chgData name="Maximilien Schmidt" userId="934edbb4-d83f-4350-bf75-734323661350" providerId="ADAL" clId="{53FB8DDD-BE2C-F14A-BBE6-6EF6CEE0DD73}" dt="2021-11-26T15:12:12.095" v="684" actId="408"/>
          <ac:spMkLst>
            <pc:docMk/>
            <pc:sldMk cId="2637326212" sldId="264"/>
            <ac:spMk id="187" creationId="{6712AF2F-6A66-214A-BB7A-D5329656FB16}"/>
          </ac:spMkLst>
        </pc:spChg>
        <pc:spChg chg="mod">
          <ac:chgData name="Maximilien Schmidt" userId="934edbb4-d83f-4350-bf75-734323661350" providerId="ADAL" clId="{53FB8DDD-BE2C-F14A-BBE6-6EF6CEE0DD73}" dt="2021-11-26T15:12:12.095" v="684" actId="408"/>
          <ac:spMkLst>
            <pc:docMk/>
            <pc:sldMk cId="2637326212" sldId="264"/>
            <ac:spMk id="188" creationId="{95590BC3-50B2-1D42-A6D8-9454D8843A17}"/>
          </ac:spMkLst>
        </pc:spChg>
        <pc:spChg chg="mod">
          <ac:chgData name="Maximilien Schmidt" userId="934edbb4-d83f-4350-bf75-734323661350" providerId="ADAL" clId="{53FB8DDD-BE2C-F14A-BBE6-6EF6CEE0DD73}" dt="2021-11-26T15:12:12.095" v="684" actId="408"/>
          <ac:spMkLst>
            <pc:docMk/>
            <pc:sldMk cId="2637326212" sldId="264"/>
            <ac:spMk id="189" creationId="{3AF0F5F9-B3EE-1C41-B980-40AD6AAFF1A4}"/>
          </ac:spMkLst>
        </pc:spChg>
        <pc:spChg chg="mod">
          <ac:chgData name="Maximilien Schmidt" userId="934edbb4-d83f-4350-bf75-734323661350" providerId="ADAL" clId="{53FB8DDD-BE2C-F14A-BBE6-6EF6CEE0DD73}" dt="2021-11-26T15:12:12.095" v="684" actId="408"/>
          <ac:spMkLst>
            <pc:docMk/>
            <pc:sldMk cId="2637326212" sldId="264"/>
            <ac:spMk id="190" creationId="{E9F8C2F6-B287-434C-A395-7FF3034CA107}"/>
          </ac:spMkLst>
        </pc:spChg>
        <pc:spChg chg="mod">
          <ac:chgData name="Maximilien Schmidt" userId="934edbb4-d83f-4350-bf75-734323661350" providerId="ADAL" clId="{53FB8DDD-BE2C-F14A-BBE6-6EF6CEE0DD73}" dt="2021-11-26T15:12:12.095" v="684" actId="408"/>
          <ac:spMkLst>
            <pc:docMk/>
            <pc:sldMk cId="2637326212" sldId="264"/>
            <ac:spMk id="191" creationId="{F0AD9694-93ED-3C4A-B395-D74E73C32FB4}"/>
          </ac:spMkLst>
        </pc:spChg>
        <pc:spChg chg="mod">
          <ac:chgData name="Maximilien Schmidt" userId="934edbb4-d83f-4350-bf75-734323661350" providerId="ADAL" clId="{53FB8DDD-BE2C-F14A-BBE6-6EF6CEE0DD73}" dt="2021-11-26T15:12:12.095" v="684" actId="408"/>
          <ac:spMkLst>
            <pc:docMk/>
            <pc:sldMk cId="2637326212" sldId="264"/>
            <ac:spMk id="192" creationId="{FCA5AB6F-B043-7045-AC68-090E83C8CDE5}"/>
          </ac:spMkLst>
        </pc:spChg>
        <pc:spChg chg="mod">
          <ac:chgData name="Maximilien Schmidt" userId="934edbb4-d83f-4350-bf75-734323661350" providerId="ADAL" clId="{53FB8DDD-BE2C-F14A-BBE6-6EF6CEE0DD73}" dt="2021-11-26T15:12:12.095" v="684" actId="408"/>
          <ac:spMkLst>
            <pc:docMk/>
            <pc:sldMk cId="2637326212" sldId="264"/>
            <ac:spMk id="194" creationId="{DCB9D92C-178D-A340-A41C-61CAD2AE79EF}"/>
          </ac:spMkLst>
        </pc:spChg>
        <pc:spChg chg="mod">
          <ac:chgData name="Maximilien Schmidt" userId="934edbb4-d83f-4350-bf75-734323661350" providerId="ADAL" clId="{53FB8DDD-BE2C-F14A-BBE6-6EF6CEE0DD73}" dt="2021-11-26T15:12:12.095" v="684" actId="408"/>
          <ac:spMkLst>
            <pc:docMk/>
            <pc:sldMk cId="2637326212" sldId="264"/>
            <ac:spMk id="195" creationId="{C67F154E-331D-A048-B573-B3BF810E858F}"/>
          </ac:spMkLst>
        </pc:spChg>
        <pc:spChg chg="mod">
          <ac:chgData name="Maximilien Schmidt" userId="934edbb4-d83f-4350-bf75-734323661350" providerId="ADAL" clId="{53FB8DDD-BE2C-F14A-BBE6-6EF6CEE0DD73}" dt="2021-11-26T15:12:12.095" v="684" actId="408"/>
          <ac:spMkLst>
            <pc:docMk/>
            <pc:sldMk cId="2637326212" sldId="264"/>
            <ac:spMk id="196" creationId="{851E8840-182C-AD40-9313-182E642ED7F1}"/>
          </ac:spMkLst>
        </pc:spChg>
        <pc:spChg chg="mod">
          <ac:chgData name="Maximilien Schmidt" userId="934edbb4-d83f-4350-bf75-734323661350" providerId="ADAL" clId="{53FB8DDD-BE2C-F14A-BBE6-6EF6CEE0DD73}" dt="2021-11-26T15:12:12.095" v="684" actId="408"/>
          <ac:spMkLst>
            <pc:docMk/>
            <pc:sldMk cId="2637326212" sldId="264"/>
            <ac:spMk id="197" creationId="{5DDC66E3-6A07-5740-B585-D3C443354960}"/>
          </ac:spMkLst>
        </pc:spChg>
        <pc:spChg chg="mod">
          <ac:chgData name="Maximilien Schmidt" userId="934edbb4-d83f-4350-bf75-734323661350" providerId="ADAL" clId="{53FB8DDD-BE2C-F14A-BBE6-6EF6CEE0DD73}" dt="2021-11-26T15:12:12.095" v="684" actId="408"/>
          <ac:spMkLst>
            <pc:docMk/>
            <pc:sldMk cId="2637326212" sldId="264"/>
            <ac:spMk id="199" creationId="{6C70D8F8-5797-5947-AAC4-163CEA532199}"/>
          </ac:spMkLst>
        </pc:spChg>
        <pc:spChg chg="mod">
          <ac:chgData name="Maximilien Schmidt" userId="934edbb4-d83f-4350-bf75-734323661350" providerId="ADAL" clId="{53FB8DDD-BE2C-F14A-BBE6-6EF6CEE0DD73}" dt="2021-11-26T15:12:12.095" v="684" actId="408"/>
          <ac:spMkLst>
            <pc:docMk/>
            <pc:sldMk cId="2637326212" sldId="264"/>
            <ac:spMk id="200" creationId="{CA2FDB7F-6C0C-3842-A6BF-B91E4FB65F98}"/>
          </ac:spMkLst>
        </pc:spChg>
        <pc:spChg chg="mod">
          <ac:chgData name="Maximilien Schmidt" userId="934edbb4-d83f-4350-bf75-734323661350" providerId="ADAL" clId="{53FB8DDD-BE2C-F14A-BBE6-6EF6CEE0DD73}" dt="2021-11-26T15:12:12.095" v="684" actId="408"/>
          <ac:spMkLst>
            <pc:docMk/>
            <pc:sldMk cId="2637326212" sldId="264"/>
            <ac:spMk id="201" creationId="{34A73FFC-316D-ED4E-9385-2146F6D207EA}"/>
          </ac:spMkLst>
        </pc:spChg>
        <pc:spChg chg="mod">
          <ac:chgData name="Maximilien Schmidt" userId="934edbb4-d83f-4350-bf75-734323661350" providerId="ADAL" clId="{53FB8DDD-BE2C-F14A-BBE6-6EF6CEE0DD73}" dt="2021-11-26T15:12:12.095" v="684" actId="408"/>
          <ac:spMkLst>
            <pc:docMk/>
            <pc:sldMk cId="2637326212" sldId="264"/>
            <ac:spMk id="202" creationId="{303890E9-1095-A04C-B1DD-8E3AA60C8100}"/>
          </ac:spMkLst>
        </pc:spChg>
        <pc:spChg chg="mod">
          <ac:chgData name="Maximilien Schmidt" userId="934edbb4-d83f-4350-bf75-734323661350" providerId="ADAL" clId="{53FB8DDD-BE2C-F14A-BBE6-6EF6CEE0DD73}" dt="2021-11-26T15:12:12.095" v="684" actId="408"/>
          <ac:spMkLst>
            <pc:docMk/>
            <pc:sldMk cId="2637326212" sldId="264"/>
            <ac:spMk id="203" creationId="{FB3E3989-E8A9-5049-B7C3-FE1209E10783}"/>
          </ac:spMkLst>
        </pc:spChg>
        <pc:spChg chg="mod">
          <ac:chgData name="Maximilien Schmidt" userId="934edbb4-d83f-4350-bf75-734323661350" providerId="ADAL" clId="{53FB8DDD-BE2C-F14A-BBE6-6EF6CEE0DD73}" dt="2021-11-26T15:12:12.095" v="684" actId="408"/>
          <ac:spMkLst>
            <pc:docMk/>
            <pc:sldMk cId="2637326212" sldId="264"/>
            <ac:spMk id="204" creationId="{E1EF917A-B1AE-A14F-9927-DC6409F1FE61}"/>
          </ac:spMkLst>
        </pc:spChg>
        <pc:spChg chg="mod">
          <ac:chgData name="Maximilien Schmidt" userId="934edbb4-d83f-4350-bf75-734323661350" providerId="ADAL" clId="{53FB8DDD-BE2C-F14A-BBE6-6EF6CEE0DD73}" dt="2021-11-26T15:12:12.095" v="684" actId="408"/>
          <ac:spMkLst>
            <pc:docMk/>
            <pc:sldMk cId="2637326212" sldId="264"/>
            <ac:spMk id="205" creationId="{53C73513-A060-9344-AF97-ED5DEB266248}"/>
          </ac:spMkLst>
        </pc:spChg>
        <pc:spChg chg="mod">
          <ac:chgData name="Maximilien Schmidt" userId="934edbb4-d83f-4350-bf75-734323661350" providerId="ADAL" clId="{53FB8DDD-BE2C-F14A-BBE6-6EF6CEE0DD73}" dt="2021-11-26T15:12:12.095" v="684" actId="408"/>
          <ac:spMkLst>
            <pc:docMk/>
            <pc:sldMk cId="2637326212" sldId="264"/>
            <ac:spMk id="207" creationId="{B2D49EBF-72DD-3840-AD09-3C7DBC453187}"/>
          </ac:spMkLst>
        </pc:spChg>
        <pc:spChg chg="mod">
          <ac:chgData name="Maximilien Schmidt" userId="934edbb4-d83f-4350-bf75-734323661350" providerId="ADAL" clId="{53FB8DDD-BE2C-F14A-BBE6-6EF6CEE0DD73}" dt="2021-11-26T15:12:12.095" v="684" actId="408"/>
          <ac:spMkLst>
            <pc:docMk/>
            <pc:sldMk cId="2637326212" sldId="264"/>
            <ac:spMk id="208" creationId="{56DAE2E7-9705-3542-9A61-F6EFD89E4D82}"/>
          </ac:spMkLst>
        </pc:spChg>
        <pc:spChg chg="mod">
          <ac:chgData name="Maximilien Schmidt" userId="934edbb4-d83f-4350-bf75-734323661350" providerId="ADAL" clId="{53FB8DDD-BE2C-F14A-BBE6-6EF6CEE0DD73}" dt="2021-11-26T15:12:12.095" v="684" actId="408"/>
          <ac:spMkLst>
            <pc:docMk/>
            <pc:sldMk cId="2637326212" sldId="264"/>
            <ac:spMk id="209" creationId="{29F5F4AF-4CB7-FF49-9DD4-81DB851BAF35}"/>
          </ac:spMkLst>
        </pc:spChg>
        <pc:spChg chg="mod">
          <ac:chgData name="Maximilien Schmidt" userId="934edbb4-d83f-4350-bf75-734323661350" providerId="ADAL" clId="{53FB8DDD-BE2C-F14A-BBE6-6EF6CEE0DD73}" dt="2021-11-26T15:12:12.095" v="684" actId="408"/>
          <ac:spMkLst>
            <pc:docMk/>
            <pc:sldMk cId="2637326212" sldId="264"/>
            <ac:spMk id="210" creationId="{CC771F5E-00A8-234E-843A-235C60374DC9}"/>
          </ac:spMkLst>
        </pc:spChg>
        <pc:spChg chg="mod">
          <ac:chgData name="Maximilien Schmidt" userId="934edbb4-d83f-4350-bf75-734323661350" providerId="ADAL" clId="{53FB8DDD-BE2C-F14A-BBE6-6EF6CEE0DD73}" dt="2021-11-26T15:12:12.095" v="684" actId="408"/>
          <ac:spMkLst>
            <pc:docMk/>
            <pc:sldMk cId="2637326212" sldId="264"/>
            <ac:spMk id="211" creationId="{F186EA74-9A44-F342-A96B-0D6F15F2CE82}"/>
          </ac:spMkLst>
        </pc:spChg>
        <pc:spChg chg="mod">
          <ac:chgData name="Maximilien Schmidt" userId="934edbb4-d83f-4350-bf75-734323661350" providerId="ADAL" clId="{53FB8DDD-BE2C-F14A-BBE6-6EF6CEE0DD73}" dt="2021-11-26T15:12:12.095" v="684" actId="408"/>
          <ac:spMkLst>
            <pc:docMk/>
            <pc:sldMk cId="2637326212" sldId="264"/>
            <ac:spMk id="212" creationId="{D6736581-D2BF-1E43-8838-834FA06C1910}"/>
          </ac:spMkLst>
        </pc:spChg>
        <pc:spChg chg="mod">
          <ac:chgData name="Maximilien Schmidt" userId="934edbb4-d83f-4350-bf75-734323661350" providerId="ADAL" clId="{53FB8DDD-BE2C-F14A-BBE6-6EF6CEE0DD73}" dt="2021-11-26T15:12:12.095" v="684" actId="408"/>
          <ac:spMkLst>
            <pc:docMk/>
            <pc:sldMk cId="2637326212" sldId="264"/>
            <ac:spMk id="214" creationId="{30DC5657-874C-164F-9897-A7106FC405DB}"/>
          </ac:spMkLst>
        </pc:spChg>
        <pc:spChg chg="mod">
          <ac:chgData name="Maximilien Schmidt" userId="934edbb4-d83f-4350-bf75-734323661350" providerId="ADAL" clId="{53FB8DDD-BE2C-F14A-BBE6-6EF6CEE0DD73}" dt="2021-11-26T15:12:12.095" v="684" actId="408"/>
          <ac:spMkLst>
            <pc:docMk/>
            <pc:sldMk cId="2637326212" sldId="264"/>
            <ac:spMk id="215" creationId="{EA112641-B401-924C-AC9E-4272FACAEBC7}"/>
          </ac:spMkLst>
        </pc:spChg>
        <pc:spChg chg="mod">
          <ac:chgData name="Maximilien Schmidt" userId="934edbb4-d83f-4350-bf75-734323661350" providerId="ADAL" clId="{53FB8DDD-BE2C-F14A-BBE6-6EF6CEE0DD73}" dt="2021-11-26T15:12:12.095" v="684" actId="408"/>
          <ac:spMkLst>
            <pc:docMk/>
            <pc:sldMk cId="2637326212" sldId="264"/>
            <ac:spMk id="216" creationId="{E991678E-71CB-3545-9FF8-99BE85586259}"/>
          </ac:spMkLst>
        </pc:spChg>
        <pc:spChg chg="mod">
          <ac:chgData name="Maximilien Schmidt" userId="934edbb4-d83f-4350-bf75-734323661350" providerId="ADAL" clId="{53FB8DDD-BE2C-F14A-BBE6-6EF6CEE0DD73}" dt="2021-11-26T15:12:12.095" v="684" actId="408"/>
          <ac:spMkLst>
            <pc:docMk/>
            <pc:sldMk cId="2637326212" sldId="264"/>
            <ac:spMk id="217" creationId="{8705A401-910F-E64D-8D66-543BEDF6A5EA}"/>
          </ac:spMkLst>
        </pc:spChg>
        <pc:spChg chg="mod">
          <ac:chgData name="Maximilien Schmidt" userId="934edbb4-d83f-4350-bf75-734323661350" providerId="ADAL" clId="{53FB8DDD-BE2C-F14A-BBE6-6EF6CEE0DD73}" dt="2021-11-26T15:12:12.095" v="684" actId="408"/>
          <ac:spMkLst>
            <pc:docMk/>
            <pc:sldMk cId="2637326212" sldId="264"/>
            <ac:spMk id="218" creationId="{2A2F7F51-3095-BD48-BCA9-C338A4869589}"/>
          </ac:spMkLst>
        </pc:spChg>
        <pc:spChg chg="mod">
          <ac:chgData name="Maximilien Schmidt" userId="934edbb4-d83f-4350-bf75-734323661350" providerId="ADAL" clId="{53FB8DDD-BE2C-F14A-BBE6-6EF6CEE0DD73}" dt="2021-11-26T15:12:12.095" v="684" actId="408"/>
          <ac:spMkLst>
            <pc:docMk/>
            <pc:sldMk cId="2637326212" sldId="264"/>
            <ac:spMk id="219" creationId="{4F65E1AF-B59F-244D-BDEA-15EDBFD0FD66}"/>
          </ac:spMkLst>
        </pc:spChg>
        <pc:spChg chg="mod">
          <ac:chgData name="Maximilien Schmidt" userId="934edbb4-d83f-4350-bf75-734323661350" providerId="ADAL" clId="{53FB8DDD-BE2C-F14A-BBE6-6EF6CEE0DD73}" dt="2021-11-26T15:12:12.095" v="684" actId="408"/>
          <ac:spMkLst>
            <pc:docMk/>
            <pc:sldMk cId="2637326212" sldId="264"/>
            <ac:spMk id="220" creationId="{B0AAC14B-15A3-F849-B68C-C7A83DD2586D}"/>
          </ac:spMkLst>
        </pc:spChg>
        <pc:spChg chg="mod">
          <ac:chgData name="Maximilien Schmidt" userId="934edbb4-d83f-4350-bf75-734323661350" providerId="ADAL" clId="{53FB8DDD-BE2C-F14A-BBE6-6EF6CEE0DD73}" dt="2021-11-26T15:12:12.095" v="684" actId="408"/>
          <ac:spMkLst>
            <pc:docMk/>
            <pc:sldMk cId="2637326212" sldId="264"/>
            <ac:spMk id="221" creationId="{E7FFCD39-D86C-034C-9A39-B975AFB7977D}"/>
          </ac:spMkLst>
        </pc:spChg>
        <pc:spChg chg="mod">
          <ac:chgData name="Maximilien Schmidt" userId="934edbb4-d83f-4350-bf75-734323661350" providerId="ADAL" clId="{53FB8DDD-BE2C-F14A-BBE6-6EF6CEE0DD73}" dt="2021-11-26T15:12:12.095" v="684" actId="408"/>
          <ac:spMkLst>
            <pc:docMk/>
            <pc:sldMk cId="2637326212" sldId="264"/>
            <ac:spMk id="222" creationId="{3A2CCA97-F792-274E-B874-E4C980E5AA6D}"/>
          </ac:spMkLst>
        </pc:spChg>
        <pc:spChg chg="mod">
          <ac:chgData name="Maximilien Schmidt" userId="934edbb4-d83f-4350-bf75-734323661350" providerId="ADAL" clId="{53FB8DDD-BE2C-F14A-BBE6-6EF6CEE0DD73}" dt="2021-11-26T15:12:12.095" v="684" actId="408"/>
          <ac:spMkLst>
            <pc:docMk/>
            <pc:sldMk cId="2637326212" sldId="264"/>
            <ac:spMk id="223" creationId="{831EEE25-03FD-4546-8974-7E3E9C65F508}"/>
          </ac:spMkLst>
        </pc:spChg>
        <pc:spChg chg="mod">
          <ac:chgData name="Maximilien Schmidt" userId="934edbb4-d83f-4350-bf75-734323661350" providerId="ADAL" clId="{53FB8DDD-BE2C-F14A-BBE6-6EF6CEE0DD73}" dt="2021-11-26T15:12:12.095" v="684" actId="408"/>
          <ac:spMkLst>
            <pc:docMk/>
            <pc:sldMk cId="2637326212" sldId="264"/>
            <ac:spMk id="225" creationId="{CDD652F0-8058-084E-8824-800024DA1863}"/>
          </ac:spMkLst>
        </pc:spChg>
        <pc:spChg chg="mod">
          <ac:chgData name="Maximilien Schmidt" userId="934edbb4-d83f-4350-bf75-734323661350" providerId="ADAL" clId="{53FB8DDD-BE2C-F14A-BBE6-6EF6CEE0DD73}" dt="2021-11-26T15:12:12.095" v="684" actId="408"/>
          <ac:spMkLst>
            <pc:docMk/>
            <pc:sldMk cId="2637326212" sldId="264"/>
            <ac:spMk id="226" creationId="{BA017EA1-CDE0-5F4F-B1DE-0A3D844BD655}"/>
          </ac:spMkLst>
        </pc:spChg>
        <pc:spChg chg="mod">
          <ac:chgData name="Maximilien Schmidt" userId="934edbb4-d83f-4350-bf75-734323661350" providerId="ADAL" clId="{53FB8DDD-BE2C-F14A-BBE6-6EF6CEE0DD73}" dt="2021-11-26T15:12:12.095" v="684" actId="408"/>
          <ac:spMkLst>
            <pc:docMk/>
            <pc:sldMk cId="2637326212" sldId="264"/>
            <ac:spMk id="227" creationId="{9C648B50-2BB6-1143-A1CB-F74AD15CD14C}"/>
          </ac:spMkLst>
        </pc:spChg>
        <pc:spChg chg="mod">
          <ac:chgData name="Maximilien Schmidt" userId="934edbb4-d83f-4350-bf75-734323661350" providerId="ADAL" clId="{53FB8DDD-BE2C-F14A-BBE6-6EF6CEE0DD73}" dt="2021-11-26T15:12:12.095" v="684" actId="408"/>
          <ac:spMkLst>
            <pc:docMk/>
            <pc:sldMk cId="2637326212" sldId="264"/>
            <ac:spMk id="228" creationId="{201ACF50-178E-2C44-A7CB-BB9057E27EDE}"/>
          </ac:spMkLst>
        </pc:spChg>
        <pc:spChg chg="mod">
          <ac:chgData name="Maximilien Schmidt" userId="934edbb4-d83f-4350-bf75-734323661350" providerId="ADAL" clId="{53FB8DDD-BE2C-F14A-BBE6-6EF6CEE0DD73}" dt="2021-11-26T15:12:12.095" v="684" actId="408"/>
          <ac:spMkLst>
            <pc:docMk/>
            <pc:sldMk cId="2637326212" sldId="264"/>
            <ac:spMk id="229" creationId="{029405A5-B2BF-5543-91FC-FF133B5E2901}"/>
          </ac:spMkLst>
        </pc:spChg>
        <pc:spChg chg="mod">
          <ac:chgData name="Maximilien Schmidt" userId="934edbb4-d83f-4350-bf75-734323661350" providerId="ADAL" clId="{53FB8DDD-BE2C-F14A-BBE6-6EF6CEE0DD73}" dt="2021-11-26T15:12:12.095" v="684" actId="408"/>
          <ac:spMkLst>
            <pc:docMk/>
            <pc:sldMk cId="2637326212" sldId="264"/>
            <ac:spMk id="230" creationId="{A71D866F-2EB8-E14A-A401-60F7100E5B7D}"/>
          </ac:spMkLst>
        </pc:spChg>
        <pc:spChg chg="mod">
          <ac:chgData name="Maximilien Schmidt" userId="934edbb4-d83f-4350-bf75-734323661350" providerId="ADAL" clId="{53FB8DDD-BE2C-F14A-BBE6-6EF6CEE0DD73}" dt="2021-11-26T15:12:12.095" v="684" actId="408"/>
          <ac:spMkLst>
            <pc:docMk/>
            <pc:sldMk cId="2637326212" sldId="264"/>
            <ac:spMk id="231" creationId="{4C10D288-481C-A544-BBF8-2D3E89E0755E}"/>
          </ac:spMkLst>
        </pc:spChg>
        <pc:spChg chg="mod">
          <ac:chgData name="Maximilien Schmidt" userId="934edbb4-d83f-4350-bf75-734323661350" providerId="ADAL" clId="{53FB8DDD-BE2C-F14A-BBE6-6EF6CEE0DD73}" dt="2021-11-26T15:12:12.095" v="684" actId="408"/>
          <ac:spMkLst>
            <pc:docMk/>
            <pc:sldMk cId="2637326212" sldId="264"/>
            <ac:spMk id="232" creationId="{9E84610D-6A5E-3D40-99DE-8627EBDE3B4E}"/>
          </ac:spMkLst>
        </pc:spChg>
        <pc:spChg chg="mod">
          <ac:chgData name="Maximilien Schmidt" userId="934edbb4-d83f-4350-bf75-734323661350" providerId="ADAL" clId="{53FB8DDD-BE2C-F14A-BBE6-6EF6CEE0DD73}" dt="2021-11-26T15:12:12.095" v="684" actId="408"/>
          <ac:spMkLst>
            <pc:docMk/>
            <pc:sldMk cId="2637326212" sldId="264"/>
            <ac:spMk id="234" creationId="{22AFDC43-D484-E446-9FB4-3ED57042B7A4}"/>
          </ac:spMkLst>
        </pc:spChg>
        <pc:spChg chg="mod">
          <ac:chgData name="Maximilien Schmidt" userId="934edbb4-d83f-4350-bf75-734323661350" providerId="ADAL" clId="{53FB8DDD-BE2C-F14A-BBE6-6EF6CEE0DD73}" dt="2021-11-26T15:12:12.095" v="684" actId="408"/>
          <ac:spMkLst>
            <pc:docMk/>
            <pc:sldMk cId="2637326212" sldId="264"/>
            <ac:spMk id="235" creationId="{4A3B430B-018F-D94A-AB7F-35036DAC30FE}"/>
          </ac:spMkLst>
        </pc:spChg>
        <pc:spChg chg="mod">
          <ac:chgData name="Maximilien Schmidt" userId="934edbb4-d83f-4350-bf75-734323661350" providerId="ADAL" clId="{53FB8DDD-BE2C-F14A-BBE6-6EF6CEE0DD73}" dt="2021-11-26T15:12:12.095" v="684" actId="408"/>
          <ac:spMkLst>
            <pc:docMk/>
            <pc:sldMk cId="2637326212" sldId="264"/>
            <ac:spMk id="236" creationId="{9DF01B44-3E08-0843-A4BC-B1B67C7D55F1}"/>
          </ac:spMkLst>
        </pc:spChg>
        <pc:spChg chg="mod">
          <ac:chgData name="Maximilien Schmidt" userId="934edbb4-d83f-4350-bf75-734323661350" providerId="ADAL" clId="{53FB8DDD-BE2C-F14A-BBE6-6EF6CEE0DD73}" dt="2021-11-26T15:12:12.095" v="684" actId="408"/>
          <ac:spMkLst>
            <pc:docMk/>
            <pc:sldMk cId="2637326212" sldId="264"/>
            <ac:spMk id="237" creationId="{3A437977-4B31-DB4B-9781-603989A3BFC6}"/>
          </ac:spMkLst>
        </pc:spChg>
        <pc:spChg chg="mod">
          <ac:chgData name="Maximilien Schmidt" userId="934edbb4-d83f-4350-bf75-734323661350" providerId="ADAL" clId="{53FB8DDD-BE2C-F14A-BBE6-6EF6CEE0DD73}" dt="2021-11-26T15:12:12.095" v="684" actId="408"/>
          <ac:spMkLst>
            <pc:docMk/>
            <pc:sldMk cId="2637326212" sldId="264"/>
            <ac:spMk id="238" creationId="{ACA4961F-19C5-3843-8341-1E0752366B80}"/>
          </ac:spMkLst>
        </pc:spChg>
        <pc:spChg chg="mod">
          <ac:chgData name="Maximilien Schmidt" userId="934edbb4-d83f-4350-bf75-734323661350" providerId="ADAL" clId="{53FB8DDD-BE2C-F14A-BBE6-6EF6CEE0DD73}" dt="2021-11-26T15:12:12.095" v="684" actId="408"/>
          <ac:spMkLst>
            <pc:docMk/>
            <pc:sldMk cId="2637326212" sldId="264"/>
            <ac:spMk id="239" creationId="{9646BF0E-F28D-5A47-A6FD-5EBE020A9D21}"/>
          </ac:spMkLst>
        </pc:spChg>
        <pc:spChg chg="mod">
          <ac:chgData name="Maximilien Schmidt" userId="934edbb4-d83f-4350-bf75-734323661350" providerId="ADAL" clId="{53FB8DDD-BE2C-F14A-BBE6-6EF6CEE0DD73}" dt="2021-11-26T15:12:12.095" v="684" actId="408"/>
          <ac:spMkLst>
            <pc:docMk/>
            <pc:sldMk cId="2637326212" sldId="264"/>
            <ac:spMk id="240" creationId="{CB834A06-E29E-8A4C-A945-6AFB3D6BCFD6}"/>
          </ac:spMkLst>
        </pc:spChg>
        <pc:spChg chg="mod">
          <ac:chgData name="Maximilien Schmidt" userId="934edbb4-d83f-4350-bf75-734323661350" providerId="ADAL" clId="{53FB8DDD-BE2C-F14A-BBE6-6EF6CEE0DD73}" dt="2021-11-26T15:12:12.095" v="684" actId="408"/>
          <ac:spMkLst>
            <pc:docMk/>
            <pc:sldMk cId="2637326212" sldId="264"/>
            <ac:spMk id="241" creationId="{2CD49C22-E26A-E942-9749-1A35831A34A3}"/>
          </ac:spMkLst>
        </pc:spChg>
        <pc:spChg chg="mod">
          <ac:chgData name="Maximilien Schmidt" userId="934edbb4-d83f-4350-bf75-734323661350" providerId="ADAL" clId="{53FB8DDD-BE2C-F14A-BBE6-6EF6CEE0DD73}" dt="2021-11-26T15:12:12.095" v="684" actId="408"/>
          <ac:spMkLst>
            <pc:docMk/>
            <pc:sldMk cId="2637326212" sldId="264"/>
            <ac:spMk id="242" creationId="{1FE92A7E-B64D-AD4B-BEA6-E48804128D3D}"/>
          </ac:spMkLst>
        </pc:spChg>
        <pc:spChg chg="mod">
          <ac:chgData name="Maximilien Schmidt" userId="934edbb4-d83f-4350-bf75-734323661350" providerId="ADAL" clId="{53FB8DDD-BE2C-F14A-BBE6-6EF6CEE0DD73}" dt="2021-11-26T15:12:12.095" v="684" actId="408"/>
          <ac:spMkLst>
            <pc:docMk/>
            <pc:sldMk cId="2637326212" sldId="264"/>
            <ac:spMk id="243" creationId="{9143D7C9-767B-724D-A16F-0AF3908A9E0A}"/>
          </ac:spMkLst>
        </pc:spChg>
        <pc:spChg chg="mod">
          <ac:chgData name="Maximilien Schmidt" userId="934edbb4-d83f-4350-bf75-734323661350" providerId="ADAL" clId="{53FB8DDD-BE2C-F14A-BBE6-6EF6CEE0DD73}" dt="2021-11-26T15:12:12.095" v="684" actId="408"/>
          <ac:spMkLst>
            <pc:docMk/>
            <pc:sldMk cId="2637326212" sldId="264"/>
            <ac:spMk id="244" creationId="{69BA37B1-90FD-284E-9F9E-4BAD8CE7AEFB}"/>
          </ac:spMkLst>
        </pc:spChg>
        <pc:spChg chg="mod">
          <ac:chgData name="Maximilien Schmidt" userId="934edbb4-d83f-4350-bf75-734323661350" providerId="ADAL" clId="{53FB8DDD-BE2C-F14A-BBE6-6EF6CEE0DD73}" dt="2021-11-26T15:12:12.095" v="684" actId="408"/>
          <ac:spMkLst>
            <pc:docMk/>
            <pc:sldMk cId="2637326212" sldId="264"/>
            <ac:spMk id="245" creationId="{0B6B1BE0-2A58-FA4C-82C2-A69C22701710}"/>
          </ac:spMkLst>
        </pc:spChg>
        <pc:spChg chg="mod">
          <ac:chgData name="Maximilien Schmidt" userId="934edbb4-d83f-4350-bf75-734323661350" providerId="ADAL" clId="{53FB8DDD-BE2C-F14A-BBE6-6EF6CEE0DD73}" dt="2021-11-26T15:12:12.095" v="684" actId="408"/>
          <ac:spMkLst>
            <pc:docMk/>
            <pc:sldMk cId="2637326212" sldId="264"/>
            <ac:spMk id="246" creationId="{3ACC944F-1DDE-8947-8040-EC24DBA65F2B}"/>
          </ac:spMkLst>
        </pc:spChg>
        <pc:spChg chg="mod">
          <ac:chgData name="Maximilien Schmidt" userId="934edbb4-d83f-4350-bf75-734323661350" providerId="ADAL" clId="{53FB8DDD-BE2C-F14A-BBE6-6EF6CEE0DD73}" dt="2021-11-26T15:12:12.095" v="684" actId="408"/>
          <ac:spMkLst>
            <pc:docMk/>
            <pc:sldMk cId="2637326212" sldId="264"/>
            <ac:spMk id="247" creationId="{B40389F4-4594-8E4B-A217-0EFF8C5FE23F}"/>
          </ac:spMkLst>
        </pc:spChg>
        <pc:spChg chg="mod">
          <ac:chgData name="Maximilien Schmidt" userId="934edbb4-d83f-4350-bf75-734323661350" providerId="ADAL" clId="{53FB8DDD-BE2C-F14A-BBE6-6EF6CEE0DD73}" dt="2021-11-26T15:12:12.095" v="684" actId="408"/>
          <ac:spMkLst>
            <pc:docMk/>
            <pc:sldMk cId="2637326212" sldId="264"/>
            <ac:spMk id="249" creationId="{ED700145-889D-EE47-9125-392CC9DEEA53}"/>
          </ac:spMkLst>
        </pc:spChg>
        <pc:spChg chg="mod">
          <ac:chgData name="Maximilien Schmidt" userId="934edbb4-d83f-4350-bf75-734323661350" providerId="ADAL" clId="{53FB8DDD-BE2C-F14A-BBE6-6EF6CEE0DD73}" dt="2021-11-26T15:12:12.095" v="684" actId="408"/>
          <ac:spMkLst>
            <pc:docMk/>
            <pc:sldMk cId="2637326212" sldId="264"/>
            <ac:spMk id="250" creationId="{8D277EE9-690E-174C-A0C6-2B3C7A9678B4}"/>
          </ac:spMkLst>
        </pc:spChg>
        <pc:spChg chg="mod">
          <ac:chgData name="Maximilien Schmidt" userId="934edbb4-d83f-4350-bf75-734323661350" providerId="ADAL" clId="{53FB8DDD-BE2C-F14A-BBE6-6EF6CEE0DD73}" dt="2021-11-26T15:12:12.095" v="684" actId="408"/>
          <ac:spMkLst>
            <pc:docMk/>
            <pc:sldMk cId="2637326212" sldId="264"/>
            <ac:spMk id="251" creationId="{7787482C-245B-7843-AF90-B1E4C60605CC}"/>
          </ac:spMkLst>
        </pc:spChg>
        <pc:spChg chg="mod">
          <ac:chgData name="Maximilien Schmidt" userId="934edbb4-d83f-4350-bf75-734323661350" providerId="ADAL" clId="{53FB8DDD-BE2C-F14A-BBE6-6EF6CEE0DD73}" dt="2021-11-26T15:12:12.095" v="684" actId="408"/>
          <ac:spMkLst>
            <pc:docMk/>
            <pc:sldMk cId="2637326212" sldId="264"/>
            <ac:spMk id="252" creationId="{38980526-5FA5-7F4C-BB7A-5854B8241383}"/>
          </ac:spMkLst>
        </pc:spChg>
        <pc:spChg chg="mod">
          <ac:chgData name="Maximilien Schmidt" userId="934edbb4-d83f-4350-bf75-734323661350" providerId="ADAL" clId="{53FB8DDD-BE2C-F14A-BBE6-6EF6CEE0DD73}" dt="2021-11-26T15:12:12.095" v="684" actId="408"/>
          <ac:spMkLst>
            <pc:docMk/>
            <pc:sldMk cId="2637326212" sldId="264"/>
            <ac:spMk id="253" creationId="{A9EFC67D-9F15-4F46-8A7C-BFC871D69D61}"/>
          </ac:spMkLst>
        </pc:spChg>
        <pc:spChg chg="mod">
          <ac:chgData name="Maximilien Schmidt" userId="934edbb4-d83f-4350-bf75-734323661350" providerId="ADAL" clId="{53FB8DDD-BE2C-F14A-BBE6-6EF6CEE0DD73}" dt="2021-11-26T15:12:12.095" v="684" actId="408"/>
          <ac:spMkLst>
            <pc:docMk/>
            <pc:sldMk cId="2637326212" sldId="264"/>
            <ac:spMk id="254" creationId="{A2383F9E-B661-3044-B1F1-E6E7DF95D4C2}"/>
          </ac:spMkLst>
        </pc:spChg>
        <pc:spChg chg="mod">
          <ac:chgData name="Maximilien Schmidt" userId="934edbb4-d83f-4350-bf75-734323661350" providerId="ADAL" clId="{53FB8DDD-BE2C-F14A-BBE6-6EF6CEE0DD73}" dt="2021-11-26T15:12:12.095" v="684" actId="408"/>
          <ac:spMkLst>
            <pc:docMk/>
            <pc:sldMk cId="2637326212" sldId="264"/>
            <ac:spMk id="255" creationId="{0E3B680A-3549-1846-8591-E38A3679B684}"/>
          </ac:spMkLst>
        </pc:spChg>
        <pc:spChg chg="mod">
          <ac:chgData name="Maximilien Schmidt" userId="934edbb4-d83f-4350-bf75-734323661350" providerId="ADAL" clId="{53FB8DDD-BE2C-F14A-BBE6-6EF6CEE0DD73}" dt="2021-11-26T15:12:12.095" v="684" actId="408"/>
          <ac:spMkLst>
            <pc:docMk/>
            <pc:sldMk cId="2637326212" sldId="264"/>
            <ac:spMk id="256" creationId="{850352C8-BBF6-C545-A2BA-2316428C2178}"/>
          </ac:spMkLst>
        </pc:spChg>
        <pc:spChg chg="mod">
          <ac:chgData name="Maximilien Schmidt" userId="934edbb4-d83f-4350-bf75-734323661350" providerId="ADAL" clId="{53FB8DDD-BE2C-F14A-BBE6-6EF6CEE0DD73}" dt="2021-11-26T15:12:10.707" v="683" actId="465"/>
          <ac:spMkLst>
            <pc:docMk/>
            <pc:sldMk cId="2637326212" sldId="264"/>
            <ac:spMk id="258" creationId="{F65924B1-6236-1F4D-AFAC-DA9239B420E1}"/>
          </ac:spMkLst>
        </pc:spChg>
        <pc:spChg chg="mod">
          <ac:chgData name="Maximilien Schmidt" userId="934edbb4-d83f-4350-bf75-734323661350" providerId="ADAL" clId="{53FB8DDD-BE2C-F14A-BBE6-6EF6CEE0DD73}" dt="2021-11-26T15:12:10.707" v="683" actId="465"/>
          <ac:spMkLst>
            <pc:docMk/>
            <pc:sldMk cId="2637326212" sldId="264"/>
            <ac:spMk id="259" creationId="{B02C6301-D3DC-694D-A5BB-AC284D9CC309}"/>
          </ac:spMkLst>
        </pc:spChg>
        <pc:spChg chg="mod">
          <ac:chgData name="Maximilien Schmidt" userId="934edbb4-d83f-4350-bf75-734323661350" providerId="ADAL" clId="{53FB8DDD-BE2C-F14A-BBE6-6EF6CEE0DD73}" dt="2021-11-26T15:12:10.707" v="683" actId="465"/>
          <ac:spMkLst>
            <pc:docMk/>
            <pc:sldMk cId="2637326212" sldId="264"/>
            <ac:spMk id="260" creationId="{DDAF591B-C86A-A74D-AD61-ED718028EA88}"/>
          </ac:spMkLst>
        </pc:spChg>
        <pc:spChg chg="mod">
          <ac:chgData name="Maximilien Schmidt" userId="934edbb4-d83f-4350-bf75-734323661350" providerId="ADAL" clId="{53FB8DDD-BE2C-F14A-BBE6-6EF6CEE0DD73}" dt="2021-11-26T15:12:12.095" v="684" actId="408"/>
          <ac:spMkLst>
            <pc:docMk/>
            <pc:sldMk cId="2637326212" sldId="264"/>
            <ac:spMk id="262" creationId="{7A8B1AB1-929D-574B-AD02-FAD234F1DCB3}"/>
          </ac:spMkLst>
        </pc:spChg>
        <pc:spChg chg="mod">
          <ac:chgData name="Maximilien Schmidt" userId="934edbb4-d83f-4350-bf75-734323661350" providerId="ADAL" clId="{53FB8DDD-BE2C-F14A-BBE6-6EF6CEE0DD73}" dt="2021-11-26T15:12:12.095" v="684" actId="408"/>
          <ac:spMkLst>
            <pc:docMk/>
            <pc:sldMk cId="2637326212" sldId="264"/>
            <ac:spMk id="263" creationId="{861210CC-25F7-E84F-9421-D68DBC78A589}"/>
          </ac:spMkLst>
        </pc:spChg>
        <pc:spChg chg="mod">
          <ac:chgData name="Maximilien Schmidt" userId="934edbb4-d83f-4350-bf75-734323661350" providerId="ADAL" clId="{53FB8DDD-BE2C-F14A-BBE6-6EF6CEE0DD73}" dt="2021-11-26T15:12:12.095" v="684" actId="408"/>
          <ac:spMkLst>
            <pc:docMk/>
            <pc:sldMk cId="2637326212" sldId="264"/>
            <ac:spMk id="264" creationId="{91BBE9D0-3D33-744B-AC73-4AFFFFCCC559}"/>
          </ac:spMkLst>
        </pc:spChg>
        <pc:spChg chg="mod">
          <ac:chgData name="Maximilien Schmidt" userId="934edbb4-d83f-4350-bf75-734323661350" providerId="ADAL" clId="{53FB8DDD-BE2C-F14A-BBE6-6EF6CEE0DD73}" dt="2021-11-26T15:12:12.095" v="684" actId="408"/>
          <ac:spMkLst>
            <pc:docMk/>
            <pc:sldMk cId="2637326212" sldId="264"/>
            <ac:spMk id="265" creationId="{461B0EC2-B699-1B4C-ACB3-9746E4FEE136}"/>
          </ac:spMkLst>
        </pc:spChg>
        <pc:spChg chg="mod">
          <ac:chgData name="Maximilien Schmidt" userId="934edbb4-d83f-4350-bf75-734323661350" providerId="ADAL" clId="{53FB8DDD-BE2C-F14A-BBE6-6EF6CEE0DD73}" dt="2021-11-26T15:12:12.095" v="684" actId="408"/>
          <ac:spMkLst>
            <pc:docMk/>
            <pc:sldMk cId="2637326212" sldId="264"/>
            <ac:spMk id="266" creationId="{AE462B5F-EDFD-2D42-9BC7-A9ABCFBEEC83}"/>
          </ac:spMkLst>
        </pc:spChg>
        <pc:spChg chg="mod">
          <ac:chgData name="Maximilien Schmidt" userId="934edbb4-d83f-4350-bf75-734323661350" providerId="ADAL" clId="{53FB8DDD-BE2C-F14A-BBE6-6EF6CEE0DD73}" dt="2021-11-26T15:12:12.095" v="684" actId="408"/>
          <ac:spMkLst>
            <pc:docMk/>
            <pc:sldMk cId="2637326212" sldId="264"/>
            <ac:spMk id="268" creationId="{BFC7EA4B-F489-4747-9C9F-6430B32DD5E5}"/>
          </ac:spMkLst>
        </pc:spChg>
        <pc:spChg chg="mod">
          <ac:chgData name="Maximilien Schmidt" userId="934edbb4-d83f-4350-bf75-734323661350" providerId="ADAL" clId="{53FB8DDD-BE2C-F14A-BBE6-6EF6CEE0DD73}" dt="2021-11-26T15:12:12.095" v="684" actId="408"/>
          <ac:spMkLst>
            <pc:docMk/>
            <pc:sldMk cId="2637326212" sldId="264"/>
            <ac:spMk id="269" creationId="{06A26DB9-74C1-1B4A-8CC9-DEDD6DD756C5}"/>
          </ac:spMkLst>
        </pc:spChg>
        <pc:spChg chg="mod">
          <ac:chgData name="Maximilien Schmidt" userId="934edbb4-d83f-4350-bf75-734323661350" providerId="ADAL" clId="{53FB8DDD-BE2C-F14A-BBE6-6EF6CEE0DD73}" dt="2021-11-26T15:12:12.095" v="684" actId="408"/>
          <ac:spMkLst>
            <pc:docMk/>
            <pc:sldMk cId="2637326212" sldId="264"/>
            <ac:spMk id="270" creationId="{D538447A-73B4-4944-9355-F1B037A845EB}"/>
          </ac:spMkLst>
        </pc:spChg>
        <pc:spChg chg="mod">
          <ac:chgData name="Maximilien Schmidt" userId="934edbb4-d83f-4350-bf75-734323661350" providerId="ADAL" clId="{53FB8DDD-BE2C-F14A-BBE6-6EF6CEE0DD73}" dt="2021-11-26T15:12:12.095" v="684" actId="408"/>
          <ac:spMkLst>
            <pc:docMk/>
            <pc:sldMk cId="2637326212" sldId="264"/>
            <ac:spMk id="272" creationId="{C7BA0517-64B0-3341-ACAF-D91B4091E0EC}"/>
          </ac:spMkLst>
        </pc:spChg>
        <pc:spChg chg="mod">
          <ac:chgData name="Maximilien Schmidt" userId="934edbb4-d83f-4350-bf75-734323661350" providerId="ADAL" clId="{53FB8DDD-BE2C-F14A-BBE6-6EF6CEE0DD73}" dt="2021-11-26T15:12:12.095" v="684" actId="408"/>
          <ac:spMkLst>
            <pc:docMk/>
            <pc:sldMk cId="2637326212" sldId="264"/>
            <ac:spMk id="273" creationId="{D8D71A76-F791-6E40-AAB9-1C6BD6C5DF7D}"/>
          </ac:spMkLst>
        </pc:spChg>
        <pc:spChg chg="mod">
          <ac:chgData name="Maximilien Schmidt" userId="934edbb4-d83f-4350-bf75-734323661350" providerId="ADAL" clId="{53FB8DDD-BE2C-F14A-BBE6-6EF6CEE0DD73}" dt="2021-11-26T15:12:12.095" v="684" actId="408"/>
          <ac:spMkLst>
            <pc:docMk/>
            <pc:sldMk cId="2637326212" sldId="264"/>
            <ac:spMk id="274" creationId="{AF3903A2-693F-7D43-BB13-29CA25696763}"/>
          </ac:spMkLst>
        </pc:spChg>
        <pc:spChg chg="mod">
          <ac:chgData name="Maximilien Schmidt" userId="934edbb4-d83f-4350-bf75-734323661350" providerId="ADAL" clId="{53FB8DDD-BE2C-F14A-BBE6-6EF6CEE0DD73}" dt="2021-11-26T15:12:12.095" v="684" actId="408"/>
          <ac:spMkLst>
            <pc:docMk/>
            <pc:sldMk cId="2637326212" sldId="264"/>
            <ac:spMk id="275" creationId="{25ED599E-F8F1-9C41-A595-D75E02184E79}"/>
          </ac:spMkLst>
        </pc:spChg>
        <pc:spChg chg="mod">
          <ac:chgData name="Maximilien Schmidt" userId="934edbb4-d83f-4350-bf75-734323661350" providerId="ADAL" clId="{53FB8DDD-BE2C-F14A-BBE6-6EF6CEE0DD73}" dt="2021-11-26T15:12:12.095" v="684" actId="408"/>
          <ac:spMkLst>
            <pc:docMk/>
            <pc:sldMk cId="2637326212" sldId="264"/>
            <ac:spMk id="276" creationId="{6323E5E5-00EC-634E-A73F-BC317E46D8AF}"/>
          </ac:spMkLst>
        </pc:spChg>
        <pc:spChg chg="mod">
          <ac:chgData name="Maximilien Schmidt" userId="934edbb4-d83f-4350-bf75-734323661350" providerId="ADAL" clId="{53FB8DDD-BE2C-F14A-BBE6-6EF6CEE0DD73}" dt="2021-11-26T15:12:12.095" v="684" actId="408"/>
          <ac:spMkLst>
            <pc:docMk/>
            <pc:sldMk cId="2637326212" sldId="264"/>
            <ac:spMk id="277" creationId="{5A5F598D-3CAB-BF4D-933A-62725F87E336}"/>
          </ac:spMkLst>
        </pc:spChg>
        <pc:spChg chg="mod">
          <ac:chgData name="Maximilien Schmidt" userId="934edbb4-d83f-4350-bf75-734323661350" providerId="ADAL" clId="{53FB8DDD-BE2C-F14A-BBE6-6EF6CEE0DD73}" dt="2021-11-26T15:12:12.095" v="684" actId="408"/>
          <ac:spMkLst>
            <pc:docMk/>
            <pc:sldMk cId="2637326212" sldId="264"/>
            <ac:spMk id="278" creationId="{C6EB65B6-030A-E041-94FC-C15CD1002231}"/>
          </ac:spMkLst>
        </pc:spChg>
        <pc:spChg chg="mod">
          <ac:chgData name="Maximilien Schmidt" userId="934edbb4-d83f-4350-bf75-734323661350" providerId="ADAL" clId="{53FB8DDD-BE2C-F14A-BBE6-6EF6CEE0DD73}" dt="2021-11-26T15:12:12.095" v="684" actId="408"/>
          <ac:spMkLst>
            <pc:docMk/>
            <pc:sldMk cId="2637326212" sldId="264"/>
            <ac:spMk id="279" creationId="{6FE4BF97-63CB-A64A-A251-E0D071CE3426}"/>
          </ac:spMkLst>
        </pc:spChg>
        <pc:spChg chg="mod">
          <ac:chgData name="Maximilien Schmidt" userId="934edbb4-d83f-4350-bf75-734323661350" providerId="ADAL" clId="{53FB8DDD-BE2C-F14A-BBE6-6EF6CEE0DD73}" dt="2021-11-26T15:12:12.095" v="684" actId="408"/>
          <ac:spMkLst>
            <pc:docMk/>
            <pc:sldMk cId="2637326212" sldId="264"/>
            <ac:spMk id="281" creationId="{FF408058-A0DE-D346-9426-E264DF85589A}"/>
          </ac:spMkLst>
        </pc:spChg>
        <pc:spChg chg="mod">
          <ac:chgData name="Maximilien Schmidt" userId="934edbb4-d83f-4350-bf75-734323661350" providerId="ADAL" clId="{53FB8DDD-BE2C-F14A-BBE6-6EF6CEE0DD73}" dt="2021-11-26T15:12:12.095" v="684" actId="408"/>
          <ac:spMkLst>
            <pc:docMk/>
            <pc:sldMk cId="2637326212" sldId="264"/>
            <ac:spMk id="282" creationId="{82E3B8FE-EB36-0645-80F7-4CA7E9D4AA7C}"/>
          </ac:spMkLst>
        </pc:spChg>
        <pc:spChg chg="mod">
          <ac:chgData name="Maximilien Schmidt" userId="934edbb4-d83f-4350-bf75-734323661350" providerId="ADAL" clId="{53FB8DDD-BE2C-F14A-BBE6-6EF6CEE0DD73}" dt="2021-11-26T15:12:12.095" v="684" actId="408"/>
          <ac:spMkLst>
            <pc:docMk/>
            <pc:sldMk cId="2637326212" sldId="264"/>
            <ac:spMk id="284" creationId="{54C61194-65CB-4940-A90C-BA05008F0480}"/>
          </ac:spMkLst>
        </pc:spChg>
        <pc:spChg chg="mod">
          <ac:chgData name="Maximilien Schmidt" userId="934edbb4-d83f-4350-bf75-734323661350" providerId="ADAL" clId="{53FB8DDD-BE2C-F14A-BBE6-6EF6CEE0DD73}" dt="2021-11-26T15:12:12.095" v="684" actId="408"/>
          <ac:spMkLst>
            <pc:docMk/>
            <pc:sldMk cId="2637326212" sldId="264"/>
            <ac:spMk id="285" creationId="{9918AE92-AC3A-8C44-8D6A-5FC330BE3AD7}"/>
          </ac:spMkLst>
        </pc:spChg>
        <pc:spChg chg="mod">
          <ac:chgData name="Maximilien Schmidt" userId="934edbb4-d83f-4350-bf75-734323661350" providerId="ADAL" clId="{53FB8DDD-BE2C-F14A-BBE6-6EF6CEE0DD73}" dt="2021-11-26T15:12:12.095" v="684" actId="408"/>
          <ac:spMkLst>
            <pc:docMk/>
            <pc:sldMk cId="2637326212" sldId="264"/>
            <ac:spMk id="286" creationId="{E4CD583E-9315-7B45-ACFA-981AD7DBA330}"/>
          </ac:spMkLst>
        </pc:spChg>
        <pc:spChg chg="mod">
          <ac:chgData name="Maximilien Schmidt" userId="934edbb4-d83f-4350-bf75-734323661350" providerId="ADAL" clId="{53FB8DDD-BE2C-F14A-BBE6-6EF6CEE0DD73}" dt="2021-11-26T15:12:12.095" v="684" actId="408"/>
          <ac:spMkLst>
            <pc:docMk/>
            <pc:sldMk cId="2637326212" sldId="264"/>
            <ac:spMk id="287" creationId="{D28C067A-A336-034B-9AEE-D2D981DAB5AA}"/>
          </ac:spMkLst>
        </pc:spChg>
        <pc:spChg chg="mod">
          <ac:chgData name="Maximilien Schmidt" userId="934edbb4-d83f-4350-bf75-734323661350" providerId="ADAL" clId="{53FB8DDD-BE2C-F14A-BBE6-6EF6CEE0DD73}" dt="2021-11-26T15:12:12.095" v="684" actId="408"/>
          <ac:spMkLst>
            <pc:docMk/>
            <pc:sldMk cId="2637326212" sldId="264"/>
            <ac:spMk id="288" creationId="{4131CC94-0531-6141-AA55-9DF556DE8C54}"/>
          </ac:spMkLst>
        </pc:spChg>
        <pc:spChg chg="mod">
          <ac:chgData name="Maximilien Schmidt" userId="934edbb4-d83f-4350-bf75-734323661350" providerId="ADAL" clId="{53FB8DDD-BE2C-F14A-BBE6-6EF6CEE0DD73}" dt="2021-11-26T15:12:12.095" v="684" actId="408"/>
          <ac:spMkLst>
            <pc:docMk/>
            <pc:sldMk cId="2637326212" sldId="264"/>
            <ac:spMk id="290" creationId="{0ADEE01D-A9F6-4B4A-96E9-886EB9B71FB0}"/>
          </ac:spMkLst>
        </pc:spChg>
        <pc:spChg chg="mod">
          <ac:chgData name="Maximilien Schmidt" userId="934edbb4-d83f-4350-bf75-734323661350" providerId="ADAL" clId="{53FB8DDD-BE2C-F14A-BBE6-6EF6CEE0DD73}" dt="2021-11-26T15:12:12.095" v="684" actId="408"/>
          <ac:spMkLst>
            <pc:docMk/>
            <pc:sldMk cId="2637326212" sldId="264"/>
            <ac:spMk id="291" creationId="{691BF9AA-3A23-BC4F-9A54-BD48F733E4FD}"/>
          </ac:spMkLst>
        </pc:spChg>
        <pc:spChg chg="mod">
          <ac:chgData name="Maximilien Schmidt" userId="934edbb4-d83f-4350-bf75-734323661350" providerId="ADAL" clId="{53FB8DDD-BE2C-F14A-BBE6-6EF6CEE0DD73}" dt="2021-11-26T15:12:12.095" v="684" actId="408"/>
          <ac:spMkLst>
            <pc:docMk/>
            <pc:sldMk cId="2637326212" sldId="264"/>
            <ac:spMk id="292" creationId="{D986FD02-B013-3A4B-A84E-5477BEE473F7}"/>
          </ac:spMkLst>
        </pc:spChg>
        <pc:spChg chg="mod">
          <ac:chgData name="Maximilien Schmidt" userId="934edbb4-d83f-4350-bf75-734323661350" providerId="ADAL" clId="{53FB8DDD-BE2C-F14A-BBE6-6EF6CEE0DD73}" dt="2021-11-26T15:12:12.095" v="684" actId="408"/>
          <ac:spMkLst>
            <pc:docMk/>
            <pc:sldMk cId="2637326212" sldId="264"/>
            <ac:spMk id="293" creationId="{41DF3D8E-5765-234C-AD13-7D763F25D6EA}"/>
          </ac:spMkLst>
        </pc:spChg>
        <pc:spChg chg="mod">
          <ac:chgData name="Maximilien Schmidt" userId="934edbb4-d83f-4350-bf75-734323661350" providerId="ADAL" clId="{53FB8DDD-BE2C-F14A-BBE6-6EF6CEE0DD73}" dt="2021-11-26T15:12:12.095" v="684" actId="408"/>
          <ac:spMkLst>
            <pc:docMk/>
            <pc:sldMk cId="2637326212" sldId="264"/>
            <ac:spMk id="294" creationId="{3D7AC705-D49B-8C4F-8021-D66397221BC2}"/>
          </ac:spMkLst>
        </pc:spChg>
        <pc:spChg chg="mod">
          <ac:chgData name="Maximilien Schmidt" userId="934edbb4-d83f-4350-bf75-734323661350" providerId="ADAL" clId="{53FB8DDD-BE2C-F14A-BBE6-6EF6CEE0DD73}" dt="2021-11-26T15:12:12.095" v="684" actId="408"/>
          <ac:spMkLst>
            <pc:docMk/>
            <pc:sldMk cId="2637326212" sldId="264"/>
            <ac:spMk id="295" creationId="{E2851BFE-B265-0A42-A324-03F5170216A6}"/>
          </ac:spMkLst>
        </pc:spChg>
        <pc:spChg chg="mod">
          <ac:chgData name="Maximilien Schmidt" userId="934edbb4-d83f-4350-bf75-734323661350" providerId="ADAL" clId="{53FB8DDD-BE2C-F14A-BBE6-6EF6CEE0DD73}" dt="2021-11-26T15:12:12.095" v="684" actId="408"/>
          <ac:spMkLst>
            <pc:docMk/>
            <pc:sldMk cId="2637326212" sldId="264"/>
            <ac:spMk id="297" creationId="{DAA20899-7378-A04C-A5F9-120971B1B943}"/>
          </ac:spMkLst>
        </pc:spChg>
        <pc:spChg chg="mod">
          <ac:chgData name="Maximilien Schmidt" userId="934edbb4-d83f-4350-bf75-734323661350" providerId="ADAL" clId="{53FB8DDD-BE2C-F14A-BBE6-6EF6CEE0DD73}" dt="2021-11-26T15:12:12.095" v="684" actId="408"/>
          <ac:spMkLst>
            <pc:docMk/>
            <pc:sldMk cId="2637326212" sldId="264"/>
            <ac:spMk id="298" creationId="{08FDCC0E-C7DD-A543-A962-2446BACC1AFA}"/>
          </ac:spMkLst>
        </pc:spChg>
        <pc:spChg chg="mod">
          <ac:chgData name="Maximilien Schmidt" userId="934edbb4-d83f-4350-bf75-734323661350" providerId="ADAL" clId="{53FB8DDD-BE2C-F14A-BBE6-6EF6CEE0DD73}" dt="2021-11-26T15:12:12.095" v="684" actId="408"/>
          <ac:spMkLst>
            <pc:docMk/>
            <pc:sldMk cId="2637326212" sldId="264"/>
            <ac:spMk id="299" creationId="{DEA78091-B97D-A04C-8226-0F9FDAE2F6AA}"/>
          </ac:spMkLst>
        </pc:spChg>
        <pc:spChg chg="mod">
          <ac:chgData name="Maximilien Schmidt" userId="934edbb4-d83f-4350-bf75-734323661350" providerId="ADAL" clId="{53FB8DDD-BE2C-F14A-BBE6-6EF6CEE0DD73}" dt="2021-11-26T15:12:12.095" v="684" actId="408"/>
          <ac:spMkLst>
            <pc:docMk/>
            <pc:sldMk cId="2637326212" sldId="264"/>
            <ac:spMk id="300" creationId="{D360F233-F081-8249-BF69-E3C0F85253F9}"/>
          </ac:spMkLst>
        </pc:spChg>
        <pc:spChg chg="mod">
          <ac:chgData name="Maximilien Schmidt" userId="934edbb4-d83f-4350-bf75-734323661350" providerId="ADAL" clId="{53FB8DDD-BE2C-F14A-BBE6-6EF6CEE0DD73}" dt="2021-11-26T15:12:12.095" v="684" actId="408"/>
          <ac:spMkLst>
            <pc:docMk/>
            <pc:sldMk cId="2637326212" sldId="264"/>
            <ac:spMk id="301" creationId="{B94920B5-3E06-604F-9434-8564C4529DC4}"/>
          </ac:spMkLst>
        </pc:spChg>
        <pc:spChg chg="mod">
          <ac:chgData name="Maximilien Schmidt" userId="934edbb4-d83f-4350-bf75-734323661350" providerId="ADAL" clId="{53FB8DDD-BE2C-F14A-BBE6-6EF6CEE0DD73}" dt="2021-11-26T15:12:12.095" v="684" actId="408"/>
          <ac:spMkLst>
            <pc:docMk/>
            <pc:sldMk cId="2637326212" sldId="264"/>
            <ac:spMk id="302" creationId="{9BB0B66E-A35E-4844-A780-F50BA0F38AB6}"/>
          </ac:spMkLst>
        </pc:spChg>
        <pc:spChg chg="mod">
          <ac:chgData name="Maximilien Schmidt" userId="934edbb4-d83f-4350-bf75-734323661350" providerId="ADAL" clId="{53FB8DDD-BE2C-F14A-BBE6-6EF6CEE0DD73}" dt="2021-11-26T15:12:12.095" v="684" actId="408"/>
          <ac:spMkLst>
            <pc:docMk/>
            <pc:sldMk cId="2637326212" sldId="264"/>
            <ac:spMk id="303" creationId="{30276FC1-7A25-F34C-8B9B-329A5E3CE9AF}"/>
          </ac:spMkLst>
        </pc:spChg>
        <pc:spChg chg="mod">
          <ac:chgData name="Maximilien Schmidt" userId="934edbb4-d83f-4350-bf75-734323661350" providerId="ADAL" clId="{53FB8DDD-BE2C-F14A-BBE6-6EF6CEE0DD73}" dt="2021-11-26T15:12:12.095" v="684" actId="408"/>
          <ac:spMkLst>
            <pc:docMk/>
            <pc:sldMk cId="2637326212" sldId="264"/>
            <ac:spMk id="305" creationId="{7B565049-DC92-5448-883F-9F5E6ACC07BD}"/>
          </ac:spMkLst>
        </pc:spChg>
        <pc:spChg chg="mod">
          <ac:chgData name="Maximilien Schmidt" userId="934edbb4-d83f-4350-bf75-734323661350" providerId="ADAL" clId="{53FB8DDD-BE2C-F14A-BBE6-6EF6CEE0DD73}" dt="2021-11-26T15:12:12.095" v="684" actId="408"/>
          <ac:spMkLst>
            <pc:docMk/>
            <pc:sldMk cId="2637326212" sldId="264"/>
            <ac:spMk id="306" creationId="{E3E38E16-FAE7-C74F-AA6B-518E3E7078A8}"/>
          </ac:spMkLst>
        </pc:spChg>
        <pc:spChg chg="mod">
          <ac:chgData name="Maximilien Schmidt" userId="934edbb4-d83f-4350-bf75-734323661350" providerId="ADAL" clId="{53FB8DDD-BE2C-F14A-BBE6-6EF6CEE0DD73}" dt="2021-11-26T15:12:12.095" v="684" actId="408"/>
          <ac:spMkLst>
            <pc:docMk/>
            <pc:sldMk cId="2637326212" sldId="264"/>
            <ac:spMk id="307" creationId="{4BBA4049-8B46-DF4E-8107-ECEC18192608}"/>
          </ac:spMkLst>
        </pc:spChg>
        <pc:spChg chg="mod">
          <ac:chgData name="Maximilien Schmidt" userId="934edbb4-d83f-4350-bf75-734323661350" providerId="ADAL" clId="{53FB8DDD-BE2C-F14A-BBE6-6EF6CEE0DD73}" dt="2021-11-26T15:12:12.095" v="684" actId="408"/>
          <ac:spMkLst>
            <pc:docMk/>
            <pc:sldMk cId="2637326212" sldId="264"/>
            <ac:spMk id="308" creationId="{B76FB90C-C076-DA4A-AF7F-F5F10D76F442}"/>
          </ac:spMkLst>
        </pc:spChg>
        <pc:spChg chg="mod">
          <ac:chgData name="Maximilien Schmidt" userId="934edbb4-d83f-4350-bf75-734323661350" providerId="ADAL" clId="{53FB8DDD-BE2C-F14A-BBE6-6EF6CEE0DD73}" dt="2021-11-26T15:12:12.095" v="684" actId="408"/>
          <ac:spMkLst>
            <pc:docMk/>
            <pc:sldMk cId="2637326212" sldId="264"/>
            <ac:spMk id="309" creationId="{055B090D-3DC6-994C-9896-95CFF0A4F254}"/>
          </ac:spMkLst>
        </pc:spChg>
        <pc:spChg chg="mod">
          <ac:chgData name="Maximilien Schmidt" userId="934edbb4-d83f-4350-bf75-734323661350" providerId="ADAL" clId="{53FB8DDD-BE2C-F14A-BBE6-6EF6CEE0DD73}" dt="2021-11-26T15:12:12.095" v="684" actId="408"/>
          <ac:spMkLst>
            <pc:docMk/>
            <pc:sldMk cId="2637326212" sldId="264"/>
            <ac:spMk id="310" creationId="{87064A37-BD88-1A4D-8A9E-8DD2C4FADB72}"/>
          </ac:spMkLst>
        </pc:spChg>
        <pc:spChg chg="mod">
          <ac:chgData name="Maximilien Schmidt" userId="934edbb4-d83f-4350-bf75-734323661350" providerId="ADAL" clId="{53FB8DDD-BE2C-F14A-BBE6-6EF6CEE0DD73}" dt="2021-11-26T15:12:12.095" v="684" actId="408"/>
          <ac:spMkLst>
            <pc:docMk/>
            <pc:sldMk cId="2637326212" sldId="264"/>
            <ac:spMk id="312" creationId="{430A13B8-29FB-6246-A6C7-6D5D7CEDF60D}"/>
          </ac:spMkLst>
        </pc:spChg>
        <pc:spChg chg="mod">
          <ac:chgData name="Maximilien Schmidt" userId="934edbb4-d83f-4350-bf75-734323661350" providerId="ADAL" clId="{53FB8DDD-BE2C-F14A-BBE6-6EF6CEE0DD73}" dt="2021-11-26T15:12:12.095" v="684" actId="408"/>
          <ac:spMkLst>
            <pc:docMk/>
            <pc:sldMk cId="2637326212" sldId="264"/>
            <ac:spMk id="313" creationId="{C415B94B-1F92-954E-B0EF-3FC2D87864A8}"/>
          </ac:spMkLst>
        </pc:spChg>
        <pc:spChg chg="mod">
          <ac:chgData name="Maximilien Schmidt" userId="934edbb4-d83f-4350-bf75-734323661350" providerId="ADAL" clId="{53FB8DDD-BE2C-F14A-BBE6-6EF6CEE0DD73}" dt="2021-11-26T15:12:12.095" v="684" actId="408"/>
          <ac:spMkLst>
            <pc:docMk/>
            <pc:sldMk cId="2637326212" sldId="264"/>
            <ac:spMk id="314" creationId="{EE414CEC-8B18-7E41-9B23-0C16CD58EBA3}"/>
          </ac:spMkLst>
        </pc:spChg>
        <pc:spChg chg="mod">
          <ac:chgData name="Maximilien Schmidt" userId="934edbb4-d83f-4350-bf75-734323661350" providerId="ADAL" clId="{53FB8DDD-BE2C-F14A-BBE6-6EF6CEE0DD73}" dt="2021-11-26T15:12:12.095" v="684" actId="408"/>
          <ac:spMkLst>
            <pc:docMk/>
            <pc:sldMk cId="2637326212" sldId="264"/>
            <ac:spMk id="315" creationId="{33FA0583-802F-8F41-8D46-3DDCFE7E836A}"/>
          </ac:spMkLst>
        </pc:spChg>
        <pc:spChg chg="mod">
          <ac:chgData name="Maximilien Schmidt" userId="934edbb4-d83f-4350-bf75-734323661350" providerId="ADAL" clId="{53FB8DDD-BE2C-F14A-BBE6-6EF6CEE0DD73}" dt="2021-11-26T15:12:12.095" v="684" actId="408"/>
          <ac:spMkLst>
            <pc:docMk/>
            <pc:sldMk cId="2637326212" sldId="264"/>
            <ac:spMk id="316" creationId="{118586F4-956C-BD48-94BA-4F75E7E9C87D}"/>
          </ac:spMkLst>
        </pc:spChg>
        <pc:spChg chg="mod">
          <ac:chgData name="Maximilien Schmidt" userId="934edbb4-d83f-4350-bf75-734323661350" providerId="ADAL" clId="{53FB8DDD-BE2C-F14A-BBE6-6EF6CEE0DD73}" dt="2021-11-26T15:12:12.095" v="684" actId="408"/>
          <ac:spMkLst>
            <pc:docMk/>
            <pc:sldMk cId="2637326212" sldId="264"/>
            <ac:spMk id="317" creationId="{E6D3A933-7146-BA47-BB22-6FE2EAD28624}"/>
          </ac:spMkLst>
        </pc:spChg>
        <pc:spChg chg="mod">
          <ac:chgData name="Maximilien Schmidt" userId="934edbb4-d83f-4350-bf75-734323661350" providerId="ADAL" clId="{53FB8DDD-BE2C-F14A-BBE6-6EF6CEE0DD73}" dt="2021-11-26T15:12:12.095" v="684" actId="408"/>
          <ac:spMkLst>
            <pc:docMk/>
            <pc:sldMk cId="2637326212" sldId="264"/>
            <ac:spMk id="318" creationId="{BB004FDD-0711-3541-B6A5-00B5F5AE4D8A}"/>
          </ac:spMkLst>
        </pc:spChg>
        <pc:spChg chg="mod">
          <ac:chgData name="Maximilien Schmidt" userId="934edbb4-d83f-4350-bf75-734323661350" providerId="ADAL" clId="{53FB8DDD-BE2C-F14A-BBE6-6EF6CEE0DD73}" dt="2021-11-26T15:12:12.095" v="684" actId="408"/>
          <ac:spMkLst>
            <pc:docMk/>
            <pc:sldMk cId="2637326212" sldId="264"/>
            <ac:spMk id="319" creationId="{6042D3DC-F47B-E244-BC76-C5BF8217BD81}"/>
          </ac:spMkLst>
        </pc:spChg>
        <pc:spChg chg="mod">
          <ac:chgData name="Maximilien Schmidt" userId="934edbb4-d83f-4350-bf75-734323661350" providerId="ADAL" clId="{53FB8DDD-BE2C-F14A-BBE6-6EF6CEE0DD73}" dt="2021-11-26T15:12:12.095" v="684" actId="408"/>
          <ac:spMkLst>
            <pc:docMk/>
            <pc:sldMk cId="2637326212" sldId="264"/>
            <ac:spMk id="320" creationId="{F1676EDA-C63C-5943-B742-7CD232C3D152}"/>
          </ac:spMkLst>
        </pc:spChg>
        <pc:spChg chg="mod">
          <ac:chgData name="Maximilien Schmidt" userId="934edbb4-d83f-4350-bf75-734323661350" providerId="ADAL" clId="{53FB8DDD-BE2C-F14A-BBE6-6EF6CEE0DD73}" dt="2021-11-26T15:12:12.095" v="684" actId="408"/>
          <ac:spMkLst>
            <pc:docMk/>
            <pc:sldMk cId="2637326212" sldId="264"/>
            <ac:spMk id="321" creationId="{0BA63D80-D7D8-084E-9B97-7A99A30D082E}"/>
          </ac:spMkLst>
        </pc:spChg>
        <pc:spChg chg="mod">
          <ac:chgData name="Maximilien Schmidt" userId="934edbb4-d83f-4350-bf75-734323661350" providerId="ADAL" clId="{53FB8DDD-BE2C-F14A-BBE6-6EF6CEE0DD73}" dt="2021-11-26T15:12:12.095" v="684" actId="408"/>
          <ac:spMkLst>
            <pc:docMk/>
            <pc:sldMk cId="2637326212" sldId="264"/>
            <ac:spMk id="322" creationId="{A8ADBD85-8B2E-4142-B099-2C7AE8F43AFF}"/>
          </ac:spMkLst>
        </pc:spChg>
        <pc:spChg chg="mod">
          <ac:chgData name="Maximilien Schmidt" userId="934edbb4-d83f-4350-bf75-734323661350" providerId="ADAL" clId="{53FB8DDD-BE2C-F14A-BBE6-6EF6CEE0DD73}" dt="2021-11-26T15:12:12.095" v="684" actId="408"/>
          <ac:spMkLst>
            <pc:docMk/>
            <pc:sldMk cId="2637326212" sldId="264"/>
            <ac:spMk id="323" creationId="{91D289B5-68FF-CB40-A546-B5AEEFD77B22}"/>
          </ac:spMkLst>
        </pc:spChg>
        <pc:spChg chg="mod">
          <ac:chgData name="Maximilien Schmidt" userId="934edbb4-d83f-4350-bf75-734323661350" providerId="ADAL" clId="{53FB8DDD-BE2C-F14A-BBE6-6EF6CEE0DD73}" dt="2021-11-26T15:12:12.095" v="684" actId="408"/>
          <ac:spMkLst>
            <pc:docMk/>
            <pc:sldMk cId="2637326212" sldId="264"/>
            <ac:spMk id="325" creationId="{09597CCB-DC03-3743-B32F-352C886243EA}"/>
          </ac:spMkLst>
        </pc:spChg>
        <pc:spChg chg="mod">
          <ac:chgData name="Maximilien Schmidt" userId="934edbb4-d83f-4350-bf75-734323661350" providerId="ADAL" clId="{53FB8DDD-BE2C-F14A-BBE6-6EF6CEE0DD73}" dt="2021-11-26T15:12:12.095" v="684" actId="408"/>
          <ac:spMkLst>
            <pc:docMk/>
            <pc:sldMk cId="2637326212" sldId="264"/>
            <ac:spMk id="326" creationId="{8F36EF40-7118-E647-AA72-EB66435E9C07}"/>
          </ac:spMkLst>
        </pc:spChg>
        <pc:spChg chg="mod">
          <ac:chgData name="Maximilien Schmidt" userId="934edbb4-d83f-4350-bf75-734323661350" providerId="ADAL" clId="{53FB8DDD-BE2C-F14A-BBE6-6EF6CEE0DD73}" dt="2021-11-26T15:12:12.095" v="684" actId="408"/>
          <ac:spMkLst>
            <pc:docMk/>
            <pc:sldMk cId="2637326212" sldId="264"/>
            <ac:spMk id="327" creationId="{019444DE-65CC-BE4B-B209-D9E84A0471AF}"/>
          </ac:spMkLst>
        </pc:spChg>
        <pc:spChg chg="mod">
          <ac:chgData name="Maximilien Schmidt" userId="934edbb4-d83f-4350-bf75-734323661350" providerId="ADAL" clId="{53FB8DDD-BE2C-F14A-BBE6-6EF6CEE0DD73}" dt="2021-11-26T15:12:12.095" v="684" actId="408"/>
          <ac:spMkLst>
            <pc:docMk/>
            <pc:sldMk cId="2637326212" sldId="264"/>
            <ac:spMk id="328" creationId="{8555872B-8EE0-8641-8218-4E15ABB7DC4F}"/>
          </ac:spMkLst>
        </pc:spChg>
        <pc:spChg chg="mod">
          <ac:chgData name="Maximilien Schmidt" userId="934edbb4-d83f-4350-bf75-734323661350" providerId="ADAL" clId="{53FB8DDD-BE2C-F14A-BBE6-6EF6CEE0DD73}" dt="2021-11-26T15:12:12.095" v="684" actId="408"/>
          <ac:spMkLst>
            <pc:docMk/>
            <pc:sldMk cId="2637326212" sldId="264"/>
            <ac:spMk id="329" creationId="{05857521-DAD7-FC42-B539-CC177D6EDE86}"/>
          </ac:spMkLst>
        </pc:spChg>
        <pc:spChg chg="mod">
          <ac:chgData name="Maximilien Schmidt" userId="934edbb4-d83f-4350-bf75-734323661350" providerId="ADAL" clId="{53FB8DDD-BE2C-F14A-BBE6-6EF6CEE0DD73}" dt="2021-11-26T15:12:12.095" v="684" actId="408"/>
          <ac:spMkLst>
            <pc:docMk/>
            <pc:sldMk cId="2637326212" sldId="264"/>
            <ac:spMk id="330" creationId="{DD6CB8A2-9E47-E649-A95B-3AF80561BECE}"/>
          </ac:spMkLst>
        </pc:spChg>
        <pc:spChg chg="mod">
          <ac:chgData name="Maximilien Schmidt" userId="934edbb4-d83f-4350-bf75-734323661350" providerId="ADAL" clId="{53FB8DDD-BE2C-F14A-BBE6-6EF6CEE0DD73}" dt="2021-11-26T15:12:12.095" v="684" actId="408"/>
          <ac:spMkLst>
            <pc:docMk/>
            <pc:sldMk cId="2637326212" sldId="264"/>
            <ac:spMk id="331" creationId="{20D83202-A550-1842-BB03-A591E09D01F1}"/>
          </ac:spMkLst>
        </pc:spChg>
        <pc:spChg chg="mod">
          <ac:chgData name="Maximilien Schmidt" userId="934edbb4-d83f-4350-bf75-734323661350" providerId="ADAL" clId="{53FB8DDD-BE2C-F14A-BBE6-6EF6CEE0DD73}" dt="2021-11-26T15:12:12.095" v="684" actId="408"/>
          <ac:spMkLst>
            <pc:docMk/>
            <pc:sldMk cId="2637326212" sldId="264"/>
            <ac:spMk id="332" creationId="{859072C0-127C-B045-8C42-004AAC208AD9}"/>
          </ac:spMkLst>
        </pc:spChg>
        <pc:spChg chg="mod">
          <ac:chgData name="Maximilien Schmidt" userId="934edbb4-d83f-4350-bf75-734323661350" providerId="ADAL" clId="{53FB8DDD-BE2C-F14A-BBE6-6EF6CEE0DD73}" dt="2021-11-26T15:12:12.095" v="684" actId="408"/>
          <ac:spMkLst>
            <pc:docMk/>
            <pc:sldMk cId="2637326212" sldId="264"/>
            <ac:spMk id="333" creationId="{EF0958FB-C3D4-D94E-A0E4-03D577B2BF36}"/>
          </ac:spMkLst>
        </pc:spChg>
        <pc:spChg chg="mod">
          <ac:chgData name="Maximilien Schmidt" userId="934edbb4-d83f-4350-bf75-734323661350" providerId="ADAL" clId="{53FB8DDD-BE2C-F14A-BBE6-6EF6CEE0DD73}" dt="2021-11-26T15:12:12.095" v="684" actId="408"/>
          <ac:spMkLst>
            <pc:docMk/>
            <pc:sldMk cId="2637326212" sldId="264"/>
            <ac:spMk id="334" creationId="{2C07105B-9975-5940-A45B-1460C422C678}"/>
          </ac:spMkLst>
        </pc:spChg>
        <pc:spChg chg="mod">
          <ac:chgData name="Maximilien Schmidt" userId="934edbb4-d83f-4350-bf75-734323661350" providerId="ADAL" clId="{53FB8DDD-BE2C-F14A-BBE6-6EF6CEE0DD73}" dt="2021-11-26T15:12:12.095" v="684" actId="408"/>
          <ac:spMkLst>
            <pc:docMk/>
            <pc:sldMk cId="2637326212" sldId="264"/>
            <ac:spMk id="335" creationId="{3E4CC367-7FD5-EE46-B7AF-76E62C5990E3}"/>
          </ac:spMkLst>
        </pc:spChg>
        <pc:spChg chg="mod">
          <ac:chgData name="Maximilien Schmidt" userId="934edbb4-d83f-4350-bf75-734323661350" providerId="ADAL" clId="{53FB8DDD-BE2C-F14A-BBE6-6EF6CEE0DD73}" dt="2021-11-26T15:12:12.095" v="684" actId="408"/>
          <ac:spMkLst>
            <pc:docMk/>
            <pc:sldMk cId="2637326212" sldId="264"/>
            <ac:spMk id="336" creationId="{E3E76CA7-3EDF-3F48-AC87-54348E9464A8}"/>
          </ac:spMkLst>
        </pc:spChg>
        <pc:spChg chg="mod">
          <ac:chgData name="Maximilien Schmidt" userId="934edbb4-d83f-4350-bf75-734323661350" providerId="ADAL" clId="{53FB8DDD-BE2C-F14A-BBE6-6EF6CEE0DD73}" dt="2021-11-26T15:12:12.095" v="684" actId="408"/>
          <ac:spMkLst>
            <pc:docMk/>
            <pc:sldMk cId="2637326212" sldId="264"/>
            <ac:spMk id="337" creationId="{8999D8F9-4E7F-D547-B4AD-9F891520C330}"/>
          </ac:spMkLst>
        </pc:spChg>
        <pc:spChg chg="mod">
          <ac:chgData name="Maximilien Schmidt" userId="934edbb4-d83f-4350-bf75-734323661350" providerId="ADAL" clId="{53FB8DDD-BE2C-F14A-BBE6-6EF6CEE0DD73}" dt="2021-11-26T15:12:12.095" v="684" actId="408"/>
          <ac:spMkLst>
            <pc:docMk/>
            <pc:sldMk cId="2637326212" sldId="264"/>
            <ac:spMk id="338" creationId="{0FDAD688-CEB1-AF40-B699-595326D00758}"/>
          </ac:spMkLst>
        </pc:spChg>
        <pc:spChg chg="mod">
          <ac:chgData name="Maximilien Schmidt" userId="934edbb4-d83f-4350-bf75-734323661350" providerId="ADAL" clId="{53FB8DDD-BE2C-F14A-BBE6-6EF6CEE0DD73}" dt="2021-11-26T15:12:12.095" v="684" actId="408"/>
          <ac:spMkLst>
            <pc:docMk/>
            <pc:sldMk cId="2637326212" sldId="264"/>
            <ac:spMk id="340" creationId="{6B71DBD1-CFA1-CA49-9132-BE7CB9A2B545}"/>
          </ac:spMkLst>
        </pc:spChg>
        <pc:spChg chg="mod">
          <ac:chgData name="Maximilien Schmidt" userId="934edbb4-d83f-4350-bf75-734323661350" providerId="ADAL" clId="{53FB8DDD-BE2C-F14A-BBE6-6EF6CEE0DD73}" dt="2021-11-26T15:12:12.095" v="684" actId="408"/>
          <ac:spMkLst>
            <pc:docMk/>
            <pc:sldMk cId="2637326212" sldId="264"/>
            <ac:spMk id="341" creationId="{798084E1-093A-164A-815E-B43B44701046}"/>
          </ac:spMkLst>
        </pc:spChg>
        <pc:spChg chg="mod">
          <ac:chgData name="Maximilien Schmidt" userId="934edbb4-d83f-4350-bf75-734323661350" providerId="ADAL" clId="{53FB8DDD-BE2C-F14A-BBE6-6EF6CEE0DD73}" dt="2021-11-26T15:12:12.095" v="684" actId="408"/>
          <ac:spMkLst>
            <pc:docMk/>
            <pc:sldMk cId="2637326212" sldId="264"/>
            <ac:spMk id="343" creationId="{E8DD76AF-7348-3C40-8FDD-98E95C0FAC40}"/>
          </ac:spMkLst>
        </pc:spChg>
        <pc:spChg chg="mod">
          <ac:chgData name="Maximilien Schmidt" userId="934edbb4-d83f-4350-bf75-734323661350" providerId="ADAL" clId="{53FB8DDD-BE2C-F14A-BBE6-6EF6CEE0DD73}" dt="2021-11-26T15:12:12.095" v="684" actId="408"/>
          <ac:spMkLst>
            <pc:docMk/>
            <pc:sldMk cId="2637326212" sldId="264"/>
            <ac:spMk id="344" creationId="{7BA829C0-FF63-D547-B503-F3B2E2FBAFB1}"/>
          </ac:spMkLst>
        </pc:spChg>
        <pc:spChg chg="mod">
          <ac:chgData name="Maximilien Schmidt" userId="934edbb4-d83f-4350-bf75-734323661350" providerId="ADAL" clId="{53FB8DDD-BE2C-F14A-BBE6-6EF6CEE0DD73}" dt="2021-11-26T15:12:12.095" v="684" actId="408"/>
          <ac:spMkLst>
            <pc:docMk/>
            <pc:sldMk cId="2637326212" sldId="264"/>
            <ac:spMk id="345" creationId="{24307B0B-77B8-1F46-9D9A-66165463A2FC}"/>
          </ac:spMkLst>
        </pc:spChg>
        <pc:spChg chg="mod">
          <ac:chgData name="Maximilien Schmidt" userId="934edbb4-d83f-4350-bf75-734323661350" providerId="ADAL" clId="{53FB8DDD-BE2C-F14A-BBE6-6EF6CEE0DD73}" dt="2021-11-26T15:12:12.095" v="684" actId="408"/>
          <ac:spMkLst>
            <pc:docMk/>
            <pc:sldMk cId="2637326212" sldId="264"/>
            <ac:spMk id="347" creationId="{F8DEE2F2-CCB5-9C45-B2CF-7EBBB028112B}"/>
          </ac:spMkLst>
        </pc:spChg>
        <pc:spChg chg="mod">
          <ac:chgData name="Maximilien Schmidt" userId="934edbb4-d83f-4350-bf75-734323661350" providerId="ADAL" clId="{53FB8DDD-BE2C-F14A-BBE6-6EF6CEE0DD73}" dt="2021-11-26T15:12:12.095" v="684" actId="408"/>
          <ac:spMkLst>
            <pc:docMk/>
            <pc:sldMk cId="2637326212" sldId="264"/>
            <ac:spMk id="348" creationId="{9F818399-EE10-8644-BCC2-E223CA5F5265}"/>
          </ac:spMkLst>
        </pc:spChg>
        <pc:spChg chg="mod">
          <ac:chgData name="Maximilien Schmidt" userId="934edbb4-d83f-4350-bf75-734323661350" providerId="ADAL" clId="{53FB8DDD-BE2C-F14A-BBE6-6EF6CEE0DD73}" dt="2021-11-26T15:12:12.095" v="684" actId="408"/>
          <ac:spMkLst>
            <pc:docMk/>
            <pc:sldMk cId="2637326212" sldId="264"/>
            <ac:spMk id="349" creationId="{34233655-F8A4-524A-A1B8-CE6B179CAD9B}"/>
          </ac:spMkLst>
        </pc:spChg>
        <pc:spChg chg="mod">
          <ac:chgData name="Maximilien Schmidt" userId="934edbb4-d83f-4350-bf75-734323661350" providerId="ADAL" clId="{53FB8DDD-BE2C-F14A-BBE6-6EF6CEE0DD73}" dt="2021-11-26T15:12:12.095" v="684" actId="408"/>
          <ac:spMkLst>
            <pc:docMk/>
            <pc:sldMk cId="2637326212" sldId="264"/>
            <ac:spMk id="350" creationId="{E51A44F5-2D51-7B40-BFEC-88B82B5D80F3}"/>
          </ac:spMkLst>
        </pc:spChg>
        <pc:spChg chg="mod">
          <ac:chgData name="Maximilien Schmidt" userId="934edbb4-d83f-4350-bf75-734323661350" providerId="ADAL" clId="{53FB8DDD-BE2C-F14A-BBE6-6EF6CEE0DD73}" dt="2021-11-26T15:12:12.095" v="684" actId="408"/>
          <ac:spMkLst>
            <pc:docMk/>
            <pc:sldMk cId="2637326212" sldId="264"/>
            <ac:spMk id="351" creationId="{C1E6D8E0-3392-E74C-BBB5-757DCF73AC9E}"/>
          </ac:spMkLst>
        </pc:spChg>
        <pc:spChg chg="mod">
          <ac:chgData name="Maximilien Schmidt" userId="934edbb4-d83f-4350-bf75-734323661350" providerId="ADAL" clId="{53FB8DDD-BE2C-F14A-BBE6-6EF6CEE0DD73}" dt="2021-11-26T15:12:12.095" v="684" actId="408"/>
          <ac:spMkLst>
            <pc:docMk/>
            <pc:sldMk cId="2637326212" sldId="264"/>
            <ac:spMk id="353" creationId="{14F7A188-9DD2-1C41-9505-F8E932473F80}"/>
          </ac:spMkLst>
        </pc:spChg>
        <pc:spChg chg="mod">
          <ac:chgData name="Maximilien Schmidt" userId="934edbb4-d83f-4350-bf75-734323661350" providerId="ADAL" clId="{53FB8DDD-BE2C-F14A-BBE6-6EF6CEE0DD73}" dt="2021-11-26T15:12:12.095" v="684" actId="408"/>
          <ac:spMkLst>
            <pc:docMk/>
            <pc:sldMk cId="2637326212" sldId="264"/>
            <ac:spMk id="354" creationId="{BB4B23B3-6623-9148-BA3E-9F583A529345}"/>
          </ac:spMkLst>
        </pc:spChg>
        <pc:spChg chg="mod">
          <ac:chgData name="Maximilien Schmidt" userId="934edbb4-d83f-4350-bf75-734323661350" providerId="ADAL" clId="{53FB8DDD-BE2C-F14A-BBE6-6EF6CEE0DD73}" dt="2021-11-26T15:12:12.095" v="684" actId="408"/>
          <ac:spMkLst>
            <pc:docMk/>
            <pc:sldMk cId="2637326212" sldId="264"/>
            <ac:spMk id="355" creationId="{2FD74FF7-2399-7142-9BC8-C39379B919CD}"/>
          </ac:spMkLst>
        </pc:spChg>
        <pc:spChg chg="mod">
          <ac:chgData name="Maximilien Schmidt" userId="934edbb4-d83f-4350-bf75-734323661350" providerId="ADAL" clId="{53FB8DDD-BE2C-F14A-BBE6-6EF6CEE0DD73}" dt="2021-11-26T15:12:12.095" v="684" actId="408"/>
          <ac:spMkLst>
            <pc:docMk/>
            <pc:sldMk cId="2637326212" sldId="264"/>
            <ac:spMk id="356" creationId="{529E368F-93F0-B543-A57C-D4F6768DD42A}"/>
          </ac:spMkLst>
        </pc:spChg>
        <pc:spChg chg="mod">
          <ac:chgData name="Maximilien Schmidt" userId="934edbb4-d83f-4350-bf75-734323661350" providerId="ADAL" clId="{53FB8DDD-BE2C-F14A-BBE6-6EF6CEE0DD73}" dt="2021-11-26T15:12:12.095" v="684" actId="408"/>
          <ac:spMkLst>
            <pc:docMk/>
            <pc:sldMk cId="2637326212" sldId="264"/>
            <ac:spMk id="358" creationId="{06457F57-3382-2B4F-93CE-CAFACFF701B8}"/>
          </ac:spMkLst>
        </pc:spChg>
        <pc:spChg chg="mod">
          <ac:chgData name="Maximilien Schmidt" userId="934edbb4-d83f-4350-bf75-734323661350" providerId="ADAL" clId="{53FB8DDD-BE2C-F14A-BBE6-6EF6CEE0DD73}" dt="2021-11-26T15:12:12.095" v="684" actId="408"/>
          <ac:spMkLst>
            <pc:docMk/>
            <pc:sldMk cId="2637326212" sldId="264"/>
            <ac:spMk id="359" creationId="{A9B2A0BF-ECA5-6141-B996-6BEE11C48B7F}"/>
          </ac:spMkLst>
        </pc:spChg>
        <pc:spChg chg="mod">
          <ac:chgData name="Maximilien Schmidt" userId="934edbb4-d83f-4350-bf75-734323661350" providerId="ADAL" clId="{53FB8DDD-BE2C-F14A-BBE6-6EF6CEE0DD73}" dt="2021-11-26T15:12:12.095" v="684" actId="408"/>
          <ac:spMkLst>
            <pc:docMk/>
            <pc:sldMk cId="2637326212" sldId="264"/>
            <ac:spMk id="360" creationId="{AB188DB9-A65C-2449-8BD1-BCE557C5EF21}"/>
          </ac:spMkLst>
        </pc:spChg>
        <pc:spChg chg="mod">
          <ac:chgData name="Maximilien Schmidt" userId="934edbb4-d83f-4350-bf75-734323661350" providerId="ADAL" clId="{53FB8DDD-BE2C-F14A-BBE6-6EF6CEE0DD73}" dt="2021-11-26T15:12:12.095" v="684" actId="408"/>
          <ac:spMkLst>
            <pc:docMk/>
            <pc:sldMk cId="2637326212" sldId="264"/>
            <ac:spMk id="361" creationId="{076452C8-347A-9B4D-9666-34DA9877AF2E}"/>
          </ac:spMkLst>
        </pc:spChg>
        <pc:spChg chg="mod">
          <ac:chgData name="Maximilien Schmidt" userId="934edbb4-d83f-4350-bf75-734323661350" providerId="ADAL" clId="{53FB8DDD-BE2C-F14A-BBE6-6EF6CEE0DD73}" dt="2021-11-26T15:12:12.095" v="684" actId="408"/>
          <ac:spMkLst>
            <pc:docMk/>
            <pc:sldMk cId="2637326212" sldId="264"/>
            <ac:spMk id="362" creationId="{D17580F1-F38E-FC49-A16B-466281494E93}"/>
          </ac:spMkLst>
        </pc:spChg>
        <pc:spChg chg="mod">
          <ac:chgData name="Maximilien Schmidt" userId="934edbb4-d83f-4350-bf75-734323661350" providerId="ADAL" clId="{53FB8DDD-BE2C-F14A-BBE6-6EF6CEE0DD73}" dt="2021-11-26T15:12:12.095" v="684" actId="408"/>
          <ac:spMkLst>
            <pc:docMk/>
            <pc:sldMk cId="2637326212" sldId="264"/>
            <ac:spMk id="363" creationId="{9D241F72-3A00-BB4A-84B2-1CD0CA5BEE08}"/>
          </ac:spMkLst>
        </pc:spChg>
        <pc:spChg chg="add mod">
          <ac:chgData name="Maximilien Schmidt" userId="934edbb4-d83f-4350-bf75-734323661350" providerId="ADAL" clId="{53FB8DDD-BE2C-F14A-BBE6-6EF6CEE0DD73}" dt="2021-11-26T15:12:13.565" v="685" actId="14100"/>
          <ac:spMkLst>
            <pc:docMk/>
            <pc:sldMk cId="2637326212" sldId="264"/>
            <ac:spMk id="364" creationId="{5E402B0C-8CA6-A848-9D94-9D8BC7B16D6C}"/>
          </ac:spMkLst>
        </pc:spChg>
        <pc:spChg chg="mod">
          <ac:chgData name="Maximilien Schmidt" userId="934edbb4-d83f-4350-bf75-734323661350" providerId="ADAL" clId="{53FB8DDD-BE2C-F14A-BBE6-6EF6CEE0DD73}" dt="2021-11-26T15:12:12.095" v="684" actId="408"/>
          <ac:spMkLst>
            <pc:docMk/>
            <pc:sldMk cId="2637326212" sldId="264"/>
            <ac:spMk id="366" creationId="{F673FA18-7DC9-6644-B787-35322C7EC5F9}"/>
          </ac:spMkLst>
        </pc:spChg>
        <pc:spChg chg="mod">
          <ac:chgData name="Maximilien Schmidt" userId="934edbb4-d83f-4350-bf75-734323661350" providerId="ADAL" clId="{53FB8DDD-BE2C-F14A-BBE6-6EF6CEE0DD73}" dt="2021-11-26T15:12:12.095" v="684" actId="408"/>
          <ac:spMkLst>
            <pc:docMk/>
            <pc:sldMk cId="2637326212" sldId="264"/>
            <ac:spMk id="367" creationId="{C1DBA153-C731-5A42-B83E-183DED787CFC}"/>
          </ac:spMkLst>
        </pc:spChg>
        <pc:spChg chg="mod">
          <ac:chgData name="Maximilien Schmidt" userId="934edbb4-d83f-4350-bf75-734323661350" providerId="ADAL" clId="{53FB8DDD-BE2C-F14A-BBE6-6EF6CEE0DD73}" dt="2021-11-26T15:12:12.095" v="684" actId="408"/>
          <ac:spMkLst>
            <pc:docMk/>
            <pc:sldMk cId="2637326212" sldId="264"/>
            <ac:spMk id="368" creationId="{D2011579-CF9A-5741-A431-89D78BABF9BC}"/>
          </ac:spMkLst>
        </pc:spChg>
        <pc:spChg chg="mod">
          <ac:chgData name="Maximilien Schmidt" userId="934edbb4-d83f-4350-bf75-734323661350" providerId="ADAL" clId="{53FB8DDD-BE2C-F14A-BBE6-6EF6CEE0DD73}" dt="2021-11-26T15:12:12.095" v="684" actId="408"/>
          <ac:spMkLst>
            <pc:docMk/>
            <pc:sldMk cId="2637326212" sldId="264"/>
            <ac:spMk id="369" creationId="{D04CAEE1-AAF5-AE4B-A19F-49E369E9B207}"/>
          </ac:spMkLst>
        </pc:spChg>
        <pc:spChg chg="mod">
          <ac:chgData name="Maximilien Schmidt" userId="934edbb4-d83f-4350-bf75-734323661350" providerId="ADAL" clId="{53FB8DDD-BE2C-F14A-BBE6-6EF6CEE0DD73}" dt="2021-11-26T15:12:12.095" v="684" actId="408"/>
          <ac:spMkLst>
            <pc:docMk/>
            <pc:sldMk cId="2637326212" sldId="264"/>
            <ac:spMk id="370" creationId="{A1B71A36-9629-6E4F-80CA-CB113465FF79}"/>
          </ac:spMkLst>
        </pc:spChg>
        <pc:spChg chg="mod">
          <ac:chgData name="Maximilien Schmidt" userId="934edbb4-d83f-4350-bf75-734323661350" providerId="ADAL" clId="{53FB8DDD-BE2C-F14A-BBE6-6EF6CEE0DD73}" dt="2021-11-26T15:12:12.095" v="684" actId="408"/>
          <ac:spMkLst>
            <pc:docMk/>
            <pc:sldMk cId="2637326212" sldId="264"/>
            <ac:spMk id="371" creationId="{DD87E40C-67F8-1E46-8908-FCB6BF58AB62}"/>
          </ac:spMkLst>
        </pc:spChg>
        <pc:spChg chg="mod">
          <ac:chgData name="Maximilien Schmidt" userId="934edbb4-d83f-4350-bf75-734323661350" providerId="ADAL" clId="{53FB8DDD-BE2C-F14A-BBE6-6EF6CEE0DD73}" dt="2021-11-26T15:12:12.095" v="684" actId="408"/>
          <ac:spMkLst>
            <pc:docMk/>
            <pc:sldMk cId="2637326212" sldId="264"/>
            <ac:spMk id="372" creationId="{C0DBCDEE-92B6-2449-9558-65C86D9666EA}"/>
          </ac:spMkLst>
        </pc:spChg>
        <pc:spChg chg="mod">
          <ac:chgData name="Maximilien Schmidt" userId="934edbb4-d83f-4350-bf75-734323661350" providerId="ADAL" clId="{53FB8DDD-BE2C-F14A-BBE6-6EF6CEE0DD73}" dt="2021-11-26T15:12:12.095" v="684" actId="408"/>
          <ac:spMkLst>
            <pc:docMk/>
            <pc:sldMk cId="2637326212" sldId="264"/>
            <ac:spMk id="373" creationId="{D6D79089-4356-F343-9A69-52A21489AB3C}"/>
          </ac:spMkLst>
        </pc:spChg>
        <pc:spChg chg="mod">
          <ac:chgData name="Maximilien Schmidt" userId="934edbb4-d83f-4350-bf75-734323661350" providerId="ADAL" clId="{53FB8DDD-BE2C-F14A-BBE6-6EF6CEE0DD73}" dt="2021-11-26T15:12:12.095" v="684" actId="408"/>
          <ac:spMkLst>
            <pc:docMk/>
            <pc:sldMk cId="2637326212" sldId="264"/>
            <ac:spMk id="374" creationId="{491CA736-9859-EF41-9DB6-8003FA960A6F}"/>
          </ac:spMkLst>
        </pc:spChg>
        <pc:spChg chg="mod">
          <ac:chgData name="Maximilien Schmidt" userId="934edbb4-d83f-4350-bf75-734323661350" providerId="ADAL" clId="{53FB8DDD-BE2C-F14A-BBE6-6EF6CEE0DD73}" dt="2021-11-26T15:12:12.095" v="684" actId="408"/>
          <ac:spMkLst>
            <pc:docMk/>
            <pc:sldMk cId="2637326212" sldId="264"/>
            <ac:spMk id="376" creationId="{8FDA1408-0B5B-034C-B513-63C8A8348FB0}"/>
          </ac:spMkLst>
        </pc:spChg>
        <pc:spChg chg="mod">
          <ac:chgData name="Maximilien Schmidt" userId="934edbb4-d83f-4350-bf75-734323661350" providerId="ADAL" clId="{53FB8DDD-BE2C-F14A-BBE6-6EF6CEE0DD73}" dt="2021-11-26T15:12:12.095" v="684" actId="408"/>
          <ac:spMkLst>
            <pc:docMk/>
            <pc:sldMk cId="2637326212" sldId="264"/>
            <ac:spMk id="377" creationId="{524725A0-4578-774F-9B29-9229E23887C5}"/>
          </ac:spMkLst>
        </pc:spChg>
        <pc:spChg chg="mod">
          <ac:chgData name="Maximilien Schmidt" userId="934edbb4-d83f-4350-bf75-734323661350" providerId="ADAL" clId="{53FB8DDD-BE2C-F14A-BBE6-6EF6CEE0DD73}" dt="2021-11-26T15:12:12.095" v="684" actId="408"/>
          <ac:spMkLst>
            <pc:docMk/>
            <pc:sldMk cId="2637326212" sldId="264"/>
            <ac:spMk id="378" creationId="{94B08D36-88AB-EF4B-A78A-498EC7E173FB}"/>
          </ac:spMkLst>
        </pc:spChg>
        <pc:spChg chg="mod">
          <ac:chgData name="Maximilien Schmidt" userId="934edbb4-d83f-4350-bf75-734323661350" providerId="ADAL" clId="{53FB8DDD-BE2C-F14A-BBE6-6EF6CEE0DD73}" dt="2021-11-26T15:12:12.095" v="684" actId="408"/>
          <ac:spMkLst>
            <pc:docMk/>
            <pc:sldMk cId="2637326212" sldId="264"/>
            <ac:spMk id="379" creationId="{FDA06B14-1DFF-0549-8715-6453B2BC73CC}"/>
          </ac:spMkLst>
        </pc:spChg>
        <pc:spChg chg="mod">
          <ac:chgData name="Maximilien Schmidt" userId="934edbb4-d83f-4350-bf75-734323661350" providerId="ADAL" clId="{53FB8DDD-BE2C-F14A-BBE6-6EF6CEE0DD73}" dt="2021-11-26T15:12:12.095" v="684" actId="408"/>
          <ac:spMkLst>
            <pc:docMk/>
            <pc:sldMk cId="2637326212" sldId="264"/>
            <ac:spMk id="381" creationId="{CFCF5E9A-6060-3A48-9725-A3898682EDB1}"/>
          </ac:spMkLst>
        </pc:spChg>
        <pc:spChg chg="mod">
          <ac:chgData name="Maximilien Schmidt" userId="934edbb4-d83f-4350-bf75-734323661350" providerId="ADAL" clId="{53FB8DDD-BE2C-F14A-BBE6-6EF6CEE0DD73}" dt="2021-11-26T15:12:12.095" v="684" actId="408"/>
          <ac:spMkLst>
            <pc:docMk/>
            <pc:sldMk cId="2637326212" sldId="264"/>
            <ac:spMk id="382" creationId="{A2D67AFF-E5EA-3C4B-AE7C-2076E5887045}"/>
          </ac:spMkLst>
        </pc:spChg>
        <pc:spChg chg="mod">
          <ac:chgData name="Maximilien Schmidt" userId="934edbb4-d83f-4350-bf75-734323661350" providerId="ADAL" clId="{53FB8DDD-BE2C-F14A-BBE6-6EF6CEE0DD73}" dt="2021-11-26T15:12:12.095" v="684" actId="408"/>
          <ac:spMkLst>
            <pc:docMk/>
            <pc:sldMk cId="2637326212" sldId="264"/>
            <ac:spMk id="383" creationId="{3D85CB17-6D2D-EA43-9FA9-E326D9965580}"/>
          </ac:spMkLst>
        </pc:spChg>
        <pc:spChg chg="mod">
          <ac:chgData name="Maximilien Schmidt" userId="934edbb4-d83f-4350-bf75-734323661350" providerId="ADAL" clId="{53FB8DDD-BE2C-F14A-BBE6-6EF6CEE0DD73}" dt="2021-11-26T15:12:12.095" v="684" actId="408"/>
          <ac:spMkLst>
            <pc:docMk/>
            <pc:sldMk cId="2637326212" sldId="264"/>
            <ac:spMk id="384" creationId="{8877BF4F-5871-E848-B6B6-5AD68A598FA9}"/>
          </ac:spMkLst>
        </pc:spChg>
        <pc:spChg chg="mod">
          <ac:chgData name="Maximilien Schmidt" userId="934edbb4-d83f-4350-bf75-734323661350" providerId="ADAL" clId="{53FB8DDD-BE2C-F14A-BBE6-6EF6CEE0DD73}" dt="2021-11-26T15:12:12.095" v="684" actId="408"/>
          <ac:spMkLst>
            <pc:docMk/>
            <pc:sldMk cId="2637326212" sldId="264"/>
            <ac:spMk id="386" creationId="{56596E91-9590-E94F-A50E-5EB48B703303}"/>
          </ac:spMkLst>
        </pc:spChg>
        <pc:spChg chg="mod">
          <ac:chgData name="Maximilien Schmidt" userId="934edbb4-d83f-4350-bf75-734323661350" providerId="ADAL" clId="{53FB8DDD-BE2C-F14A-BBE6-6EF6CEE0DD73}" dt="2021-11-26T15:12:12.095" v="684" actId="408"/>
          <ac:spMkLst>
            <pc:docMk/>
            <pc:sldMk cId="2637326212" sldId="264"/>
            <ac:spMk id="387" creationId="{4C3996EA-C8CB-1742-9940-B734F645C951}"/>
          </ac:spMkLst>
        </pc:spChg>
        <pc:spChg chg="mod">
          <ac:chgData name="Maximilien Schmidt" userId="934edbb4-d83f-4350-bf75-734323661350" providerId="ADAL" clId="{53FB8DDD-BE2C-F14A-BBE6-6EF6CEE0DD73}" dt="2021-11-26T15:12:12.095" v="684" actId="408"/>
          <ac:spMkLst>
            <pc:docMk/>
            <pc:sldMk cId="2637326212" sldId="264"/>
            <ac:spMk id="388" creationId="{348D2FBE-88BB-AF4B-A81D-AF1E7B1F4074}"/>
          </ac:spMkLst>
        </pc:spChg>
        <pc:spChg chg="mod">
          <ac:chgData name="Maximilien Schmidt" userId="934edbb4-d83f-4350-bf75-734323661350" providerId="ADAL" clId="{53FB8DDD-BE2C-F14A-BBE6-6EF6CEE0DD73}" dt="2021-11-26T15:12:12.095" v="684" actId="408"/>
          <ac:spMkLst>
            <pc:docMk/>
            <pc:sldMk cId="2637326212" sldId="264"/>
            <ac:spMk id="389" creationId="{2AE2EF16-1044-F644-9D75-7EDCA9AAC89B}"/>
          </ac:spMkLst>
        </pc:spChg>
        <pc:spChg chg="mod">
          <ac:chgData name="Maximilien Schmidt" userId="934edbb4-d83f-4350-bf75-734323661350" providerId="ADAL" clId="{53FB8DDD-BE2C-F14A-BBE6-6EF6CEE0DD73}" dt="2021-11-26T15:12:12.095" v="684" actId="408"/>
          <ac:spMkLst>
            <pc:docMk/>
            <pc:sldMk cId="2637326212" sldId="264"/>
            <ac:spMk id="390" creationId="{A5E3A989-9206-424F-A1DE-EF72A8B7192F}"/>
          </ac:spMkLst>
        </pc:spChg>
        <pc:spChg chg="mod">
          <ac:chgData name="Maximilien Schmidt" userId="934edbb4-d83f-4350-bf75-734323661350" providerId="ADAL" clId="{53FB8DDD-BE2C-F14A-BBE6-6EF6CEE0DD73}" dt="2021-11-26T15:12:12.095" v="684" actId="408"/>
          <ac:spMkLst>
            <pc:docMk/>
            <pc:sldMk cId="2637326212" sldId="264"/>
            <ac:spMk id="391" creationId="{0A380EF5-9E83-D248-BD29-8B8A62238836}"/>
          </ac:spMkLst>
        </pc:spChg>
        <pc:spChg chg="mod">
          <ac:chgData name="Maximilien Schmidt" userId="934edbb4-d83f-4350-bf75-734323661350" providerId="ADAL" clId="{53FB8DDD-BE2C-F14A-BBE6-6EF6CEE0DD73}" dt="2021-11-26T15:12:12.095" v="684" actId="408"/>
          <ac:spMkLst>
            <pc:docMk/>
            <pc:sldMk cId="2637326212" sldId="264"/>
            <ac:spMk id="392" creationId="{6AAB3E45-81A0-434E-BC99-91AA96A42180}"/>
          </ac:spMkLst>
        </pc:spChg>
        <pc:spChg chg="mod">
          <ac:chgData name="Maximilien Schmidt" userId="934edbb4-d83f-4350-bf75-734323661350" providerId="ADAL" clId="{53FB8DDD-BE2C-F14A-BBE6-6EF6CEE0DD73}" dt="2021-11-26T15:12:12.095" v="684" actId="408"/>
          <ac:spMkLst>
            <pc:docMk/>
            <pc:sldMk cId="2637326212" sldId="264"/>
            <ac:spMk id="393" creationId="{65A299C0-1D39-214C-844B-4FE798C1C570}"/>
          </ac:spMkLst>
        </pc:spChg>
        <pc:spChg chg="mod">
          <ac:chgData name="Maximilien Schmidt" userId="934edbb4-d83f-4350-bf75-734323661350" providerId="ADAL" clId="{53FB8DDD-BE2C-F14A-BBE6-6EF6CEE0DD73}" dt="2021-11-26T15:12:12.095" v="684" actId="408"/>
          <ac:spMkLst>
            <pc:docMk/>
            <pc:sldMk cId="2637326212" sldId="264"/>
            <ac:spMk id="395" creationId="{437BAB7E-9B35-894C-8804-64EE10BC20F2}"/>
          </ac:spMkLst>
        </pc:spChg>
        <pc:spChg chg="mod">
          <ac:chgData name="Maximilien Schmidt" userId="934edbb4-d83f-4350-bf75-734323661350" providerId="ADAL" clId="{53FB8DDD-BE2C-F14A-BBE6-6EF6CEE0DD73}" dt="2021-11-26T15:12:12.095" v="684" actId="408"/>
          <ac:spMkLst>
            <pc:docMk/>
            <pc:sldMk cId="2637326212" sldId="264"/>
            <ac:spMk id="396" creationId="{DB58BD42-5C60-1F4B-AA07-4442FD15D62A}"/>
          </ac:spMkLst>
        </pc:spChg>
        <pc:spChg chg="mod">
          <ac:chgData name="Maximilien Schmidt" userId="934edbb4-d83f-4350-bf75-734323661350" providerId="ADAL" clId="{53FB8DDD-BE2C-F14A-BBE6-6EF6CEE0DD73}" dt="2021-11-26T15:12:12.095" v="684" actId="408"/>
          <ac:spMkLst>
            <pc:docMk/>
            <pc:sldMk cId="2637326212" sldId="264"/>
            <ac:spMk id="398" creationId="{049EF09B-9684-6D4C-B06C-33CEA67097D2}"/>
          </ac:spMkLst>
        </pc:spChg>
        <pc:spChg chg="mod">
          <ac:chgData name="Maximilien Schmidt" userId="934edbb4-d83f-4350-bf75-734323661350" providerId="ADAL" clId="{53FB8DDD-BE2C-F14A-BBE6-6EF6CEE0DD73}" dt="2021-11-26T15:12:12.095" v="684" actId="408"/>
          <ac:spMkLst>
            <pc:docMk/>
            <pc:sldMk cId="2637326212" sldId="264"/>
            <ac:spMk id="399" creationId="{526CA8CC-BAF4-CA48-99C0-D5DF28FCAAF9}"/>
          </ac:spMkLst>
        </pc:spChg>
        <pc:spChg chg="mod">
          <ac:chgData name="Maximilien Schmidt" userId="934edbb4-d83f-4350-bf75-734323661350" providerId="ADAL" clId="{53FB8DDD-BE2C-F14A-BBE6-6EF6CEE0DD73}" dt="2021-11-26T15:12:12.095" v="684" actId="408"/>
          <ac:spMkLst>
            <pc:docMk/>
            <pc:sldMk cId="2637326212" sldId="264"/>
            <ac:spMk id="400" creationId="{7475FF33-965B-2C40-83D4-F808549E896F}"/>
          </ac:spMkLst>
        </pc:spChg>
        <pc:spChg chg="mod">
          <ac:chgData name="Maximilien Schmidt" userId="934edbb4-d83f-4350-bf75-734323661350" providerId="ADAL" clId="{53FB8DDD-BE2C-F14A-BBE6-6EF6CEE0DD73}" dt="2021-11-26T15:12:12.095" v="684" actId="408"/>
          <ac:spMkLst>
            <pc:docMk/>
            <pc:sldMk cId="2637326212" sldId="264"/>
            <ac:spMk id="401" creationId="{63D51D31-417E-AD40-A5F6-2865FECD1791}"/>
          </ac:spMkLst>
        </pc:spChg>
        <pc:spChg chg="mod">
          <ac:chgData name="Maximilien Schmidt" userId="934edbb4-d83f-4350-bf75-734323661350" providerId="ADAL" clId="{53FB8DDD-BE2C-F14A-BBE6-6EF6CEE0DD73}" dt="2021-11-26T15:12:12.095" v="684" actId="408"/>
          <ac:spMkLst>
            <pc:docMk/>
            <pc:sldMk cId="2637326212" sldId="264"/>
            <ac:spMk id="402" creationId="{6387B100-6554-0040-88D9-20A4B8D54B32}"/>
          </ac:spMkLst>
        </pc:spChg>
        <pc:spChg chg="mod">
          <ac:chgData name="Maximilien Schmidt" userId="934edbb4-d83f-4350-bf75-734323661350" providerId="ADAL" clId="{53FB8DDD-BE2C-F14A-BBE6-6EF6CEE0DD73}" dt="2021-11-26T15:12:12.095" v="684" actId="408"/>
          <ac:spMkLst>
            <pc:docMk/>
            <pc:sldMk cId="2637326212" sldId="264"/>
            <ac:spMk id="403" creationId="{2F343E02-3A12-B14A-AA13-BE2E40972105}"/>
          </ac:spMkLst>
        </pc:spChg>
        <pc:spChg chg="mod">
          <ac:chgData name="Maximilien Schmidt" userId="934edbb4-d83f-4350-bf75-734323661350" providerId="ADAL" clId="{53FB8DDD-BE2C-F14A-BBE6-6EF6CEE0DD73}" dt="2021-11-26T15:12:12.095" v="684" actId="408"/>
          <ac:spMkLst>
            <pc:docMk/>
            <pc:sldMk cId="2637326212" sldId="264"/>
            <ac:spMk id="404" creationId="{9C38FFEC-CCC3-FC48-B86E-ECF412D9C06B}"/>
          </ac:spMkLst>
        </pc:spChg>
        <pc:spChg chg="mod">
          <ac:chgData name="Maximilien Schmidt" userId="934edbb4-d83f-4350-bf75-734323661350" providerId="ADAL" clId="{53FB8DDD-BE2C-F14A-BBE6-6EF6CEE0DD73}" dt="2021-11-26T15:12:12.095" v="684" actId="408"/>
          <ac:spMkLst>
            <pc:docMk/>
            <pc:sldMk cId="2637326212" sldId="264"/>
            <ac:spMk id="405" creationId="{1DAE6DF4-07E6-5748-B72F-A22FBB4B76A9}"/>
          </ac:spMkLst>
        </pc:spChg>
        <pc:spChg chg="mod">
          <ac:chgData name="Maximilien Schmidt" userId="934edbb4-d83f-4350-bf75-734323661350" providerId="ADAL" clId="{53FB8DDD-BE2C-F14A-BBE6-6EF6CEE0DD73}" dt="2021-11-26T15:12:12.095" v="684" actId="408"/>
          <ac:spMkLst>
            <pc:docMk/>
            <pc:sldMk cId="2637326212" sldId="264"/>
            <ac:spMk id="406" creationId="{C99B8457-E0BB-3246-922C-79F7494AF3D8}"/>
          </ac:spMkLst>
        </pc:spChg>
        <pc:spChg chg="mod">
          <ac:chgData name="Maximilien Schmidt" userId="934edbb4-d83f-4350-bf75-734323661350" providerId="ADAL" clId="{53FB8DDD-BE2C-F14A-BBE6-6EF6CEE0DD73}" dt="2021-11-26T15:12:12.095" v="684" actId="408"/>
          <ac:spMkLst>
            <pc:docMk/>
            <pc:sldMk cId="2637326212" sldId="264"/>
            <ac:spMk id="408" creationId="{659C7A06-05E3-5F4E-B473-406CC49A8288}"/>
          </ac:spMkLst>
        </pc:spChg>
        <pc:spChg chg="mod">
          <ac:chgData name="Maximilien Schmidt" userId="934edbb4-d83f-4350-bf75-734323661350" providerId="ADAL" clId="{53FB8DDD-BE2C-F14A-BBE6-6EF6CEE0DD73}" dt="2021-11-26T15:12:12.095" v="684" actId="408"/>
          <ac:spMkLst>
            <pc:docMk/>
            <pc:sldMk cId="2637326212" sldId="264"/>
            <ac:spMk id="409" creationId="{FEC39C14-B747-614D-B292-7BE35BB87D1D}"/>
          </ac:spMkLst>
        </pc:spChg>
        <pc:spChg chg="mod">
          <ac:chgData name="Maximilien Schmidt" userId="934edbb4-d83f-4350-bf75-734323661350" providerId="ADAL" clId="{53FB8DDD-BE2C-F14A-BBE6-6EF6CEE0DD73}" dt="2021-11-26T15:12:12.095" v="684" actId="408"/>
          <ac:spMkLst>
            <pc:docMk/>
            <pc:sldMk cId="2637326212" sldId="264"/>
            <ac:spMk id="410" creationId="{7A5E5608-C353-5D4B-B369-601FF67B54FB}"/>
          </ac:spMkLst>
        </pc:spChg>
        <pc:spChg chg="mod">
          <ac:chgData name="Maximilien Schmidt" userId="934edbb4-d83f-4350-bf75-734323661350" providerId="ADAL" clId="{53FB8DDD-BE2C-F14A-BBE6-6EF6CEE0DD73}" dt="2021-11-26T15:12:12.095" v="684" actId="408"/>
          <ac:spMkLst>
            <pc:docMk/>
            <pc:sldMk cId="2637326212" sldId="264"/>
            <ac:spMk id="411" creationId="{320CBEED-7B46-DB40-945A-88512C893B4A}"/>
          </ac:spMkLst>
        </pc:spChg>
        <pc:spChg chg="mod">
          <ac:chgData name="Maximilien Schmidt" userId="934edbb4-d83f-4350-bf75-734323661350" providerId="ADAL" clId="{53FB8DDD-BE2C-F14A-BBE6-6EF6CEE0DD73}" dt="2021-11-26T15:12:12.095" v="684" actId="408"/>
          <ac:spMkLst>
            <pc:docMk/>
            <pc:sldMk cId="2637326212" sldId="264"/>
            <ac:spMk id="412" creationId="{FB78EA7D-C311-214A-BCD4-0C1E424C7CB5}"/>
          </ac:spMkLst>
        </pc:spChg>
        <pc:spChg chg="mod">
          <ac:chgData name="Maximilien Schmidt" userId="934edbb4-d83f-4350-bf75-734323661350" providerId="ADAL" clId="{53FB8DDD-BE2C-F14A-BBE6-6EF6CEE0DD73}" dt="2021-11-26T15:12:12.095" v="684" actId="408"/>
          <ac:spMkLst>
            <pc:docMk/>
            <pc:sldMk cId="2637326212" sldId="264"/>
            <ac:spMk id="413" creationId="{4F3A2732-D927-A542-8510-BC914B7C91F5}"/>
          </ac:spMkLst>
        </pc:spChg>
        <pc:spChg chg="mod">
          <ac:chgData name="Maximilien Schmidt" userId="934edbb4-d83f-4350-bf75-734323661350" providerId="ADAL" clId="{53FB8DDD-BE2C-F14A-BBE6-6EF6CEE0DD73}" dt="2021-11-26T15:12:12.095" v="684" actId="408"/>
          <ac:spMkLst>
            <pc:docMk/>
            <pc:sldMk cId="2637326212" sldId="264"/>
            <ac:spMk id="414" creationId="{18E512D2-BEB5-BE44-A78A-816EEAC86A83}"/>
          </ac:spMkLst>
        </pc:spChg>
        <pc:spChg chg="mod">
          <ac:chgData name="Maximilien Schmidt" userId="934edbb4-d83f-4350-bf75-734323661350" providerId="ADAL" clId="{53FB8DDD-BE2C-F14A-BBE6-6EF6CEE0DD73}" dt="2021-11-26T15:12:12.095" v="684" actId="408"/>
          <ac:spMkLst>
            <pc:docMk/>
            <pc:sldMk cId="2637326212" sldId="264"/>
            <ac:spMk id="415" creationId="{BDA127F5-E958-0344-9718-0DB54F4F9191}"/>
          </ac:spMkLst>
        </pc:spChg>
        <pc:spChg chg="mod">
          <ac:chgData name="Maximilien Schmidt" userId="934edbb4-d83f-4350-bf75-734323661350" providerId="ADAL" clId="{53FB8DDD-BE2C-F14A-BBE6-6EF6CEE0DD73}" dt="2021-11-26T15:12:12.095" v="684" actId="408"/>
          <ac:spMkLst>
            <pc:docMk/>
            <pc:sldMk cId="2637326212" sldId="264"/>
            <ac:spMk id="416" creationId="{F307CC0D-F6F9-B94B-9BB9-88CD0AEC57C0}"/>
          </ac:spMkLst>
        </pc:spChg>
        <pc:spChg chg="mod">
          <ac:chgData name="Maximilien Schmidt" userId="934edbb4-d83f-4350-bf75-734323661350" providerId="ADAL" clId="{53FB8DDD-BE2C-F14A-BBE6-6EF6CEE0DD73}" dt="2021-11-26T15:12:12.095" v="684" actId="408"/>
          <ac:spMkLst>
            <pc:docMk/>
            <pc:sldMk cId="2637326212" sldId="264"/>
            <ac:spMk id="417" creationId="{91B620ED-9F8C-0844-8DBE-C5078D07034D}"/>
          </ac:spMkLst>
        </pc:spChg>
        <pc:spChg chg="mod">
          <ac:chgData name="Maximilien Schmidt" userId="934edbb4-d83f-4350-bf75-734323661350" providerId="ADAL" clId="{53FB8DDD-BE2C-F14A-BBE6-6EF6CEE0DD73}" dt="2021-11-26T15:12:12.095" v="684" actId="408"/>
          <ac:spMkLst>
            <pc:docMk/>
            <pc:sldMk cId="2637326212" sldId="264"/>
            <ac:spMk id="418" creationId="{9C91DFE6-399D-214D-B7CA-B26492FFE64B}"/>
          </ac:spMkLst>
        </pc:spChg>
        <pc:spChg chg="mod">
          <ac:chgData name="Maximilien Schmidt" userId="934edbb4-d83f-4350-bf75-734323661350" providerId="ADAL" clId="{53FB8DDD-BE2C-F14A-BBE6-6EF6CEE0DD73}" dt="2021-11-26T15:12:12.095" v="684" actId="408"/>
          <ac:spMkLst>
            <pc:docMk/>
            <pc:sldMk cId="2637326212" sldId="264"/>
            <ac:spMk id="419" creationId="{9E5B8D62-4026-4E49-AB73-5D969BAF2A76}"/>
          </ac:spMkLst>
        </pc:spChg>
        <pc:spChg chg="mod">
          <ac:chgData name="Maximilien Schmidt" userId="934edbb4-d83f-4350-bf75-734323661350" providerId="ADAL" clId="{53FB8DDD-BE2C-F14A-BBE6-6EF6CEE0DD73}" dt="2021-11-26T15:12:12.095" v="684" actId="408"/>
          <ac:spMkLst>
            <pc:docMk/>
            <pc:sldMk cId="2637326212" sldId="264"/>
            <ac:spMk id="420" creationId="{79FD9EAB-BEF0-2044-914F-35DC83C9CDEC}"/>
          </ac:spMkLst>
        </pc:spChg>
        <pc:spChg chg="mod">
          <ac:chgData name="Maximilien Schmidt" userId="934edbb4-d83f-4350-bf75-734323661350" providerId="ADAL" clId="{53FB8DDD-BE2C-F14A-BBE6-6EF6CEE0DD73}" dt="2021-11-26T15:12:12.095" v="684" actId="408"/>
          <ac:spMkLst>
            <pc:docMk/>
            <pc:sldMk cId="2637326212" sldId="264"/>
            <ac:spMk id="422" creationId="{0AAF68F9-E743-2E4F-B0A0-80CEE5C93A9F}"/>
          </ac:spMkLst>
        </pc:spChg>
        <pc:spChg chg="mod">
          <ac:chgData name="Maximilien Schmidt" userId="934edbb4-d83f-4350-bf75-734323661350" providerId="ADAL" clId="{53FB8DDD-BE2C-F14A-BBE6-6EF6CEE0DD73}" dt="2021-11-26T15:12:12.095" v="684" actId="408"/>
          <ac:spMkLst>
            <pc:docMk/>
            <pc:sldMk cId="2637326212" sldId="264"/>
            <ac:spMk id="423" creationId="{EB0E54C4-A796-8A48-9DF9-FC4E6C88931A}"/>
          </ac:spMkLst>
        </pc:spChg>
        <pc:spChg chg="mod">
          <ac:chgData name="Maximilien Schmidt" userId="934edbb4-d83f-4350-bf75-734323661350" providerId="ADAL" clId="{53FB8DDD-BE2C-F14A-BBE6-6EF6CEE0DD73}" dt="2021-11-26T15:12:12.095" v="684" actId="408"/>
          <ac:spMkLst>
            <pc:docMk/>
            <pc:sldMk cId="2637326212" sldId="264"/>
            <ac:spMk id="424" creationId="{E481C060-0B24-A947-83EE-7DEFBE79C1CD}"/>
          </ac:spMkLst>
        </pc:spChg>
        <pc:spChg chg="mod">
          <ac:chgData name="Maximilien Schmidt" userId="934edbb4-d83f-4350-bf75-734323661350" providerId="ADAL" clId="{53FB8DDD-BE2C-F14A-BBE6-6EF6CEE0DD73}" dt="2021-11-26T15:12:12.095" v="684" actId="408"/>
          <ac:spMkLst>
            <pc:docMk/>
            <pc:sldMk cId="2637326212" sldId="264"/>
            <ac:spMk id="426" creationId="{9ACC8FF1-0476-2A43-A51F-35E33631C205}"/>
          </ac:spMkLst>
        </pc:spChg>
        <pc:spChg chg="mod">
          <ac:chgData name="Maximilien Schmidt" userId="934edbb4-d83f-4350-bf75-734323661350" providerId="ADAL" clId="{53FB8DDD-BE2C-F14A-BBE6-6EF6CEE0DD73}" dt="2021-11-26T15:12:12.095" v="684" actId="408"/>
          <ac:spMkLst>
            <pc:docMk/>
            <pc:sldMk cId="2637326212" sldId="264"/>
            <ac:spMk id="427" creationId="{C30E5077-630E-D840-A2C5-A0D7D1649F58}"/>
          </ac:spMkLst>
        </pc:spChg>
        <pc:spChg chg="mod">
          <ac:chgData name="Maximilien Schmidt" userId="934edbb4-d83f-4350-bf75-734323661350" providerId="ADAL" clId="{53FB8DDD-BE2C-F14A-BBE6-6EF6CEE0DD73}" dt="2021-11-26T15:12:12.095" v="684" actId="408"/>
          <ac:spMkLst>
            <pc:docMk/>
            <pc:sldMk cId="2637326212" sldId="264"/>
            <ac:spMk id="428" creationId="{01983713-A62D-CC46-8D5B-EC8A5750E9AB}"/>
          </ac:spMkLst>
        </pc:spChg>
        <pc:spChg chg="mod">
          <ac:chgData name="Maximilien Schmidt" userId="934edbb4-d83f-4350-bf75-734323661350" providerId="ADAL" clId="{53FB8DDD-BE2C-F14A-BBE6-6EF6CEE0DD73}" dt="2021-11-26T15:12:12.095" v="684" actId="408"/>
          <ac:spMkLst>
            <pc:docMk/>
            <pc:sldMk cId="2637326212" sldId="264"/>
            <ac:spMk id="429" creationId="{E3D5C4B3-9B98-4B49-BC4B-DF155C879187}"/>
          </ac:spMkLst>
        </pc:spChg>
        <pc:spChg chg="mod">
          <ac:chgData name="Maximilien Schmidt" userId="934edbb4-d83f-4350-bf75-734323661350" providerId="ADAL" clId="{53FB8DDD-BE2C-F14A-BBE6-6EF6CEE0DD73}" dt="2021-11-26T15:12:12.095" v="684" actId="408"/>
          <ac:spMkLst>
            <pc:docMk/>
            <pc:sldMk cId="2637326212" sldId="264"/>
            <ac:spMk id="430" creationId="{47600D2C-8893-2141-B720-17364CBA3FA3}"/>
          </ac:spMkLst>
        </pc:spChg>
        <pc:spChg chg="mod">
          <ac:chgData name="Maximilien Schmidt" userId="934edbb4-d83f-4350-bf75-734323661350" providerId="ADAL" clId="{53FB8DDD-BE2C-F14A-BBE6-6EF6CEE0DD73}" dt="2021-11-26T15:12:12.095" v="684" actId="408"/>
          <ac:spMkLst>
            <pc:docMk/>
            <pc:sldMk cId="2637326212" sldId="264"/>
            <ac:spMk id="431" creationId="{E6A1A091-072A-5E47-B8DC-1B060F31E5B9}"/>
          </ac:spMkLst>
        </pc:spChg>
        <pc:spChg chg="mod">
          <ac:chgData name="Maximilien Schmidt" userId="934edbb4-d83f-4350-bf75-734323661350" providerId="ADAL" clId="{53FB8DDD-BE2C-F14A-BBE6-6EF6CEE0DD73}" dt="2021-11-26T15:12:12.095" v="684" actId="408"/>
          <ac:spMkLst>
            <pc:docMk/>
            <pc:sldMk cId="2637326212" sldId="264"/>
            <ac:spMk id="432" creationId="{9E5F3ABD-A48A-F245-9DB9-1D067E2B199B}"/>
          </ac:spMkLst>
        </pc:spChg>
        <pc:spChg chg="mod">
          <ac:chgData name="Maximilien Schmidt" userId="934edbb4-d83f-4350-bf75-734323661350" providerId="ADAL" clId="{53FB8DDD-BE2C-F14A-BBE6-6EF6CEE0DD73}" dt="2021-11-26T15:12:12.095" v="684" actId="408"/>
          <ac:spMkLst>
            <pc:docMk/>
            <pc:sldMk cId="2637326212" sldId="264"/>
            <ac:spMk id="433" creationId="{51ED974A-1024-E74C-B7C8-C050048F46E3}"/>
          </ac:spMkLst>
        </pc:spChg>
        <pc:spChg chg="mod">
          <ac:chgData name="Maximilien Schmidt" userId="934edbb4-d83f-4350-bf75-734323661350" providerId="ADAL" clId="{53FB8DDD-BE2C-F14A-BBE6-6EF6CEE0DD73}" dt="2021-11-26T15:12:12.095" v="684" actId="408"/>
          <ac:spMkLst>
            <pc:docMk/>
            <pc:sldMk cId="2637326212" sldId="264"/>
            <ac:spMk id="434" creationId="{E6CF02AE-2EEF-0C40-9A8A-16734EC6A909}"/>
          </ac:spMkLst>
        </pc:spChg>
        <pc:spChg chg="mod">
          <ac:chgData name="Maximilien Schmidt" userId="934edbb4-d83f-4350-bf75-734323661350" providerId="ADAL" clId="{53FB8DDD-BE2C-F14A-BBE6-6EF6CEE0DD73}" dt="2021-11-26T15:12:12.095" v="684" actId="408"/>
          <ac:spMkLst>
            <pc:docMk/>
            <pc:sldMk cId="2637326212" sldId="264"/>
            <ac:spMk id="435" creationId="{A221DCBB-0327-C248-AA7B-F41989726947}"/>
          </ac:spMkLst>
        </pc:spChg>
        <pc:spChg chg="mod">
          <ac:chgData name="Maximilien Schmidt" userId="934edbb4-d83f-4350-bf75-734323661350" providerId="ADAL" clId="{53FB8DDD-BE2C-F14A-BBE6-6EF6CEE0DD73}" dt="2021-11-26T15:12:12.095" v="684" actId="408"/>
          <ac:spMkLst>
            <pc:docMk/>
            <pc:sldMk cId="2637326212" sldId="264"/>
            <ac:spMk id="437" creationId="{290CBFC3-0F72-D94C-9072-DF3FC125FDDF}"/>
          </ac:spMkLst>
        </pc:spChg>
        <pc:spChg chg="mod">
          <ac:chgData name="Maximilien Schmidt" userId="934edbb4-d83f-4350-bf75-734323661350" providerId="ADAL" clId="{53FB8DDD-BE2C-F14A-BBE6-6EF6CEE0DD73}" dt="2021-11-26T15:12:12.095" v="684" actId="408"/>
          <ac:spMkLst>
            <pc:docMk/>
            <pc:sldMk cId="2637326212" sldId="264"/>
            <ac:spMk id="438" creationId="{0D219807-EC12-194F-8F81-399F949C0CEE}"/>
          </ac:spMkLst>
        </pc:spChg>
        <pc:spChg chg="mod">
          <ac:chgData name="Maximilien Schmidt" userId="934edbb4-d83f-4350-bf75-734323661350" providerId="ADAL" clId="{53FB8DDD-BE2C-F14A-BBE6-6EF6CEE0DD73}" dt="2021-11-26T15:12:12.095" v="684" actId="408"/>
          <ac:spMkLst>
            <pc:docMk/>
            <pc:sldMk cId="2637326212" sldId="264"/>
            <ac:spMk id="440" creationId="{2B3B0CB7-BFAB-3B43-BC9A-0314C911C9FE}"/>
          </ac:spMkLst>
        </pc:spChg>
        <pc:spChg chg="mod">
          <ac:chgData name="Maximilien Schmidt" userId="934edbb4-d83f-4350-bf75-734323661350" providerId="ADAL" clId="{53FB8DDD-BE2C-F14A-BBE6-6EF6CEE0DD73}" dt="2021-11-26T15:12:12.095" v="684" actId="408"/>
          <ac:spMkLst>
            <pc:docMk/>
            <pc:sldMk cId="2637326212" sldId="264"/>
            <ac:spMk id="441" creationId="{7AF510FF-3811-2D4E-BDC6-DC086EDBC08B}"/>
          </ac:spMkLst>
        </pc:spChg>
        <pc:spChg chg="mod">
          <ac:chgData name="Maximilien Schmidt" userId="934edbb4-d83f-4350-bf75-734323661350" providerId="ADAL" clId="{53FB8DDD-BE2C-F14A-BBE6-6EF6CEE0DD73}" dt="2021-11-26T15:12:12.095" v="684" actId="408"/>
          <ac:spMkLst>
            <pc:docMk/>
            <pc:sldMk cId="2637326212" sldId="264"/>
            <ac:spMk id="442" creationId="{E2B7E47E-4851-D742-8B02-B6115EC80E9E}"/>
          </ac:spMkLst>
        </pc:spChg>
        <pc:spChg chg="mod">
          <ac:chgData name="Maximilien Schmidt" userId="934edbb4-d83f-4350-bf75-734323661350" providerId="ADAL" clId="{53FB8DDD-BE2C-F14A-BBE6-6EF6CEE0DD73}" dt="2021-11-26T15:12:12.095" v="684" actId="408"/>
          <ac:spMkLst>
            <pc:docMk/>
            <pc:sldMk cId="2637326212" sldId="264"/>
            <ac:spMk id="443" creationId="{1C7266E9-0B4A-2E41-A2A7-F29D72EC6427}"/>
          </ac:spMkLst>
        </pc:spChg>
        <pc:spChg chg="mod">
          <ac:chgData name="Maximilien Schmidt" userId="934edbb4-d83f-4350-bf75-734323661350" providerId="ADAL" clId="{53FB8DDD-BE2C-F14A-BBE6-6EF6CEE0DD73}" dt="2021-11-26T15:12:12.095" v="684" actId="408"/>
          <ac:spMkLst>
            <pc:docMk/>
            <pc:sldMk cId="2637326212" sldId="264"/>
            <ac:spMk id="445" creationId="{94A61F55-0253-8F42-8952-F2E0EC45065A}"/>
          </ac:spMkLst>
        </pc:spChg>
        <pc:spChg chg="mod">
          <ac:chgData name="Maximilien Schmidt" userId="934edbb4-d83f-4350-bf75-734323661350" providerId="ADAL" clId="{53FB8DDD-BE2C-F14A-BBE6-6EF6CEE0DD73}" dt="2021-11-26T15:12:12.095" v="684" actId="408"/>
          <ac:spMkLst>
            <pc:docMk/>
            <pc:sldMk cId="2637326212" sldId="264"/>
            <ac:spMk id="446" creationId="{78DC2FD2-A15A-514D-9BA0-65E7CB38C3C0}"/>
          </ac:spMkLst>
        </pc:spChg>
        <pc:spChg chg="add mod">
          <ac:chgData name="Maximilien Schmidt" userId="934edbb4-d83f-4350-bf75-734323661350" providerId="ADAL" clId="{53FB8DDD-BE2C-F14A-BBE6-6EF6CEE0DD73}" dt="2021-11-26T15:12:13.565" v="685" actId="14100"/>
          <ac:spMkLst>
            <pc:docMk/>
            <pc:sldMk cId="2637326212" sldId="264"/>
            <ac:spMk id="447" creationId="{560B75A6-38CD-814F-B8B1-ECEC77E4B78E}"/>
          </ac:spMkLst>
        </pc:spChg>
        <pc:spChg chg="mod">
          <ac:chgData name="Maximilien Schmidt" userId="934edbb4-d83f-4350-bf75-734323661350" providerId="ADAL" clId="{53FB8DDD-BE2C-F14A-BBE6-6EF6CEE0DD73}" dt="2021-11-26T15:12:12.095" v="684" actId="408"/>
          <ac:spMkLst>
            <pc:docMk/>
            <pc:sldMk cId="2637326212" sldId="264"/>
            <ac:spMk id="449" creationId="{5FF81E72-88DB-C44C-9A8F-F6027BD10975}"/>
          </ac:spMkLst>
        </pc:spChg>
        <pc:spChg chg="mod">
          <ac:chgData name="Maximilien Schmidt" userId="934edbb4-d83f-4350-bf75-734323661350" providerId="ADAL" clId="{53FB8DDD-BE2C-F14A-BBE6-6EF6CEE0DD73}" dt="2021-11-26T15:12:12.095" v="684" actId="408"/>
          <ac:spMkLst>
            <pc:docMk/>
            <pc:sldMk cId="2637326212" sldId="264"/>
            <ac:spMk id="450" creationId="{6335D796-C3CA-3143-85AC-0D7BAC1A4E3D}"/>
          </ac:spMkLst>
        </pc:spChg>
        <pc:spChg chg="mod">
          <ac:chgData name="Maximilien Schmidt" userId="934edbb4-d83f-4350-bf75-734323661350" providerId="ADAL" clId="{53FB8DDD-BE2C-F14A-BBE6-6EF6CEE0DD73}" dt="2021-11-26T15:12:12.095" v="684" actId="408"/>
          <ac:spMkLst>
            <pc:docMk/>
            <pc:sldMk cId="2637326212" sldId="264"/>
            <ac:spMk id="451" creationId="{64E1FE01-83EF-BD45-A482-388F0CD7B28E}"/>
          </ac:spMkLst>
        </pc:spChg>
        <pc:spChg chg="mod">
          <ac:chgData name="Maximilien Schmidt" userId="934edbb4-d83f-4350-bf75-734323661350" providerId="ADAL" clId="{53FB8DDD-BE2C-F14A-BBE6-6EF6CEE0DD73}" dt="2021-11-26T15:12:12.095" v="684" actId="408"/>
          <ac:spMkLst>
            <pc:docMk/>
            <pc:sldMk cId="2637326212" sldId="264"/>
            <ac:spMk id="452" creationId="{73D9D724-EFCE-D54C-B7EE-18200A427FA4}"/>
          </ac:spMkLst>
        </pc:spChg>
        <pc:spChg chg="mod">
          <ac:chgData name="Maximilien Schmidt" userId="934edbb4-d83f-4350-bf75-734323661350" providerId="ADAL" clId="{53FB8DDD-BE2C-F14A-BBE6-6EF6CEE0DD73}" dt="2021-11-26T15:12:12.095" v="684" actId="408"/>
          <ac:spMkLst>
            <pc:docMk/>
            <pc:sldMk cId="2637326212" sldId="264"/>
            <ac:spMk id="454" creationId="{6383398F-6DE1-364B-9621-F4F1089281AF}"/>
          </ac:spMkLst>
        </pc:spChg>
        <pc:spChg chg="mod">
          <ac:chgData name="Maximilien Schmidt" userId="934edbb4-d83f-4350-bf75-734323661350" providerId="ADAL" clId="{53FB8DDD-BE2C-F14A-BBE6-6EF6CEE0DD73}" dt="2021-11-26T15:12:12.095" v="684" actId="408"/>
          <ac:spMkLst>
            <pc:docMk/>
            <pc:sldMk cId="2637326212" sldId="264"/>
            <ac:spMk id="455" creationId="{9B53AC6E-63AB-1143-AA86-4855B1D4ADA1}"/>
          </ac:spMkLst>
        </pc:spChg>
        <pc:spChg chg="mod">
          <ac:chgData name="Maximilien Schmidt" userId="934edbb4-d83f-4350-bf75-734323661350" providerId="ADAL" clId="{53FB8DDD-BE2C-F14A-BBE6-6EF6CEE0DD73}" dt="2021-11-26T15:12:12.095" v="684" actId="408"/>
          <ac:spMkLst>
            <pc:docMk/>
            <pc:sldMk cId="2637326212" sldId="264"/>
            <ac:spMk id="456" creationId="{CD60CA52-BD12-1240-BC80-CCFB20C3891D}"/>
          </ac:spMkLst>
        </pc:spChg>
        <pc:spChg chg="mod">
          <ac:chgData name="Maximilien Schmidt" userId="934edbb4-d83f-4350-bf75-734323661350" providerId="ADAL" clId="{53FB8DDD-BE2C-F14A-BBE6-6EF6CEE0DD73}" dt="2021-11-26T15:12:12.095" v="684" actId="408"/>
          <ac:spMkLst>
            <pc:docMk/>
            <pc:sldMk cId="2637326212" sldId="264"/>
            <ac:spMk id="457" creationId="{CFB69004-8B26-C940-B9E0-18BC057947A1}"/>
          </ac:spMkLst>
        </pc:spChg>
        <pc:spChg chg="mod">
          <ac:chgData name="Maximilien Schmidt" userId="934edbb4-d83f-4350-bf75-734323661350" providerId="ADAL" clId="{53FB8DDD-BE2C-F14A-BBE6-6EF6CEE0DD73}" dt="2021-11-26T15:12:12.095" v="684" actId="408"/>
          <ac:spMkLst>
            <pc:docMk/>
            <pc:sldMk cId="2637326212" sldId="264"/>
            <ac:spMk id="458" creationId="{9D7AF374-4129-834A-8992-415D3433FB5C}"/>
          </ac:spMkLst>
        </pc:spChg>
        <pc:spChg chg="mod">
          <ac:chgData name="Maximilien Schmidt" userId="934edbb4-d83f-4350-bf75-734323661350" providerId="ADAL" clId="{53FB8DDD-BE2C-F14A-BBE6-6EF6CEE0DD73}" dt="2021-11-26T15:12:12.095" v="684" actId="408"/>
          <ac:spMkLst>
            <pc:docMk/>
            <pc:sldMk cId="2637326212" sldId="264"/>
            <ac:spMk id="459" creationId="{EC45A057-CDE0-9043-A923-87084495473B}"/>
          </ac:spMkLst>
        </pc:spChg>
        <pc:spChg chg="mod">
          <ac:chgData name="Maximilien Schmidt" userId="934edbb4-d83f-4350-bf75-734323661350" providerId="ADAL" clId="{53FB8DDD-BE2C-F14A-BBE6-6EF6CEE0DD73}" dt="2021-11-26T15:12:12.095" v="684" actId="408"/>
          <ac:spMkLst>
            <pc:docMk/>
            <pc:sldMk cId="2637326212" sldId="264"/>
            <ac:spMk id="460" creationId="{1736F559-2995-5E40-893A-42F2A5EE924D}"/>
          </ac:spMkLst>
        </pc:spChg>
        <pc:spChg chg="mod">
          <ac:chgData name="Maximilien Schmidt" userId="934edbb4-d83f-4350-bf75-734323661350" providerId="ADAL" clId="{53FB8DDD-BE2C-F14A-BBE6-6EF6CEE0DD73}" dt="2021-11-26T15:12:12.095" v="684" actId="408"/>
          <ac:spMkLst>
            <pc:docMk/>
            <pc:sldMk cId="2637326212" sldId="264"/>
            <ac:spMk id="461" creationId="{60560C99-F1B9-1D4F-AD9C-0328A6946816}"/>
          </ac:spMkLst>
        </pc:spChg>
        <pc:spChg chg="mod">
          <ac:chgData name="Maximilien Schmidt" userId="934edbb4-d83f-4350-bf75-734323661350" providerId="ADAL" clId="{53FB8DDD-BE2C-F14A-BBE6-6EF6CEE0DD73}" dt="2021-11-26T15:12:12.095" v="684" actId="408"/>
          <ac:spMkLst>
            <pc:docMk/>
            <pc:sldMk cId="2637326212" sldId="264"/>
            <ac:spMk id="462" creationId="{023EE094-1934-DB47-A8BB-73E3DE838EC2}"/>
          </ac:spMkLst>
        </pc:spChg>
        <pc:spChg chg="mod">
          <ac:chgData name="Maximilien Schmidt" userId="934edbb4-d83f-4350-bf75-734323661350" providerId="ADAL" clId="{53FB8DDD-BE2C-F14A-BBE6-6EF6CEE0DD73}" dt="2021-11-26T15:12:12.095" v="684" actId="408"/>
          <ac:spMkLst>
            <pc:docMk/>
            <pc:sldMk cId="2637326212" sldId="264"/>
            <ac:spMk id="463" creationId="{AB6EC822-875B-514D-B920-DE189E779C6F}"/>
          </ac:spMkLst>
        </pc:spChg>
        <pc:spChg chg="mod">
          <ac:chgData name="Maximilien Schmidt" userId="934edbb4-d83f-4350-bf75-734323661350" providerId="ADAL" clId="{53FB8DDD-BE2C-F14A-BBE6-6EF6CEE0DD73}" dt="2021-11-26T15:12:12.095" v="684" actId="408"/>
          <ac:spMkLst>
            <pc:docMk/>
            <pc:sldMk cId="2637326212" sldId="264"/>
            <ac:spMk id="464" creationId="{5798DF6E-6DB6-9F4D-942F-62B99158F110}"/>
          </ac:spMkLst>
        </pc:spChg>
        <pc:spChg chg="mod">
          <ac:chgData name="Maximilien Schmidt" userId="934edbb4-d83f-4350-bf75-734323661350" providerId="ADAL" clId="{53FB8DDD-BE2C-F14A-BBE6-6EF6CEE0DD73}" dt="2021-11-26T15:12:12.095" v="684" actId="408"/>
          <ac:spMkLst>
            <pc:docMk/>
            <pc:sldMk cId="2637326212" sldId="264"/>
            <ac:spMk id="465" creationId="{3FE13127-5DE7-0A4B-9D3A-FAC75E51BD51}"/>
          </ac:spMkLst>
        </pc:spChg>
        <pc:spChg chg="mod">
          <ac:chgData name="Maximilien Schmidt" userId="934edbb4-d83f-4350-bf75-734323661350" providerId="ADAL" clId="{53FB8DDD-BE2C-F14A-BBE6-6EF6CEE0DD73}" dt="2021-11-26T15:12:12.095" v="684" actId="408"/>
          <ac:spMkLst>
            <pc:docMk/>
            <pc:sldMk cId="2637326212" sldId="264"/>
            <ac:spMk id="466" creationId="{2AE77332-E48D-734C-873E-BBF6B86CD15E}"/>
          </ac:spMkLst>
        </pc:spChg>
        <pc:spChg chg="mod">
          <ac:chgData name="Maximilien Schmidt" userId="934edbb4-d83f-4350-bf75-734323661350" providerId="ADAL" clId="{53FB8DDD-BE2C-F14A-BBE6-6EF6CEE0DD73}" dt="2021-11-26T15:12:12.095" v="684" actId="408"/>
          <ac:spMkLst>
            <pc:docMk/>
            <pc:sldMk cId="2637326212" sldId="264"/>
            <ac:spMk id="467" creationId="{D49B79D1-848D-D940-9BB1-F6ECDD7DC388}"/>
          </ac:spMkLst>
        </pc:spChg>
        <pc:spChg chg="mod">
          <ac:chgData name="Maximilien Schmidt" userId="934edbb4-d83f-4350-bf75-734323661350" providerId="ADAL" clId="{53FB8DDD-BE2C-F14A-BBE6-6EF6CEE0DD73}" dt="2021-11-26T15:12:12.095" v="684" actId="408"/>
          <ac:spMkLst>
            <pc:docMk/>
            <pc:sldMk cId="2637326212" sldId="264"/>
            <ac:spMk id="468" creationId="{E945F19C-6307-0747-BA24-7A1161D35961}"/>
          </ac:spMkLst>
        </pc:spChg>
        <pc:spChg chg="mod">
          <ac:chgData name="Maximilien Schmidt" userId="934edbb4-d83f-4350-bf75-734323661350" providerId="ADAL" clId="{53FB8DDD-BE2C-F14A-BBE6-6EF6CEE0DD73}" dt="2021-11-26T15:12:12.095" v="684" actId="408"/>
          <ac:spMkLst>
            <pc:docMk/>
            <pc:sldMk cId="2637326212" sldId="264"/>
            <ac:spMk id="469" creationId="{8E647B78-FEA4-3D44-B107-0FBDBAC40371}"/>
          </ac:spMkLst>
        </pc:spChg>
        <pc:spChg chg="mod">
          <ac:chgData name="Maximilien Schmidt" userId="934edbb4-d83f-4350-bf75-734323661350" providerId="ADAL" clId="{53FB8DDD-BE2C-F14A-BBE6-6EF6CEE0DD73}" dt="2021-11-26T15:12:12.095" v="684" actId="408"/>
          <ac:spMkLst>
            <pc:docMk/>
            <pc:sldMk cId="2637326212" sldId="264"/>
            <ac:spMk id="470" creationId="{8D7BA743-F481-7A4A-BF92-91FE2F67F5F6}"/>
          </ac:spMkLst>
        </pc:spChg>
        <pc:spChg chg="mod">
          <ac:chgData name="Maximilien Schmidt" userId="934edbb4-d83f-4350-bf75-734323661350" providerId="ADAL" clId="{53FB8DDD-BE2C-F14A-BBE6-6EF6CEE0DD73}" dt="2021-11-26T15:12:12.095" v="684" actId="408"/>
          <ac:spMkLst>
            <pc:docMk/>
            <pc:sldMk cId="2637326212" sldId="264"/>
            <ac:spMk id="471" creationId="{253EB2CD-4FC6-2C4C-9E4E-A6801A0884B9}"/>
          </ac:spMkLst>
        </pc:spChg>
        <pc:spChg chg="mod">
          <ac:chgData name="Maximilien Schmidt" userId="934edbb4-d83f-4350-bf75-734323661350" providerId="ADAL" clId="{53FB8DDD-BE2C-F14A-BBE6-6EF6CEE0DD73}" dt="2021-11-26T15:12:12.095" v="684" actId="408"/>
          <ac:spMkLst>
            <pc:docMk/>
            <pc:sldMk cId="2637326212" sldId="264"/>
            <ac:spMk id="472" creationId="{C13E3A69-9899-E94D-B1D5-A8577D6169B6}"/>
          </ac:spMkLst>
        </pc:spChg>
        <pc:spChg chg="mod">
          <ac:chgData name="Maximilien Schmidt" userId="934edbb4-d83f-4350-bf75-734323661350" providerId="ADAL" clId="{53FB8DDD-BE2C-F14A-BBE6-6EF6CEE0DD73}" dt="2021-11-26T15:12:12.095" v="684" actId="408"/>
          <ac:spMkLst>
            <pc:docMk/>
            <pc:sldMk cId="2637326212" sldId="264"/>
            <ac:spMk id="473" creationId="{07B3A656-D4CC-8646-8E09-C882F6A26E4C}"/>
          </ac:spMkLst>
        </pc:spChg>
        <pc:spChg chg="mod">
          <ac:chgData name="Maximilien Schmidt" userId="934edbb4-d83f-4350-bf75-734323661350" providerId="ADAL" clId="{53FB8DDD-BE2C-F14A-BBE6-6EF6CEE0DD73}" dt="2021-11-26T15:12:12.095" v="684" actId="408"/>
          <ac:spMkLst>
            <pc:docMk/>
            <pc:sldMk cId="2637326212" sldId="264"/>
            <ac:spMk id="474" creationId="{BB0AFC38-F7F6-8649-90B4-64AC5781FCD2}"/>
          </ac:spMkLst>
        </pc:spChg>
        <pc:spChg chg="mod">
          <ac:chgData name="Maximilien Schmidt" userId="934edbb4-d83f-4350-bf75-734323661350" providerId="ADAL" clId="{53FB8DDD-BE2C-F14A-BBE6-6EF6CEE0DD73}" dt="2021-11-26T15:12:12.095" v="684" actId="408"/>
          <ac:spMkLst>
            <pc:docMk/>
            <pc:sldMk cId="2637326212" sldId="264"/>
            <ac:spMk id="475" creationId="{001F4288-E046-894E-97ED-8051D68F09B2}"/>
          </ac:spMkLst>
        </pc:spChg>
        <pc:spChg chg="mod">
          <ac:chgData name="Maximilien Schmidt" userId="934edbb4-d83f-4350-bf75-734323661350" providerId="ADAL" clId="{53FB8DDD-BE2C-F14A-BBE6-6EF6CEE0DD73}" dt="2021-11-26T15:12:12.095" v="684" actId="408"/>
          <ac:spMkLst>
            <pc:docMk/>
            <pc:sldMk cId="2637326212" sldId="264"/>
            <ac:spMk id="476" creationId="{0B223EC1-4B10-3646-AE9E-F1D175448458}"/>
          </ac:spMkLst>
        </pc:spChg>
        <pc:spChg chg="mod">
          <ac:chgData name="Maximilien Schmidt" userId="934edbb4-d83f-4350-bf75-734323661350" providerId="ADAL" clId="{53FB8DDD-BE2C-F14A-BBE6-6EF6CEE0DD73}" dt="2021-11-26T15:12:12.095" v="684" actId="408"/>
          <ac:spMkLst>
            <pc:docMk/>
            <pc:sldMk cId="2637326212" sldId="264"/>
            <ac:spMk id="477" creationId="{25667715-FDAE-1B46-A170-6E18CAE666C9}"/>
          </ac:spMkLst>
        </pc:spChg>
        <pc:spChg chg="mod">
          <ac:chgData name="Maximilien Schmidt" userId="934edbb4-d83f-4350-bf75-734323661350" providerId="ADAL" clId="{53FB8DDD-BE2C-F14A-BBE6-6EF6CEE0DD73}" dt="2021-11-26T15:12:12.095" v="684" actId="408"/>
          <ac:spMkLst>
            <pc:docMk/>
            <pc:sldMk cId="2637326212" sldId="264"/>
            <ac:spMk id="478" creationId="{4C67D4C6-FB29-3F42-A506-1E43EF6EBD69}"/>
          </ac:spMkLst>
        </pc:spChg>
        <pc:spChg chg="mod">
          <ac:chgData name="Maximilien Schmidt" userId="934edbb4-d83f-4350-bf75-734323661350" providerId="ADAL" clId="{53FB8DDD-BE2C-F14A-BBE6-6EF6CEE0DD73}" dt="2021-11-26T15:12:12.095" v="684" actId="408"/>
          <ac:spMkLst>
            <pc:docMk/>
            <pc:sldMk cId="2637326212" sldId="264"/>
            <ac:spMk id="479" creationId="{B5107854-146D-C446-B0A9-0D0AF14B2EB7}"/>
          </ac:spMkLst>
        </pc:spChg>
        <pc:spChg chg="mod">
          <ac:chgData name="Maximilien Schmidt" userId="934edbb4-d83f-4350-bf75-734323661350" providerId="ADAL" clId="{53FB8DDD-BE2C-F14A-BBE6-6EF6CEE0DD73}" dt="2021-11-26T15:12:12.095" v="684" actId="408"/>
          <ac:spMkLst>
            <pc:docMk/>
            <pc:sldMk cId="2637326212" sldId="264"/>
            <ac:spMk id="481" creationId="{1521C054-79D0-D140-8142-476F6C2BEB43}"/>
          </ac:spMkLst>
        </pc:spChg>
        <pc:spChg chg="mod">
          <ac:chgData name="Maximilien Schmidt" userId="934edbb4-d83f-4350-bf75-734323661350" providerId="ADAL" clId="{53FB8DDD-BE2C-F14A-BBE6-6EF6CEE0DD73}" dt="2021-11-26T15:12:12.095" v="684" actId="408"/>
          <ac:spMkLst>
            <pc:docMk/>
            <pc:sldMk cId="2637326212" sldId="264"/>
            <ac:spMk id="482" creationId="{6899DDD1-013F-3B4B-AF7A-3E01040272E6}"/>
          </ac:spMkLst>
        </pc:spChg>
        <pc:spChg chg="mod">
          <ac:chgData name="Maximilien Schmidt" userId="934edbb4-d83f-4350-bf75-734323661350" providerId="ADAL" clId="{53FB8DDD-BE2C-F14A-BBE6-6EF6CEE0DD73}" dt="2021-11-26T15:12:12.095" v="684" actId="408"/>
          <ac:spMkLst>
            <pc:docMk/>
            <pc:sldMk cId="2637326212" sldId="264"/>
            <ac:spMk id="483" creationId="{FD79EDB1-2D07-0449-8F76-1C10083882C3}"/>
          </ac:spMkLst>
        </pc:spChg>
        <pc:spChg chg="mod">
          <ac:chgData name="Maximilien Schmidt" userId="934edbb4-d83f-4350-bf75-734323661350" providerId="ADAL" clId="{53FB8DDD-BE2C-F14A-BBE6-6EF6CEE0DD73}" dt="2021-11-26T15:12:12.095" v="684" actId="408"/>
          <ac:spMkLst>
            <pc:docMk/>
            <pc:sldMk cId="2637326212" sldId="264"/>
            <ac:spMk id="484" creationId="{048C1807-4D44-234F-B749-79E360EE5DB3}"/>
          </ac:spMkLst>
        </pc:spChg>
        <pc:spChg chg="mod">
          <ac:chgData name="Maximilien Schmidt" userId="934edbb4-d83f-4350-bf75-734323661350" providerId="ADAL" clId="{53FB8DDD-BE2C-F14A-BBE6-6EF6CEE0DD73}" dt="2021-11-26T15:12:12.095" v="684" actId="408"/>
          <ac:spMkLst>
            <pc:docMk/>
            <pc:sldMk cId="2637326212" sldId="264"/>
            <ac:spMk id="485" creationId="{6ED5C6EB-97AF-184E-8A21-8111C2F9AEDB}"/>
          </ac:spMkLst>
        </pc:spChg>
        <pc:spChg chg="mod">
          <ac:chgData name="Maximilien Schmidt" userId="934edbb4-d83f-4350-bf75-734323661350" providerId="ADAL" clId="{53FB8DDD-BE2C-F14A-BBE6-6EF6CEE0DD73}" dt="2021-11-26T15:12:12.095" v="684" actId="408"/>
          <ac:spMkLst>
            <pc:docMk/>
            <pc:sldMk cId="2637326212" sldId="264"/>
            <ac:spMk id="486" creationId="{32845991-3CDC-2F4A-ACA6-F2F5AAAB7FD0}"/>
          </ac:spMkLst>
        </pc:spChg>
        <pc:spChg chg="mod">
          <ac:chgData name="Maximilien Schmidt" userId="934edbb4-d83f-4350-bf75-734323661350" providerId="ADAL" clId="{53FB8DDD-BE2C-F14A-BBE6-6EF6CEE0DD73}" dt="2021-11-26T15:12:12.095" v="684" actId="408"/>
          <ac:spMkLst>
            <pc:docMk/>
            <pc:sldMk cId="2637326212" sldId="264"/>
            <ac:spMk id="487" creationId="{7327F4F5-F4C1-434A-AA9E-DF5A151DB244}"/>
          </ac:spMkLst>
        </pc:spChg>
        <pc:spChg chg="mod">
          <ac:chgData name="Maximilien Schmidt" userId="934edbb4-d83f-4350-bf75-734323661350" providerId="ADAL" clId="{53FB8DDD-BE2C-F14A-BBE6-6EF6CEE0DD73}" dt="2021-11-26T15:12:12.095" v="684" actId="408"/>
          <ac:spMkLst>
            <pc:docMk/>
            <pc:sldMk cId="2637326212" sldId="264"/>
            <ac:spMk id="488" creationId="{CC66F7FA-7454-6041-A948-4CC8517FBFBF}"/>
          </ac:spMkLst>
        </pc:spChg>
        <pc:spChg chg="mod">
          <ac:chgData name="Maximilien Schmidt" userId="934edbb4-d83f-4350-bf75-734323661350" providerId="ADAL" clId="{53FB8DDD-BE2C-F14A-BBE6-6EF6CEE0DD73}" dt="2021-11-26T15:12:12.095" v="684" actId="408"/>
          <ac:spMkLst>
            <pc:docMk/>
            <pc:sldMk cId="2637326212" sldId="264"/>
            <ac:spMk id="489" creationId="{DA853B18-8713-3646-AE5F-D4649F9DF01F}"/>
          </ac:spMkLst>
        </pc:spChg>
        <pc:spChg chg="mod">
          <ac:chgData name="Maximilien Schmidt" userId="934edbb4-d83f-4350-bf75-734323661350" providerId="ADAL" clId="{53FB8DDD-BE2C-F14A-BBE6-6EF6CEE0DD73}" dt="2021-11-26T15:12:12.095" v="684" actId="408"/>
          <ac:spMkLst>
            <pc:docMk/>
            <pc:sldMk cId="2637326212" sldId="264"/>
            <ac:spMk id="490" creationId="{D9160997-A466-9F4E-8A2A-647714BC782F}"/>
          </ac:spMkLst>
        </pc:spChg>
        <pc:spChg chg="mod">
          <ac:chgData name="Maximilien Schmidt" userId="934edbb4-d83f-4350-bf75-734323661350" providerId="ADAL" clId="{53FB8DDD-BE2C-F14A-BBE6-6EF6CEE0DD73}" dt="2021-11-26T15:12:12.095" v="684" actId="408"/>
          <ac:spMkLst>
            <pc:docMk/>
            <pc:sldMk cId="2637326212" sldId="264"/>
            <ac:spMk id="491" creationId="{95775F4F-00BC-1046-8C1E-7F8C4C2A1199}"/>
          </ac:spMkLst>
        </pc:spChg>
        <pc:spChg chg="mod">
          <ac:chgData name="Maximilien Schmidt" userId="934edbb4-d83f-4350-bf75-734323661350" providerId="ADAL" clId="{53FB8DDD-BE2C-F14A-BBE6-6EF6CEE0DD73}" dt="2021-11-26T15:12:12.095" v="684" actId="408"/>
          <ac:spMkLst>
            <pc:docMk/>
            <pc:sldMk cId="2637326212" sldId="264"/>
            <ac:spMk id="492" creationId="{104D1E01-2CF9-5743-BB96-10B6510DF7D6}"/>
          </ac:spMkLst>
        </pc:spChg>
        <pc:spChg chg="mod">
          <ac:chgData name="Maximilien Schmidt" userId="934edbb4-d83f-4350-bf75-734323661350" providerId="ADAL" clId="{53FB8DDD-BE2C-F14A-BBE6-6EF6CEE0DD73}" dt="2021-11-26T15:12:12.095" v="684" actId="408"/>
          <ac:spMkLst>
            <pc:docMk/>
            <pc:sldMk cId="2637326212" sldId="264"/>
            <ac:spMk id="493" creationId="{3B1D5FE6-0691-0941-A695-33A42B67E51E}"/>
          </ac:spMkLst>
        </pc:spChg>
        <pc:spChg chg="mod">
          <ac:chgData name="Maximilien Schmidt" userId="934edbb4-d83f-4350-bf75-734323661350" providerId="ADAL" clId="{53FB8DDD-BE2C-F14A-BBE6-6EF6CEE0DD73}" dt="2021-11-26T15:12:12.095" v="684" actId="408"/>
          <ac:spMkLst>
            <pc:docMk/>
            <pc:sldMk cId="2637326212" sldId="264"/>
            <ac:spMk id="494" creationId="{EDCD54EE-221B-EC41-8BA0-E642DF3D8361}"/>
          </ac:spMkLst>
        </pc:spChg>
        <pc:spChg chg="mod">
          <ac:chgData name="Maximilien Schmidt" userId="934edbb4-d83f-4350-bf75-734323661350" providerId="ADAL" clId="{53FB8DDD-BE2C-F14A-BBE6-6EF6CEE0DD73}" dt="2021-11-26T15:12:12.095" v="684" actId="408"/>
          <ac:spMkLst>
            <pc:docMk/>
            <pc:sldMk cId="2637326212" sldId="264"/>
            <ac:spMk id="495" creationId="{7C3E7BDC-79AD-C843-9C45-0C59C496FB1E}"/>
          </ac:spMkLst>
        </pc:spChg>
        <pc:spChg chg="mod">
          <ac:chgData name="Maximilien Schmidt" userId="934edbb4-d83f-4350-bf75-734323661350" providerId="ADAL" clId="{53FB8DDD-BE2C-F14A-BBE6-6EF6CEE0DD73}" dt="2021-11-26T15:12:12.095" v="684" actId="408"/>
          <ac:spMkLst>
            <pc:docMk/>
            <pc:sldMk cId="2637326212" sldId="264"/>
            <ac:spMk id="496" creationId="{CF0D8D60-9E4C-7F41-8614-E5BD168E2D9E}"/>
          </ac:spMkLst>
        </pc:spChg>
        <pc:spChg chg="mod">
          <ac:chgData name="Maximilien Schmidt" userId="934edbb4-d83f-4350-bf75-734323661350" providerId="ADAL" clId="{53FB8DDD-BE2C-F14A-BBE6-6EF6CEE0DD73}" dt="2021-11-26T15:12:12.095" v="684" actId="408"/>
          <ac:spMkLst>
            <pc:docMk/>
            <pc:sldMk cId="2637326212" sldId="264"/>
            <ac:spMk id="497" creationId="{1131D62E-4EAB-D44B-9617-57377FA9F66A}"/>
          </ac:spMkLst>
        </pc:spChg>
        <pc:spChg chg="mod">
          <ac:chgData name="Maximilien Schmidt" userId="934edbb4-d83f-4350-bf75-734323661350" providerId="ADAL" clId="{53FB8DDD-BE2C-F14A-BBE6-6EF6CEE0DD73}" dt="2021-11-26T15:12:12.095" v="684" actId="408"/>
          <ac:spMkLst>
            <pc:docMk/>
            <pc:sldMk cId="2637326212" sldId="264"/>
            <ac:spMk id="498" creationId="{0A1D20F0-81CD-D44B-ACBE-446B6BCC22F8}"/>
          </ac:spMkLst>
        </pc:spChg>
        <pc:spChg chg="mod">
          <ac:chgData name="Maximilien Schmidt" userId="934edbb4-d83f-4350-bf75-734323661350" providerId="ADAL" clId="{53FB8DDD-BE2C-F14A-BBE6-6EF6CEE0DD73}" dt="2021-11-26T15:12:12.095" v="684" actId="408"/>
          <ac:spMkLst>
            <pc:docMk/>
            <pc:sldMk cId="2637326212" sldId="264"/>
            <ac:spMk id="500" creationId="{536A5B18-9FA3-9E48-A05F-3CBCF13D2EE6}"/>
          </ac:spMkLst>
        </pc:spChg>
        <pc:spChg chg="mod">
          <ac:chgData name="Maximilien Schmidt" userId="934edbb4-d83f-4350-bf75-734323661350" providerId="ADAL" clId="{53FB8DDD-BE2C-F14A-BBE6-6EF6CEE0DD73}" dt="2021-11-26T15:12:12.095" v="684" actId="408"/>
          <ac:spMkLst>
            <pc:docMk/>
            <pc:sldMk cId="2637326212" sldId="264"/>
            <ac:spMk id="501" creationId="{72D2C6A2-51F7-7A4C-89B8-77ADF45FE8B8}"/>
          </ac:spMkLst>
        </pc:spChg>
        <pc:spChg chg="mod">
          <ac:chgData name="Maximilien Schmidt" userId="934edbb4-d83f-4350-bf75-734323661350" providerId="ADAL" clId="{53FB8DDD-BE2C-F14A-BBE6-6EF6CEE0DD73}" dt="2021-11-26T15:12:12.095" v="684" actId="408"/>
          <ac:spMkLst>
            <pc:docMk/>
            <pc:sldMk cId="2637326212" sldId="264"/>
            <ac:spMk id="503" creationId="{5762373E-B48E-734F-A432-E1585C9E2FE6}"/>
          </ac:spMkLst>
        </pc:spChg>
        <pc:spChg chg="mod">
          <ac:chgData name="Maximilien Schmidt" userId="934edbb4-d83f-4350-bf75-734323661350" providerId="ADAL" clId="{53FB8DDD-BE2C-F14A-BBE6-6EF6CEE0DD73}" dt="2021-11-26T15:12:12.095" v="684" actId="408"/>
          <ac:spMkLst>
            <pc:docMk/>
            <pc:sldMk cId="2637326212" sldId="264"/>
            <ac:spMk id="504" creationId="{352DCED7-A792-714D-9C1A-6C00BB48808D}"/>
          </ac:spMkLst>
        </pc:spChg>
        <pc:spChg chg="mod">
          <ac:chgData name="Maximilien Schmidt" userId="934edbb4-d83f-4350-bf75-734323661350" providerId="ADAL" clId="{53FB8DDD-BE2C-F14A-BBE6-6EF6CEE0DD73}" dt="2021-11-26T15:12:12.095" v="684" actId="408"/>
          <ac:spMkLst>
            <pc:docMk/>
            <pc:sldMk cId="2637326212" sldId="264"/>
            <ac:spMk id="505" creationId="{268E1FE3-2089-B242-8B68-E5E9F747EF1F}"/>
          </ac:spMkLst>
        </pc:spChg>
        <pc:spChg chg="mod">
          <ac:chgData name="Maximilien Schmidt" userId="934edbb4-d83f-4350-bf75-734323661350" providerId="ADAL" clId="{53FB8DDD-BE2C-F14A-BBE6-6EF6CEE0DD73}" dt="2021-11-26T15:12:12.095" v="684" actId="408"/>
          <ac:spMkLst>
            <pc:docMk/>
            <pc:sldMk cId="2637326212" sldId="264"/>
            <ac:spMk id="506" creationId="{13D594C6-7961-E049-8928-DBC8208AA0ED}"/>
          </ac:spMkLst>
        </pc:spChg>
        <pc:spChg chg="mod">
          <ac:chgData name="Maximilien Schmidt" userId="934edbb4-d83f-4350-bf75-734323661350" providerId="ADAL" clId="{53FB8DDD-BE2C-F14A-BBE6-6EF6CEE0DD73}" dt="2021-11-26T15:12:12.095" v="684" actId="408"/>
          <ac:spMkLst>
            <pc:docMk/>
            <pc:sldMk cId="2637326212" sldId="264"/>
            <ac:spMk id="508" creationId="{4CBBD482-1EEA-2B43-860E-953E7C5E4EED}"/>
          </ac:spMkLst>
        </pc:spChg>
        <pc:spChg chg="mod">
          <ac:chgData name="Maximilien Schmidt" userId="934edbb4-d83f-4350-bf75-734323661350" providerId="ADAL" clId="{53FB8DDD-BE2C-F14A-BBE6-6EF6CEE0DD73}" dt="2021-11-26T15:12:12.095" v="684" actId="408"/>
          <ac:spMkLst>
            <pc:docMk/>
            <pc:sldMk cId="2637326212" sldId="264"/>
            <ac:spMk id="509" creationId="{37EF6ABA-CA82-0244-A4E9-980A19D370D4}"/>
          </ac:spMkLst>
        </pc:spChg>
        <pc:spChg chg="mod">
          <ac:chgData name="Maximilien Schmidt" userId="934edbb4-d83f-4350-bf75-734323661350" providerId="ADAL" clId="{53FB8DDD-BE2C-F14A-BBE6-6EF6CEE0DD73}" dt="2021-11-26T15:12:12.095" v="684" actId="408"/>
          <ac:spMkLst>
            <pc:docMk/>
            <pc:sldMk cId="2637326212" sldId="264"/>
            <ac:spMk id="510" creationId="{217AB824-D4F1-1F42-9D05-2A926358290A}"/>
          </ac:spMkLst>
        </pc:spChg>
        <pc:spChg chg="mod">
          <ac:chgData name="Maximilien Schmidt" userId="934edbb4-d83f-4350-bf75-734323661350" providerId="ADAL" clId="{53FB8DDD-BE2C-F14A-BBE6-6EF6CEE0DD73}" dt="2021-11-26T15:12:12.095" v="684" actId="408"/>
          <ac:spMkLst>
            <pc:docMk/>
            <pc:sldMk cId="2637326212" sldId="264"/>
            <ac:spMk id="511" creationId="{018A6E31-639F-4842-AFE1-F58E4B150400}"/>
          </ac:spMkLst>
        </pc:spChg>
        <pc:spChg chg="mod">
          <ac:chgData name="Maximilien Schmidt" userId="934edbb4-d83f-4350-bf75-734323661350" providerId="ADAL" clId="{53FB8DDD-BE2C-F14A-BBE6-6EF6CEE0DD73}" dt="2021-11-26T15:12:12.095" v="684" actId="408"/>
          <ac:spMkLst>
            <pc:docMk/>
            <pc:sldMk cId="2637326212" sldId="264"/>
            <ac:spMk id="512" creationId="{5989A1BC-8C97-4846-B3AD-A4DA49FA4E3A}"/>
          </ac:spMkLst>
        </pc:spChg>
        <pc:spChg chg="mod">
          <ac:chgData name="Maximilien Schmidt" userId="934edbb4-d83f-4350-bf75-734323661350" providerId="ADAL" clId="{53FB8DDD-BE2C-F14A-BBE6-6EF6CEE0DD73}" dt="2021-11-26T15:12:12.095" v="684" actId="408"/>
          <ac:spMkLst>
            <pc:docMk/>
            <pc:sldMk cId="2637326212" sldId="264"/>
            <ac:spMk id="513" creationId="{28056173-36C9-CA42-BAC7-E32041C9825C}"/>
          </ac:spMkLst>
        </pc:spChg>
        <pc:spChg chg="mod">
          <ac:chgData name="Maximilien Schmidt" userId="934edbb4-d83f-4350-bf75-734323661350" providerId="ADAL" clId="{53FB8DDD-BE2C-F14A-BBE6-6EF6CEE0DD73}" dt="2021-11-26T15:12:12.095" v="684" actId="408"/>
          <ac:spMkLst>
            <pc:docMk/>
            <pc:sldMk cId="2637326212" sldId="264"/>
            <ac:spMk id="514" creationId="{9C4D3929-89A3-4C46-9CFC-5DF100ED9582}"/>
          </ac:spMkLst>
        </pc:spChg>
        <pc:spChg chg="mod">
          <ac:chgData name="Maximilien Schmidt" userId="934edbb4-d83f-4350-bf75-734323661350" providerId="ADAL" clId="{53FB8DDD-BE2C-F14A-BBE6-6EF6CEE0DD73}" dt="2021-11-26T15:12:12.095" v="684" actId="408"/>
          <ac:spMkLst>
            <pc:docMk/>
            <pc:sldMk cId="2637326212" sldId="264"/>
            <ac:spMk id="515" creationId="{E03CF2EA-43AF-1F40-8C4F-FD9C0553556A}"/>
          </ac:spMkLst>
        </pc:spChg>
        <pc:spChg chg="mod">
          <ac:chgData name="Maximilien Schmidt" userId="934edbb4-d83f-4350-bf75-734323661350" providerId="ADAL" clId="{53FB8DDD-BE2C-F14A-BBE6-6EF6CEE0DD73}" dt="2021-11-26T15:12:12.095" v="684" actId="408"/>
          <ac:spMkLst>
            <pc:docMk/>
            <pc:sldMk cId="2637326212" sldId="264"/>
            <ac:spMk id="516" creationId="{70E048AE-291D-6941-981C-5E47622DE8FB}"/>
          </ac:spMkLst>
        </pc:spChg>
        <pc:spChg chg="mod">
          <ac:chgData name="Maximilien Schmidt" userId="934edbb4-d83f-4350-bf75-734323661350" providerId="ADAL" clId="{53FB8DDD-BE2C-F14A-BBE6-6EF6CEE0DD73}" dt="2021-11-26T15:12:12.095" v="684" actId="408"/>
          <ac:spMkLst>
            <pc:docMk/>
            <pc:sldMk cId="2637326212" sldId="264"/>
            <ac:spMk id="517" creationId="{908DDA85-3572-3547-A2FF-E79AFD81BCC8}"/>
          </ac:spMkLst>
        </pc:spChg>
        <pc:spChg chg="mod">
          <ac:chgData name="Maximilien Schmidt" userId="934edbb4-d83f-4350-bf75-734323661350" providerId="ADAL" clId="{53FB8DDD-BE2C-F14A-BBE6-6EF6CEE0DD73}" dt="2021-11-26T15:12:12.095" v="684" actId="408"/>
          <ac:spMkLst>
            <pc:docMk/>
            <pc:sldMk cId="2637326212" sldId="264"/>
            <ac:spMk id="518" creationId="{001D88A9-3D17-7B47-A0B0-018DB7129109}"/>
          </ac:spMkLst>
        </pc:spChg>
        <pc:spChg chg="mod">
          <ac:chgData name="Maximilien Schmidt" userId="934edbb4-d83f-4350-bf75-734323661350" providerId="ADAL" clId="{53FB8DDD-BE2C-F14A-BBE6-6EF6CEE0DD73}" dt="2021-11-26T15:12:12.095" v="684" actId="408"/>
          <ac:spMkLst>
            <pc:docMk/>
            <pc:sldMk cId="2637326212" sldId="264"/>
            <ac:spMk id="519" creationId="{5F2A20C8-2D99-EE42-BAF2-B739B4484029}"/>
          </ac:spMkLst>
        </pc:spChg>
        <pc:spChg chg="mod">
          <ac:chgData name="Maximilien Schmidt" userId="934edbb4-d83f-4350-bf75-734323661350" providerId="ADAL" clId="{53FB8DDD-BE2C-F14A-BBE6-6EF6CEE0DD73}" dt="2021-11-26T15:12:12.095" v="684" actId="408"/>
          <ac:spMkLst>
            <pc:docMk/>
            <pc:sldMk cId="2637326212" sldId="264"/>
            <ac:spMk id="520" creationId="{40F056CC-EB78-C746-BC13-C33BCD91DD79}"/>
          </ac:spMkLst>
        </pc:spChg>
        <pc:spChg chg="mod">
          <ac:chgData name="Maximilien Schmidt" userId="934edbb4-d83f-4350-bf75-734323661350" providerId="ADAL" clId="{53FB8DDD-BE2C-F14A-BBE6-6EF6CEE0DD73}" dt="2021-11-26T15:12:12.095" v="684" actId="408"/>
          <ac:spMkLst>
            <pc:docMk/>
            <pc:sldMk cId="2637326212" sldId="264"/>
            <ac:spMk id="521" creationId="{E016235E-66F1-C84E-92F3-FB6DBF3F7EB0}"/>
          </ac:spMkLst>
        </pc:spChg>
        <pc:spChg chg="mod">
          <ac:chgData name="Maximilien Schmidt" userId="934edbb4-d83f-4350-bf75-734323661350" providerId="ADAL" clId="{53FB8DDD-BE2C-F14A-BBE6-6EF6CEE0DD73}" dt="2021-11-26T15:12:12.095" v="684" actId="408"/>
          <ac:spMkLst>
            <pc:docMk/>
            <pc:sldMk cId="2637326212" sldId="264"/>
            <ac:spMk id="522" creationId="{CA631975-E0ED-7040-B80A-7A84B3F2D2DF}"/>
          </ac:spMkLst>
        </pc:spChg>
        <pc:spChg chg="mod">
          <ac:chgData name="Maximilien Schmidt" userId="934edbb4-d83f-4350-bf75-734323661350" providerId="ADAL" clId="{53FB8DDD-BE2C-F14A-BBE6-6EF6CEE0DD73}" dt="2021-11-26T15:12:12.095" v="684" actId="408"/>
          <ac:spMkLst>
            <pc:docMk/>
            <pc:sldMk cId="2637326212" sldId="264"/>
            <ac:spMk id="523" creationId="{C0DC2AFC-7709-CB42-9E8C-15A5CE581EC1}"/>
          </ac:spMkLst>
        </pc:spChg>
        <pc:spChg chg="mod">
          <ac:chgData name="Maximilien Schmidt" userId="934edbb4-d83f-4350-bf75-734323661350" providerId="ADAL" clId="{53FB8DDD-BE2C-F14A-BBE6-6EF6CEE0DD73}" dt="2021-11-26T15:12:12.095" v="684" actId="408"/>
          <ac:spMkLst>
            <pc:docMk/>
            <pc:sldMk cId="2637326212" sldId="264"/>
            <ac:spMk id="524" creationId="{27030E5D-D9D4-F649-BD31-0C45079F51DE}"/>
          </ac:spMkLst>
        </pc:spChg>
        <pc:spChg chg="mod">
          <ac:chgData name="Maximilien Schmidt" userId="934edbb4-d83f-4350-bf75-734323661350" providerId="ADAL" clId="{53FB8DDD-BE2C-F14A-BBE6-6EF6CEE0DD73}" dt="2021-11-26T15:12:12.095" v="684" actId="408"/>
          <ac:spMkLst>
            <pc:docMk/>
            <pc:sldMk cId="2637326212" sldId="264"/>
            <ac:spMk id="526" creationId="{5CF98E49-421F-B747-A914-C7FD75CA2703}"/>
          </ac:spMkLst>
        </pc:spChg>
        <pc:spChg chg="mod">
          <ac:chgData name="Maximilien Schmidt" userId="934edbb4-d83f-4350-bf75-734323661350" providerId="ADAL" clId="{53FB8DDD-BE2C-F14A-BBE6-6EF6CEE0DD73}" dt="2021-11-26T15:12:12.095" v="684" actId="408"/>
          <ac:spMkLst>
            <pc:docMk/>
            <pc:sldMk cId="2637326212" sldId="264"/>
            <ac:spMk id="527" creationId="{D628B392-2D0D-9E4E-AD7C-3E101A8B5D22}"/>
          </ac:spMkLst>
        </pc:spChg>
        <pc:spChg chg="mod">
          <ac:chgData name="Maximilien Schmidt" userId="934edbb4-d83f-4350-bf75-734323661350" providerId="ADAL" clId="{53FB8DDD-BE2C-F14A-BBE6-6EF6CEE0DD73}" dt="2021-11-26T15:12:12.095" v="684" actId="408"/>
          <ac:spMkLst>
            <pc:docMk/>
            <pc:sldMk cId="2637326212" sldId="264"/>
            <ac:spMk id="528" creationId="{B2142CEF-B5DC-BF43-92FD-87CF7B2ABD10}"/>
          </ac:spMkLst>
        </pc:spChg>
        <pc:spChg chg="mod">
          <ac:chgData name="Maximilien Schmidt" userId="934edbb4-d83f-4350-bf75-734323661350" providerId="ADAL" clId="{53FB8DDD-BE2C-F14A-BBE6-6EF6CEE0DD73}" dt="2021-11-26T15:12:12.095" v="684" actId="408"/>
          <ac:spMkLst>
            <pc:docMk/>
            <pc:sldMk cId="2637326212" sldId="264"/>
            <ac:spMk id="529" creationId="{62322D4B-DD6B-B34A-94B2-C62D1ED27E95}"/>
          </ac:spMkLst>
        </pc:spChg>
        <pc:spChg chg="mod">
          <ac:chgData name="Maximilien Schmidt" userId="934edbb4-d83f-4350-bf75-734323661350" providerId="ADAL" clId="{53FB8DDD-BE2C-F14A-BBE6-6EF6CEE0DD73}" dt="2021-11-26T15:12:12.095" v="684" actId="408"/>
          <ac:spMkLst>
            <pc:docMk/>
            <pc:sldMk cId="2637326212" sldId="264"/>
            <ac:spMk id="530" creationId="{ED2B0D3B-E2A5-4C41-B705-DC4846F2E812}"/>
          </ac:spMkLst>
        </pc:spChg>
        <pc:spChg chg="mod">
          <ac:chgData name="Maximilien Schmidt" userId="934edbb4-d83f-4350-bf75-734323661350" providerId="ADAL" clId="{53FB8DDD-BE2C-F14A-BBE6-6EF6CEE0DD73}" dt="2021-11-26T15:12:12.095" v="684" actId="408"/>
          <ac:spMkLst>
            <pc:docMk/>
            <pc:sldMk cId="2637326212" sldId="264"/>
            <ac:spMk id="532" creationId="{88EC5A92-7A57-014B-A737-357DE154B564}"/>
          </ac:spMkLst>
        </pc:spChg>
        <pc:spChg chg="mod">
          <ac:chgData name="Maximilien Schmidt" userId="934edbb4-d83f-4350-bf75-734323661350" providerId="ADAL" clId="{53FB8DDD-BE2C-F14A-BBE6-6EF6CEE0DD73}" dt="2021-11-26T15:12:12.095" v="684" actId="408"/>
          <ac:spMkLst>
            <pc:docMk/>
            <pc:sldMk cId="2637326212" sldId="264"/>
            <ac:spMk id="533" creationId="{13987D94-DC6D-6F4A-BC1C-E184CA7A48F1}"/>
          </ac:spMkLst>
        </pc:spChg>
        <pc:spChg chg="mod">
          <ac:chgData name="Maximilien Schmidt" userId="934edbb4-d83f-4350-bf75-734323661350" providerId="ADAL" clId="{53FB8DDD-BE2C-F14A-BBE6-6EF6CEE0DD73}" dt="2021-11-26T15:12:12.095" v="684" actId="408"/>
          <ac:spMkLst>
            <pc:docMk/>
            <pc:sldMk cId="2637326212" sldId="264"/>
            <ac:spMk id="534" creationId="{1236BC86-3196-2D47-89A5-F15931CAC97F}"/>
          </ac:spMkLst>
        </pc:spChg>
        <pc:spChg chg="mod">
          <ac:chgData name="Maximilien Schmidt" userId="934edbb4-d83f-4350-bf75-734323661350" providerId="ADAL" clId="{53FB8DDD-BE2C-F14A-BBE6-6EF6CEE0DD73}" dt="2021-11-26T15:12:12.095" v="684" actId="408"/>
          <ac:spMkLst>
            <pc:docMk/>
            <pc:sldMk cId="2637326212" sldId="264"/>
            <ac:spMk id="535" creationId="{E2348C37-E03D-3443-BD2D-7135F96AADAC}"/>
          </ac:spMkLst>
        </pc:spChg>
        <pc:spChg chg="mod">
          <ac:chgData name="Maximilien Schmidt" userId="934edbb4-d83f-4350-bf75-734323661350" providerId="ADAL" clId="{53FB8DDD-BE2C-F14A-BBE6-6EF6CEE0DD73}" dt="2021-11-26T15:12:12.095" v="684" actId="408"/>
          <ac:spMkLst>
            <pc:docMk/>
            <pc:sldMk cId="2637326212" sldId="264"/>
            <ac:spMk id="537" creationId="{9510EA42-96E3-E749-ABAB-59F84F4492EE}"/>
          </ac:spMkLst>
        </pc:spChg>
        <pc:spChg chg="mod">
          <ac:chgData name="Maximilien Schmidt" userId="934edbb4-d83f-4350-bf75-734323661350" providerId="ADAL" clId="{53FB8DDD-BE2C-F14A-BBE6-6EF6CEE0DD73}" dt="2021-11-26T15:12:12.095" v="684" actId="408"/>
          <ac:spMkLst>
            <pc:docMk/>
            <pc:sldMk cId="2637326212" sldId="264"/>
            <ac:spMk id="538" creationId="{096E1C88-168B-1645-8CA8-2F770F5A6C30}"/>
          </ac:spMkLst>
        </pc:spChg>
        <pc:spChg chg="mod">
          <ac:chgData name="Maximilien Schmidt" userId="934edbb4-d83f-4350-bf75-734323661350" providerId="ADAL" clId="{53FB8DDD-BE2C-F14A-BBE6-6EF6CEE0DD73}" dt="2021-11-26T15:12:12.095" v="684" actId="408"/>
          <ac:spMkLst>
            <pc:docMk/>
            <pc:sldMk cId="2637326212" sldId="264"/>
            <ac:spMk id="540" creationId="{AACA9468-1B45-4B45-AA97-5B28734E2B14}"/>
          </ac:spMkLst>
        </pc:spChg>
        <pc:spChg chg="mod">
          <ac:chgData name="Maximilien Schmidt" userId="934edbb4-d83f-4350-bf75-734323661350" providerId="ADAL" clId="{53FB8DDD-BE2C-F14A-BBE6-6EF6CEE0DD73}" dt="2021-11-26T15:12:12.095" v="684" actId="408"/>
          <ac:spMkLst>
            <pc:docMk/>
            <pc:sldMk cId="2637326212" sldId="264"/>
            <ac:spMk id="541" creationId="{87552F9E-6C55-7E4B-89E6-CD27777DA1BC}"/>
          </ac:spMkLst>
        </pc:spChg>
        <pc:spChg chg="mod">
          <ac:chgData name="Maximilien Schmidt" userId="934edbb4-d83f-4350-bf75-734323661350" providerId="ADAL" clId="{53FB8DDD-BE2C-F14A-BBE6-6EF6CEE0DD73}" dt="2021-11-26T15:12:12.095" v="684" actId="408"/>
          <ac:spMkLst>
            <pc:docMk/>
            <pc:sldMk cId="2637326212" sldId="264"/>
            <ac:spMk id="542" creationId="{43625728-7C12-8E4B-8A43-16EDA27EF1E7}"/>
          </ac:spMkLst>
        </pc:spChg>
        <pc:spChg chg="mod">
          <ac:chgData name="Maximilien Schmidt" userId="934edbb4-d83f-4350-bf75-734323661350" providerId="ADAL" clId="{53FB8DDD-BE2C-F14A-BBE6-6EF6CEE0DD73}" dt="2021-11-26T15:12:12.095" v="684" actId="408"/>
          <ac:spMkLst>
            <pc:docMk/>
            <pc:sldMk cId="2637326212" sldId="264"/>
            <ac:spMk id="543" creationId="{C4593045-F840-1F4B-88AF-0A0546288B97}"/>
          </ac:spMkLst>
        </pc:spChg>
        <pc:spChg chg="mod">
          <ac:chgData name="Maximilien Schmidt" userId="934edbb4-d83f-4350-bf75-734323661350" providerId="ADAL" clId="{53FB8DDD-BE2C-F14A-BBE6-6EF6CEE0DD73}" dt="2021-11-26T15:12:12.095" v="684" actId="408"/>
          <ac:spMkLst>
            <pc:docMk/>
            <pc:sldMk cId="2637326212" sldId="264"/>
            <ac:spMk id="544" creationId="{743B3EA0-1421-A343-B324-C21F03F6213A}"/>
          </ac:spMkLst>
        </pc:spChg>
        <pc:spChg chg="mod">
          <ac:chgData name="Maximilien Schmidt" userId="934edbb4-d83f-4350-bf75-734323661350" providerId="ADAL" clId="{53FB8DDD-BE2C-F14A-BBE6-6EF6CEE0DD73}" dt="2021-11-26T15:12:12.095" v="684" actId="408"/>
          <ac:spMkLst>
            <pc:docMk/>
            <pc:sldMk cId="2637326212" sldId="264"/>
            <ac:spMk id="546" creationId="{1DF85AC3-BD79-E849-8A07-0B2C243474C2}"/>
          </ac:spMkLst>
        </pc:spChg>
        <pc:spChg chg="mod">
          <ac:chgData name="Maximilien Schmidt" userId="934edbb4-d83f-4350-bf75-734323661350" providerId="ADAL" clId="{53FB8DDD-BE2C-F14A-BBE6-6EF6CEE0DD73}" dt="2021-11-26T15:12:12.095" v="684" actId="408"/>
          <ac:spMkLst>
            <pc:docMk/>
            <pc:sldMk cId="2637326212" sldId="264"/>
            <ac:spMk id="547" creationId="{D51BA477-DCED-DD41-A55E-CE5DC3FFF461}"/>
          </ac:spMkLst>
        </pc:spChg>
        <pc:spChg chg="mod">
          <ac:chgData name="Maximilien Schmidt" userId="934edbb4-d83f-4350-bf75-734323661350" providerId="ADAL" clId="{53FB8DDD-BE2C-F14A-BBE6-6EF6CEE0DD73}" dt="2021-11-26T15:12:12.095" v="684" actId="408"/>
          <ac:spMkLst>
            <pc:docMk/>
            <pc:sldMk cId="2637326212" sldId="264"/>
            <ac:spMk id="548" creationId="{8D4FADA3-00F1-3740-8946-32682A454CB7}"/>
          </ac:spMkLst>
        </pc:spChg>
        <pc:spChg chg="mod">
          <ac:chgData name="Maximilien Schmidt" userId="934edbb4-d83f-4350-bf75-734323661350" providerId="ADAL" clId="{53FB8DDD-BE2C-F14A-BBE6-6EF6CEE0DD73}" dt="2021-11-26T15:12:12.095" v="684" actId="408"/>
          <ac:spMkLst>
            <pc:docMk/>
            <pc:sldMk cId="2637326212" sldId="264"/>
            <ac:spMk id="549" creationId="{6695FBD8-5199-DF42-9171-BEB8E1BF1F16}"/>
          </ac:spMkLst>
        </pc:spChg>
        <pc:spChg chg="mod">
          <ac:chgData name="Maximilien Schmidt" userId="934edbb4-d83f-4350-bf75-734323661350" providerId="ADAL" clId="{53FB8DDD-BE2C-F14A-BBE6-6EF6CEE0DD73}" dt="2021-11-26T15:12:12.095" v="684" actId="408"/>
          <ac:spMkLst>
            <pc:docMk/>
            <pc:sldMk cId="2637326212" sldId="264"/>
            <ac:spMk id="551" creationId="{A1DEDBCF-04A2-9640-92FD-745376C45A7F}"/>
          </ac:spMkLst>
        </pc:spChg>
        <pc:spChg chg="mod">
          <ac:chgData name="Maximilien Schmidt" userId="934edbb4-d83f-4350-bf75-734323661350" providerId="ADAL" clId="{53FB8DDD-BE2C-F14A-BBE6-6EF6CEE0DD73}" dt="2021-11-26T15:12:12.095" v="684" actId="408"/>
          <ac:spMkLst>
            <pc:docMk/>
            <pc:sldMk cId="2637326212" sldId="264"/>
            <ac:spMk id="552" creationId="{D615FE1C-8903-F24C-A41B-2019298A7693}"/>
          </ac:spMkLst>
        </pc:spChg>
        <pc:spChg chg="mod">
          <ac:chgData name="Maximilien Schmidt" userId="934edbb4-d83f-4350-bf75-734323661350" providerId="ADAL" clId="{53FB8DDD-BE2C-F14A-BBE6-6EF6CEE0DD73}" dt="2021-11-26T15:12:12.095" v="684" actId="408"/>
          <ac:spMkLst>
            <pc:docMk/>
            <pc:sldMk cId="2637326212" sldId="264"/>
            <ac:spMk id="553" creationId="{78238564-F125-BA40-9E77-4C179D315376}"/>
          </ac:spMkLst>
        </pc:spChg>
        <pc:spChg chg="mod">
          <ac:chgData name="Maximilien Schmidt" userId="934edbb4-d83f-4350-bf75-734323661350" providerId="ADAL" clId="{53FB8DDD-BE2C-F14A-BBE6-6EF6CEE0DD73}" dt="2021-11-26T15:12:12.095" v="684" actId="408"/>
          <ac:spMkLst>
            <pc:docMk/>
            <pc:sldMk cId="2637326212" sldId="264"/>
            <ac:spMk id="554" creationId="{AC697AD9-9BB2-EA41-A65B-EA39B1EB09EB}"/>
          </ac:spMkLst>
        </pc:spChg>
        <pc:spChg chg="mod">
          <ac:chgData name="Maximilien Schmidt" userId="934edbb4-d83f-4350-bf75-734323661350" providerId="ADAL" clId="{53FB8DDD-BE2C-F14A-BBE6-6EF6CEE0DD73}" dt="2021-11-26T15:12:12.095" v="684" actId="408"/>
          <ac:spMkLst>
            <pc:docMk/>
            <pc:sldMk cId="2637326212" sldId="264"/>
            <ac:spMk id="555" creationId="{5BF83D10-9338-704F-B3C2-3BD56F686142}"/>
          </ac:spMkLst>
        </pc:spChg>
        <pc:spChg chg="mod">
          <ac:chgData name="Maximilien Schmidt" userId="934edbb4-d83f-4350-bf75-734323661350" providerId="ADAL" clId="{53FB8DDD-BE2C-F14A-BBE6-6EF6CEE0DD73}" dt="2021-11-26T15:12:12.095" v="684" actId="408"/>
          <ac:spMkLst>
            <pc:docMk/>
            <pc:sldMk cId="2637326212" sldId="264"/>
            <ac:spMk id="556" creationId="{B1FB8F90-9B81-7A42-B061-AF3E2A70F2F3}"/>
          </ac:spMkLst>
        </pc:spChg>
        <pc:spChg chg="mod">
          <ac:chgData name="Maximilien Schmidt" userId="934edbb4-d83f-4350-bf75-734323661350" providerId="ADAL" clId="{53FB8DDD-BE2C-F14A-BBE6-6EF6CEE0DD73}" dt="2021-11-26T15:12:12.095" v="684" actId="408"/>
          <ac:spMkLst>
            <pc:docMk/>
            <pc:sldMk cId="2637326212" sldId="264"/>
            <ac:spMk id="557" creationId="{4845872A-4924-1644-9CE4-53B280F1E78B}"/>
          </ac:spMkLst>
        </pc:spChg>
        <pc:spChg chg="mod">
          <ac:chgData name="Maximilien Schmidt" userId="934edbb4-d83f-4350-bf75-734323661350" providerId="ADAL" clId="{53FB8DDD-BE2C-F14A-BBE6-6EF6CEE0DD73}" dt="2021-11-26T15:12:12.095" v="684" actId="408"/>
          <ac:spMkLst>
            <pc:docMk/>
            <pc:sldMk cId="2637326212" sldId="264"/>
            <ac:spMk id="558" creationId="{BCE615F4-8E4A-E748-BFFF-9371F7EA02C8}"/>
          </ac:spMkLst>
        </pc:spChg>
        <pc:spChg chg="mod">
          <ac:chgData name="Maximilien Schmidt" userId="934edbb4-d83f-4350-bf75-734323661350" providerId="ADAL" clId="{53FB8DDD-BE2C-F14A-BBE6-6EF6CEE0DD73}" dt="2021-11-26T15:12:12.095" v="684" actId="408"/>
          <ac:spMkLst>
            <pc:docMk/>
            <pc:sldMk cId="2637326212" sldId="264"/>
            <ac:spMk id="559" creationId="{8CD5D3B9-1BAC-9A4D-8584-B089FAE7B38B}"/>
          </ac:spMkLst>
        </pc:spChg>
        <pc:spChg chg="mod">
          <ac:chgData name="Maximilien Schmidt" userId="934edbb4-d83f-4350-bf75-734323661350" providerId="ADAL" clId="{53FB8DDD-BE2C-F14A-BBE6-6EF6CEE0DD73}" dt="2021-11-26T15:12:12.095" v="684" actId="408"/>
          <ac:spMkLst>
            <pc:docMk/>
            <pc:sldMk cId="2637326212" sldId="264"/>
            <ac:spMk id="560" creationId="{AF638FF4-F763-3349-A089-5E8374CCDA44}"/>
          </ac:spMkLst>
        </pc:spChg>
        <pc:spChg chg="mod">
          <ac:chgData name="Maximilien Schmidt" userId="934edbb4-d83f-4350-bf75-734323661350" providerId="ADAL" clId="{53FB8DDD-BE2C-F14A-BBE6-6EF6CEE0DD73}" dt="2021-11-26T15:12:12.095" v="684" actId="408"/>
          <ac:spMkLst>
            <pc:docMk/>
            <pc:sldMk cId="2637326212" sldId="264"/>
            <ac:spMk id="561" creationId="{92487884-1376-474E-A357-7F763342C600}"/>
          </ac:spMkLst>
        </pc:spChg>
        <pc:spChg chg="mod">
          <ac:chgData name="Maximilien Schmidt" userId="934edbb4-d83f-4350-bf75-734323661350" providerId="ADAL" clId="{53FB8DDD-BE2C-F14A-BBE6-6EF6CEE0DD73}" dt="2021-11-26T15:12:12.095" v="684" actId="408"/>
          <ac:spMkLst>
            <pc:docMk/>
            <pc:sldMk cId="2637326212" sldId="264"/>
            <ac:spMk id="562" creationId="{2E8A9288-45AD-B84E-9C1C-4219AFF51CD7}"/>
          </ac:spMkLst>
        </pc:spChg>
        <pc:spChg chg="mod">
          <ac:chgData name="Maximilien Schmidt" userId="934edbb4-d83f-4350-bf75-734323661350" providerId="ADAL" clId="{53FB8DDD-BE2C-F14A-BBE6-6EF6CEE0DD73}" dt="2021-11-26T15:12:12.095" v="684" actId="408"/>
          <ac:spMkLst>
            <pc:docMk/>
            <pc:sldMk cId="2637326212" sldId="264"/>
            <ac:spMk id="563" creationId="{D37410F9-4354-D94A-90F3-B05D539B02F8}"/>
          </ac:spMkLst>
        </pc:spChg>
        <pc:spChg chg="mod">
          <ac:chgData name="Maximilien Schmidt" userId="934edbb4-d83f-4350-bf75-734323661350" providerId="ADAL" clId="{53FB8DDD-BE2C-F14A-BBE6-6EF6CEE0DD73}" dt="2021-11-26T15:12:12.095" v="684" actId="408"/>
          <ac:spMkLst>
            <pc:docMk/>
            <pc:sldMk cId="2637326212" sldId="264"/>
            <ac:spMk id="564" creationId="{433A148C-83D1-2B45-BE38-D1D422457FE9}"/>
          </ac:spMkLst>
        </pc:spChg>
        <pc:spChg chg="mod">
          <ac:chgData name="Maximilien Schmidt" userId="934edbb4-d83f-4350-bf75-734323661350" providerId="ADAL" clId="{53FB8DDD-BE2C-F14A-BBE6-6EF6CEE0DD73}" dt="2021-11-26T15:12:12.095" v="684" actId="408"/>
          <ac:spMkLst>
            <pc:docMk/>
            <pc:sldMk cId="2637326212" sldId="264"/>
            <ac:spMk id="565" creationId="{F3934805-9F7D-7D43-8392-5E0B3A73898D}"/>
          </ac:spMkLst>
        </pc:spChg>
        <pc:spChg chg="mod">
          <ac:chgData name="Maximilien Schmidt" userId="934edbb4-d83f-4350-bf75-734323661350" providerId="ADAL" clId="{53FB8DDD-BE2C-F14A-BBE6-6EF6CEE0DD73}" dt="2021-11-26T15:12:12.095" v="684" actId="408"/>
          <ac:spMkLst>
            <pc:docMk/>
            <pc:sldMk cId="2637326212" sldId="264"/>
            <ac:spMk id="566" creationId="{BC63B376-CA89-114A-9C60-79A7518596C8}"/>
          </ac:spMkLst>
        </pc:spChg>
        <pc:spChg chg="mod">
          <ac:chgData name="Maximilien Schmidt" userId="934edbb4-d83f-4350-bf75-734323661350" providerId="ADAL" clId="{53FB8DDD-BE2C-F14A-BBE6-6EF6CEE0DD73}" dt="2021-11-26T15:12:12.095" v="684" actId="408"/>
          <ac:spMkLst>
            <pc:docMk/>
            <pc:sldMk cId="2637326212" sldId="264"/>
            <ac:spMk id="567" creationId="{3BB3C3BE-7BBB-2349-8E72-23405CDC5358}"/>
          </ac:spMkLst>
        </pc:spChg>
        <pc:spChg chg="mod">
          <ac:chgData name="Maximilien Schmidt" userId="934edbb4-d83f-4350-bf75-734323661350" providerId="ADAL" clId="{53FB8DDD-BE2C-F14A-BBE6-6EF6CEE0DD73}" dt="2021-11-26T15:12:12.095" v="684" actId="408"/>
          <ac:spMkLst>
            <pc:docMk/>
            <pc:sldMk cId="2637326212" sldId="264"/>
            <ac:spMk id="569" creationId="{9794E1B9-39E7-0045-A9C3-4F1CB1901B8A}"/>
          </ac:spMkLst>
        </pc:spChg>
        <pc:spChg chg="mod">
          <ac:chgData name="Maximilien Schmidt" userId="934edbb4-d83f-4350-bf75-734323661350" providerId="ADAL" clId="{53FB8DDD-BE2C-F14A-BBE6-6EF6CEE0DD73}" dt="2021-11-26T15:12:12.095" v="684" actId="408"/>
          <ac:spMkLst>
            <pc:docMk/>
            <pc:sldMk cId="2637326212" sldId="264"/>
            <ac:spMk id="570" creationId="{DBEBF805-B893-274E-99F8-452896A183F7}"/>
          </ac:spMkLst>
        </pc:spChg>
        <pc:spChg chg="mod">
          <ac:chgData name="Maximilien Schmidt" userId="934edbb4-d83f-4350-bf75-734323661350" providerId="ADAL" clId="{53FB8DDD-BE2C-F14A-BBE6-6EF6CEE0DD73}" dt="2021-11-26T15:12:12.095" v="684" actId="408"/>
          <ac:spMkLst>
            <pc:docMk/>
            <pc:sldMk cId="2637326212" sldId="264"/>
            <ac:spMk id="571" creationId="{29621634-E134-7748-AE9A-416E88BB77E2}"/>
          </ac:spMkLst>
        </pc:spChg>
        <pc:spChg chg="mod">
          <ac:chgData name="Maximilien Schmidt" userId="934edbb4-d83f-4350-bf75-734323661350" providerId="ADAL" clId="{53FB8DDD-BE2C-F14A-BBE6-6EF6CEE0DD73}" dt="2021-11-26T15:12:12.095" v="684" actId="408"/>
          <ac:spMkLst>
            <pc:docMk/>
            <pc:sldMk cId="2637326212" sldId="264"/>
            <ac:spMk id="572" creationId="{E1697976-C78F-D24D-BD21-EAD701D0D098}"/>
          </ac:spMkLst>
        </pc:spChg>
        <pc:spChg chg="mod">
          <ac:chgData name="Maximilien Schmidt" userId="934edbb4-d83f-4350-bf75-734323661350" providerId="ADAL" clId="{53FB8DDD-BE2C-F14A-BBE6-6EF6CEE0DD73}" dt="2021-11-26T15:12:12.095" v="684" actId="408"/>
          <ac:spMkLst>
            <pc:docMk/>
            <pc:sldMk cId="2637326212" sldId="264"/>
            <ac:spMk id="573" creationId="{EAF6FA45-DD74-D34E-BC8B-43C662145C5E}"/>
          </ac:spMkLst>
        </pc:spChg>
        <pc:spChg chg="mod">
          <ac:chgData name="Maximilien Schmidt" userId="934edbb4-d83f-4350-bf75-734323661350" providerId="ADAL" clId="{53FB8DDD-BE2C-F14A-BBE6-6EF6CEE0DD73}" dt="2021-11-26T15:12:12.095" v="684" actId="408"/>
          <ac:spMkLst>
            <pc:docMk/>
            <pc:sldMk cId="2637326212" sldId="264"/>
            <ac:spMk id="574" creationId="{4531A237-A660-3244-A78F-5B386AC4E039}"/>
          </ac:spMkLst>
        </pc:spChg>
        <pc:spChg chg="mod">
          <ac:chgData name="Maximilien Schmidt" userId="934edbb4-d83f-4350-bf75-734323661350" providerId="ADAL" clId="{53FB8DDD-BE2C-F14A-BBE6-6EF6CEE0DD73}" dt="2021-11-26T15:12:12.095" v="684" actId="408"/>
          <ac:spMkLst>
            <pc:docMk/>
            <pc:sldMk cId="2637326212" sldId="264"/>
            <ac:spMk id="575" creationId="{9AF21D9F-060B-F248-B340-554208CC2464}"/>
          </ac:spMkLst>
        </pc:spChg>
        <pc:spChg chg="mod">
          <ac:chgData name="Maximilien Schmidt" userId="934edbb4-d83f-4350-bf75-734323661350" providerId="ADAL" clId="{53FB8DDD-BE2C-F14A-BBE6-6EF6CEE0DD73}" dt="2021-11-26T15:12:12.095" v="684" actId="408"/>
          <ac:spMkLst>
            <pc:docMk/>
            <pc:sldMk cId="2637326212" sldId="264"/>
            <ac:spMk id="576" creationId="{ED50E284-5EC1-1049-9B09-37D72E248A83}"/>
          </ac:spMkLst>
        </pc:spChg>
        <pc:spChg chg="mod">
          <ac:chgData name="Maximilien Schmidt" userId="934edbb4-d83f-4350-bf75-734323661350" providerId="ADAL" clId="{53FB8DDD-BE2C-F14A-BBE6-6EF6CEE0DD73}" dt="2021-11-26T15:12:12.095" v="684" actId="408"/>
          <ac:spMkLst>
            <pc:docMk/>
            <pc:sldMk cId="2637326212" sldId="264"/>
            <ac:spMk id="577" creationId="{34B42953-E729-504D-87CF-A64B3622BB60}"/>
          </ac:spMkLst>
        </pc:spChg>
        <pc:spChg chg="mod">
          <ac:chgData name="Maximilien Schmidt" userId="934edbb4-d83f-4350-bf75-734323661350" providerId="ADAL" clId="{53FB8DDD-BE2C-F14A-BBE6-6EF6CEE0DD73}" dt="2021-11-26T15:12:12.095" v="684" actId="408"/>
          <ac:spMkLst>
            <pc:docMk/>
            <pc:sldMk cId="2637326212" sldId="264"/>
            <ac:spMk id="578" creationId="{EE90FDC6-9B01-8344-846E-F767FD004F6F}"/>
          </ac:spMkLst>
        </pc:spChg>
        <pc:spChg chg="mod">
          <ac:chgData name="Maximilien Schmidt" userId="934edbb4-d83f-4350-bf75-734323661350" providerId="ADAL" clId="{53FB8DDD-BE2C-F14A-BBE6-6EF6CEE0DD73}" dt="2021-11-26T15:12:12.095" v="684" actId="408"/>
          <ac:spMkLst>
            <pc:docMk/>
            <pc:sldMk cId="2637326212" sldId="264"/>
            <ac:spMk id="579" creationId="{6F0FF25D-B90D-A44B-83FB-E101D0DF48C5}"/>
          </ac:spMkLst>
        </pc:spChg>
        <pc:spChg chg="mod">
          <ac:chgData name="Maximilien Schmidt" userId="934edbb4-d83f-4350-bf75-734323661350" providerId="ADAL" clId="{53FB8DDD-BE2C-F14A-BBE6-6EF6CEE0DD73}" dt="2021-11-26T15:12:12.095" v="684" actId="408"/>
          <ac:spMkLst>
            <pc:docMk/>
            <pc:sldMk cId="2637326212" sldId="264"/>
            <ac:spMk id="580" creationId="{E70DCCFE-D2EE-C347-99B2-7B34EFCC1C8C}"/>
          </ac:spMkLst>
        </pc:spChg>
        <pc:spChg chg="mod">
          <ac:chgData name="Maximilien Schmidt" userId="934edbb4-d83f-4350-bf75-734323661350" providerId="ADAL" clId="{53FB8DDD-BE2C-F14A-BBE6-6EF6CEE0DD73}" dt="2021-11-26T15:12:12.095" v="684" actId="408"/>
          <ac:spMkLst>
            <pc:docMk/>
            <pc:sldMk cId="2637326212" sldId="264"/>
            <ac:spMk id="581" creationId="{F18249A3-1141-A846-8BF2-D2B7DCF4A4D0}"/>
          </ac:spMkLst>
        </pc:spChg>
        <pc:spChg chg="mod">
          <ac:chgData name="Maximilien Schmidt" userId="934edbb4-d83f-4350-bf75-734323661350" providerId="ADAL" clId="{53FB8DDD-BE2C-F14A-BBE6-6EF6CEE0DD73}" dt="2021-11-26T15:12:12.095" v="684" actId="408"/>
          <ac:spMkLst>
            <pc:docMk/>
            <pc:sldMk cId="2637326212" sldId="264"/>
            <ac:spMk id="582" creationId="{3B4C6877-42B6-5B4E-8E73-F577908E6250}"/>
          </ac:spMkLst>
        </pc:spChg>
        <pc:spChg chg="mod">
          <ac:chgData name="Maximilien Schmidt" userId="934edbb4-d83f-4350-bf75-734323661350" providerId="ADAL" clId="{53FB8DDD-BE2C-F14A-BBE6-6EF6CEE0DD73}" dt="2021-11-26T15:12:12.095" v="684" actId="408"/>
          <ac:spMkLst>
            <pc:docMk/>
            <pc:sldMk cId="2637326212" sldId="264"/>
            <ac:spMk id="583" creationId="{5D3C9BC0-7DAE-1842-9406-A468F76E0F5E}"/>
          </ac:spMkLst>
        </pc:spChg>
        <pc:spChg chg="mod">
          <ac:chgData name="Maximilien Schmidt" userId="934edbb4-d83f-4350-bf75-734323661350" providerId="ADAL" clId="{53FB8DDD-BE2C-F14A-BBE6-6EF6CEE0DD73}" dt="2021-11-26T15:12:12.095" v="684" actId="408"/>
          <ac:spMkLst>
            <pc:docMk/>
            <pc:sldMk cId="2637326212" sldId="264"/>
            <ac:spMk id="584" creationId="{81C9C0D1-8652-3441-9EC9-A968407309BB}"/>
          </ac:spMkLst>
        </pc:spChg>
        <pc:spChg chg="mod">
          <ac:chgData name="Maximilien Schmidt" userId="934edbb4-d83f-4350-bf75-734323661350" providerId="ADAL" clId="{53FB8DDD-BE2C-F14A-BBE6-6EF6CEE0DD73}" dt="2021-11-26T15:12:12.095" v="684" actId="408"/>
          <ac:spMkLst>
            <pc:docMk/>
            <pc:sldMk cId="2637326212" sldId="264"/>
            <ac:spMk id="585" creationId="{58079BBA-3FD4-9C43-85D0-E8C887C21D54}"/>
          </ac:spMkLst>
        </pc:spChg>
        <pc:spChg chg="mod">
          <ac:chgData name="Maximilien Schmidt" userId="934edbb4-d83f-4350-bf75-734323661350" providerId="ADAL" clId="{53FB8DDD-BE2C-F14A-BBE6-6EF6CEE0DD73}" dt="2021-11-26T15:12:12.095" v="684" actId="408"/>
          <ac:spMkLst>
            <pc:docMk/>
            <pc:sldMk cId="2637326212" sldId="264"/>
            <ac:spMk id="586" creationId="{83480041-D746-E147-9134-811B6BD719C0}"/>
          </ac:spMkLst>
        </pc:spChg>
        <pc:spChg chg="mod">
          <ac:chgData name="Maximilien Schmidt" userId="934edbb4-d83f-4350-bf75-734323661350" providerId="ADAL" clId="{53FB8DDD-BE2C-F14A-BBE6-6EF6CEE0DD73}" dt="2021-11-26T15:12:12.095" v="684" actId="408"/>
          <ac:spMkLst>
            <pc:docMk/>
            <pc:sldMk cId="2637326212" sldId="264"/>
            <ac:spMk id="587" creationId="{DB7D8310-D609-4C4B-BC06-2448F56A51DA}"/>
          </ac:spMkLst>
        </pc:spChg>
        <pc:spChg chg="mod">
          <ac:chgData name="Maximilien Schmidt" userId="934edbb4-d83f-4350-bf75-734323661350" providerId="ADAL" clId="{53FB8DDD-BE2C-F14A-BBE6-6EF6CEE0DD73}" dt="2021-11-26T15:12:12.095" v="684" actId="408"/>
          <ac:spMkLst>
            <pc:docMk/>
            <pc:sldMk cId="2637326212" sldId="264"/>
            <ac:spMk id="588" creationId="{89ECA74F-1F10-EF43-90E4-9A04A81C42DD}"/>
          </ac:spMkLst>
        </pc:spChg>
        <pc:spChg chg="add mod">
          <ac:chgData name="Maximilien Schmidt" userId="934edbb4-d83f-4350-bf75-734323661350" providerId="ADAL" clId="{53FB8DDD-BE2C-F14A-BBE6-6EF6CEE0DD73}" dt="2021-11-26T15:12:13.565" v="685" actId="14100"/>
          <ac:spMkLst>
            <pc:docMk/>
            <pc:sldMk cId="2637326212" sldId="264"/>
            <ac:spMk id="589" creationId="{F5B60E3B-36C5-0B43-AA6D-2C662D676CD4}"/>
          </ac:spMkLst>
        </pc:spChg>
        <pc:spChg chg="add mod">
          <ac:chgData name="Maximilien Schmidt" userId="934edbb4-d83f-4350-bf75-734323661350" providerId="ADAL" clId="{53FB8DDD-BE2C-F14A-BBE6-6EF6CEE0DD73}" dt="2021-11-26T15:12:13.565" v="685" actId="14100"/>
          <ac:spMkLst>
            <pc:docMk/>
            <pc:sldMk cId="2637326212" sldId="264"/>
            <ac:spMk id="590" creationId="{693A2DC3-C923-8F42-B9C2-174706B19047}"/>
          </ac:spMkLst>
        </pc:spChg>
        <pc:spChg chg="add mod">
          <ac:chgData name="Maximilien Schmidt" userId="934edbb4-d83f-4350-bf75-734323661350" providerId="ADAL" clId="{53FB8DDD-BE2C-F14A-BBE6-6EF6CEE0DD73}" dt="2021-11-26T15:12:13.565" v="685" actId="14100"/>
          <ac:spMkLst>
            <pc:docMk/>
            <pc:sldMk cId="2637326212" sldId="264"/>
            <ac:spMk id="591" creationId="{1B9D6FE9-591D-2A40-84B2-2A97FAEB6FB0}"/>
          </ac:spMkLst>
        </pc:spChg>
        <pc:spChg chg="mod">
          <ac:chgData name="Maximilien Schmidt" userId="934edbb4-d83f-4350-bf75-734323661350" providerId="ADAL" clId="{53FB8DDD-BE2C-F14A-BBE6-6EF6CEE0DD73}" dt="2021-11-26T15:12:12.095" v="684" actId="408"/>
          <ac:spMkLst>
            <pc:docMk/>
            <pc:sldMk cId="2637326212" sldId="264"/>
            <ac:spMk id="593" creationId="{1CE0E65B-A852-F440-9511-C61C7565F500}"/>
          </ac:spMkLst>
        </pc:spChg>
        <pc:spChg chg="mod">
          <ac:chgData name="Maximilien Schmidt" userId="934edbb4-d83f-4350-bf75-734323661350" providerId="ADAL" clId="{53FB8DDD-BE2C-F14A-BBE6-6EF6CEE0DD73}" dt="2021-11-26T15:12:12.095" v="684" actId="408"/>
          <ac:spMkLst>
            <pc:docMk/>
            <pc:sldMk cId="2637326212" sldId="264"/>
            <ac:spMk id="594" creationId="{70A242C4-7862-E847-8536-517DE0A48280}"/>
          </ac:spMkLst>
        </pc:spChg>
        <pc:spChg chg="mod">
          <ac:chgData name="Maximilien Schmidt" userId="934edbb4-d83f-4350-bf75-734323661350" providerId="ADAL" clId="{53FB8DDD-BE2C-F14A-BBE6-6EF6CEE0DD73}" dt="2021-11-26T15:12:12.095" v="684" actId="408"/>
          <ac:spMkLst>
            <pc:docMk/>
            <pc:sldMk cId="2637326212" sldId="264"/>
            <ac:spMk id="595" creationId="{526E2B72-5D5C-D44E-9CAA-265BA65C0618}"/>
          </ac:spMkLst>
        </pc:spChg>
        <pc:spChg chg="mod">
          <ac:chgData name="Maximilien Schmidt" userId="934edbb4-d83f-4350-bf75-734323661350" providerId="ADAL" clId="{53FB8DDD-BE2C-F14A-BBE6-6EF6CEE0DD73}" dt="2021-11-26T15:12:12.095" v="684" actId="408"/>
          <ac:spMkLst>
            <pc:docMk/>
            <pc:sldMk cId="2637326212" sldId="264"/>
            <ac:spMk id="596" creationId="{1A21E394-6701-6144-ACAD-D181A55240D3}"/>
          </ac:spMkLst>
        </pc:spChg>
        <pc:spChg chg="mod">
          <ac:chgData name="Maximilien Schmidt" userId="934edbb4-d83f-4350-bf75-734323661350" providerId="ADAL" clId="{53FB8DDD-BE2C-F14A-BBE6-6EF6CEE0DD73}" dt="2021-11-26T15:12:12.095" v="684" actId="408"/>
          <ac:spMkLst>
            <pc:docMk/>
            <pc:sldMk cId="2637326212" sldId="264"/>
            <ac:spMk id="597" creationId="{53D9D5D4-0F7E-1F48-8E7D-9EE2C98B7D24}"/>
          </ac:spMkLst>
        </pc:spChg>
        <pc:spChg chg="mod">
          <ac:chgData name="Maximilien Schmidt" userId="934edbb4-d83f-4350-bf75-734323661350" providerId="ADAL" clId="{53FB8DDD-BE2C-F14A-BBE6-6EF6CEE0DD73}" dt="2021-11-26T15:12:12.095" v="684" actId="408"/>
          <ac:spMkLst>
            <pc:docMk/>
            <pc:sldMk cId="2637326212" sldId="264"/>
            <ac:spMk id="598" creationId="{44C09EBC-73B6-A54C-8FB0-89AC438B9FC3}"/>
          </ac:spMkLst>
        </pc:spChg>
        <pc:spChg chg="mod">
          <ac:chgData name="Maximilien Schmidt" userId="934edbb4-d83f-4350-bf75-734323661350" providerId="ADAL" clId="{53FB8DDD-BE2C-F14A-BBE6-6EF6CEE0DD73}" dt="2021-11-26T15:12:12.095" v="684" actId="408"/>
          <ac:spMkLst>
            <pc:docMk/>
            <pc:sldMk cId="2637326212" sldId="264"/>
            <ac:spMk id="600" creationId="{87C59D63-965E-AD4D-B1F0-C051E6302650}"/>
          </ac:spMkLst>
        </pc:spChg>
        <pc:spChg chg="mod">
          <ac:chgData name="Maximilien Schmidt" userId="934edbb4-d83f-4350-bf75-734323661350" providerId="ADAL" clId="{53FB8DDD-BE2C-F14A-BBE6-6EF6CEE0DD73}" dt="2021-11-26T15:12:12.095" v="684" actId="408"/>
          <ac:spMkLst>
            <pc:docMk/>
            <pc:sldMk cId="2637326212" sldId="264"/>
            <ac:spMk id="601" creationId="{BDB4635A-5CB9-9D49-A1F0-7E4747E68C97}"/>
          </ac:spMkLst>
        </pc:spChg>
        <pc:spChg chg="mod">
          <ac:chgData name="Maximilien Schmidt" userId="934edbb4-d83f-4350-bf75-734323661350" providerId="ADAL" clId="{53FB8DDD-BE2C-F14A-BBE6-6EF6CEE0DD73}" dt="2021-11-26T15:12:12.095" v="684" actId="408"/>
          <ac:spMkLst>
            <pc:docMk/>
            <pc:sldMk cId="2637326212" sldId="264"/>
            <ac:spMk id="602" creationId="{F892AD48-49FF-BA4C-9E9B-3675C7B67DD6}"/>
          </ac:spMkLst>
        </pc:spChg>
        <pc:spChg chg="mod">
          <ac:chgData name="Maximilien Schmidt" userId="934edbb4-d83f-4350-bf75-734323661350" providerId="ADAL" clId="{53FB8DDD-BE2C-F14A-BBE6-6EF6CEE0DD73}" dt="2021-11-26T15:12:12.095" v="684" actId="408"/>
          <ac:spMkLst>
            <pc:docMk/>
            <pc:sldMk cId="2637326212" sldId="264"/>
            <ac:spMk id="603" creationId="{D5B1937F-A691-2F4D-9A34-2A22B0526D47}"/>
          </ac:spMkLst>
        </pc:spChg>
        <pc:spChg chg="mod">
          <ac:chgData name="Maximilien Schmidt" userId="934edbb4-d83f-4350-bf75-734323661350" providerId="ADAL" clId="{53FB8DDD-BE2C-F14A-BBE6-6EF6CEE0DD73}" dt="2021-11-26T15:12:12.095" v="684" actId="408"/>
          <ac:spMkLst>
            <pc:docMk/>
            <pc:sldMk cId="2637326212" sldId="264"/>
            <ac:spMk id="604" creationId="{45B55FE0-845F-6B42-BB0E-C9F52D33ED13}"/>
          </ac:spMkLst>
        </pc:spChg>
        <pc:spChg chg="mod">
          <ac:chgData name="Maximilien Schmidt" userId="934edbb4-d83f-4350-bf75-734323661350" providerId="ADAL" clId="{53FB8DDD-BE2C-F14A-BBE6-6EF6CEE0DD73}" dt="2021-11-26T15:12:12.095" v="684" actId="408"/>
          <ac:spMkLst>
            <pc:docMk/>
            <pc:sldMk cId="2637326212" sldId="264"/>
            <ac:spMk id="606" creationId="{2E73F59F-E91D-044D-A55B-EEF0B9EE3444}"/>
          </ac:spMkLst>
        </pc:spChg>
        <pc:spChg chg="mod">
          <ac:chgData name="Maximilien Schmidt" userId="934edbb4-d83f-4350-bf75-734323661350" providerId="ADAL" clId="{53FB8DDD-BE2C-F14A-BBE6-6EF6CEE0DD73}" dt="2021-11-26T15:12:12.095" v="684" actId="408"/>
          <ac:spMkLst>
            <pc:docMk/>
            <pc:sldMk cId="2637326212" sldId="264"/>
            <ac:spMk id="607" creationId="{344FEF6F-C6A1-9949-9811-5CC1DE5913B9}"/>
          </ac:spMkLst>
        </pc:spChg>
        <pc:spChg chg="mod">
          <ac:chgData name="Maximilien Schmidt" userId="934edbb4-d83f-4350-bf75-734323661350" providerId="ADAL" clId="{53FB8DDD-BE2C-F14A-BBE6-6EF6CEE0DD73}" dt="2021-11-26T15:12:12.095" v="684" actId="408"/>
          <ac:spMkLst>
            <pc:docMk/>
            <pc:sldMk cId="2637326212" sldId="264"/>
            <ac:spMk id="608" creationId="{5349D128-D655-5242-B18D-98CE5606E177}"/>
          </ac:spMkLst>
        </pc:spChg>
        <pc:spChg chg="mod">
          <ac:chgData name="Maximilien Schmidt" userId="934edbb4-d83f-4350-bf75-734323661350" providerId="ADAL" clId="{53FB8DDD-BE2C-F14A-BBE6-6EF6CEE0DD73}" dt="2021-11-26T15:12:12.095" v="684" actId="408"/>
          <ac:spMkLst>
            <pc:docMk/>
            <pc:sldMk cId="2637326212" sldId="264"/>
            <ac:spMk id="609" creationId="{456FD568-3A29-4249-919F-666A42DFCB5C}"/>
          </ac:spMkLst>
        </pc:spChg>
        <pc:spChg chg="mod">
          <ac:chgData name="Maximilien Schmidt" userId="934edbb4-d83f-4350-bf75-734323661350" providerId="ADAL" clId="{53FB8DDD-BE2C-F14A-BBE6-6EF6CEE0DD73}" dt="2021-11-26T15:12:12.095" v="684" actId="408"/>
          <ac:spMkLst>
            <pc:docMk/>
            <pc:sldMk cId="2637326212" sldId="264"/>
            <ac:spMk id="610" creationId="{ACB40938-8C76-9E4A-A751-F2D71F71D0DC}"/>
          </ac:spMkLst>
        </pc:spChg>
        <pc:spChg chg="mod">
          <ac:chgData name="Maximilien Schmidt" userId="934edbb4-d83f-4350-bf75-734323661350" providerId="ADAL" clId="{53FB8DDD-BE2C-F14A-BBE6-6EF6CEE0DD73}" dt="2021-11-26T15:12:12.095" v="684" actId="408"/>
          <ac:spMkLst>
            <pc:docMk/>
            <pc:sldMk cId="2637326212" sldId="264"/>
            <ac:spMk id="612" creationId="{DB947130-9A91-8742-A3B9-B77F373C7070}"/>
          </ac:spMkLst>
        </pc:spChg>
        <pc:spChg chg="mod">
          <ac:chgData name="Maximilien Schmidt" userId="934edbb4-d83f-4350-bf75-734323661350" providerId="ADAL" clId="{53FB8DDD-BE2C-F14A-BBE6-6EF6CEE0DD73}" dt="2021-11-26T15:12:12.095" v="684" actId="408"/>
          <ac:spMkLst>
            <pc:docMk/>
            <pc:sldMk cId="2637326212" sldId="264"/>
            <ac:spMk id="613" creationId="{541F7F8E-E8D4-5B46-AF1A-1B78F02E24BE}"/>
          </ac:spMkLst>
        </pc:spChg>
        <pc:spChg chg="mod">
          <ac:chgData name="Maximilien Schmidt" userId="934edbb4-d83f-4350-bf75-734323661350" providerId="ADAL" clId="{53FB8DDD-BE2C-F14A-BBE6-6EF6CEE0DD73}" dt="2021-11-26T15:12:12.095" v="684" actId="408"/>
          <ac:spMkLst>
            <pc:docMk/>
            <pc:sldMk cId="2637326212" sldId="264"/>
            <ac:spMk id="614" creationId="{3185E1F5-62D0-BB4B-9F06-B20997833CE1}"/>
          </ac:spMkLst>
        </pc:spChg>
        <pc:spChg chg="mod">
          <ac:chgData name="Maximilien Schmidt" userId="934edbb4-d83f-4350-bf75-734323661350" providerId="ADAL" clId="{53FB8DDD-BE2C-F14A-BBE6-6EF6CEE0DD73}" dt="2021-11-26T15:12:12.095" v="684" actId="408"/>
          <ac:spMkLst>
            <pc:docMk/>
            <pc:sldMk cId="2637326212" sldId="264"/>
            <ac:spMk id="615" creationId="{03099844-F7F6-DD4A-BE8B-4604D27BDE29}"/>
          </ac:spMkLst>
        </pc:spChg>
        <pc:spChg chg="mod">
          <ac:chgData name="Maximilien Schmidt" userId="934edbb4-d83f-4350-bf75-734323661350" providerId="ADAL" clId="{53FB8DDD-BE2C-F14A-BBE6-6EF6CEE0DD73}" dt="2021-11-26T15:12:12.095" v="684" actId="408"/>
          <ac:spMkLst>
            <pc:docMk/>
            <pc:sldMk cId="2637326212" sldId="264"/>
            <ac:spMk id="616" creationId="{AF9523BD-00E2-3C4C-A677-FDA0D849233F}"/>
          </ac:spMkLst>
        </pc:spChg>
        <pc:spChg chg="mod">
          <ac:chgData name="Maximilien Schmidt" userId="934edbb4-d83f-4350-bf75-734323661350" providerId="ADAL" clId="{53FB8DDD-BE2C-F14A-BBE6-6EF6CEE0DD73}" dt="2021-11-26T15:12:12.095" v="684" actId="408"/>
          <ac:spMkLst>
            <pc:docMk/>
            <pc:sldMk cId="2637326212" sldId="264"/>
            <ac:spMk id="617" creationId="{3D8175AF-230B-F741-BBE6-C3A78F22E74D}"/>
          </ac:spMkLst>
        </pc:spChg>
        <pc:spChg chg="mod">
          <ac:chgData name="Maximilien Schmidt" userId="934edbb4-d83f-4350-bf75-734323661350" providerId="ADAL" clId="{53FB8DDD-BE2C-F14A-BBE6-6EF6CEE0DD73}" dt="2021-11-26T15:12:12.095" v="684" actId="408"/>
          <ac:spMkLst>
            <pc:docMk/>
            <pc:sldMk cId="2637326212" sldId="264"/>
            <ac:spMk id="618" creationId="{202F103D-8557-BE43-BD8A-C63523FA29EC}"/>
          </ac:spMkLst>
        </pc:spChg>
        <pc:spChg chg="mod">
          <ac:chgData name="Maximilien Schmidt" userId="934edbb4-d83f-4350-bf75-734323661350" providerId="ADAL" clId="{53FB8DDD-BE2C-F14A-BBE6-6EF6CEE0DD73}" dt="2021-11-26T15:12:12.095" v="684" actId="408"/>
          <ac:spMkLst>
            <pc:docMk/>
            <pc:sldMk cId="2637326212" sldId="264"/>
            <ac:spMk id="619" creationId="{3348A13A-2C08-034B-ACD2-C5796EECD4C7}"/>
          </ac:spMkLst>
        </pc:spChg>
        <pc:spChg chg="mod">
          <ac:chgData name="Maximilien Schmidt" userId="934edbb4-d83f-4350-bf75-734323661350" providerId="ADAL" clId="{53FB8DDD-BE2C-F14A-BBE6-6EF6CEE0DD73}" dt="2021-11-26T15:12:12.095" v="684" actId="408"/>
          <ac:spMkLst>
            <pc:docMk/>
            <pc:sldMk cId="2637326212" sldId="264"/>
            <ac:spMk id="621" creationId="{27188997-42C6-C04C-B5D5-96879B29AD7E}"/>
          </ac:spMkLst>
        </pc:spChg>
        <pc:spChg chg="mod">
          <ac:chgData name="Maximilien Schmidt" userId="934edbb4-d83f-4350-bf75-734323661350" providerId="ADAL" clId="{53FB8DDD-BE2C-F14A-BBE6-6EF6CEE0DD73}" dt="2021-11-26T15:12:12.095" v="684" actId="408"/>
          <ac:spMkLst>
            <pc:docMk/>
            <pc:sldMk cId="2637326212" sldId="264"/>
            <ac:spMk id="622" creationId="{64FCC5BE-3659-234A-98D9-FE1F8E67CD27}"/>
          </ac:spMkLst>
        </pc:spChg>
        <pc:spChg chg="mod">
          <ac:chgData name="Maximilien Schmidt" userId="934edbb4-d83f-4350-bf75-734323661350" providerId="ADAL" clId="{53FB8DDD-BE2C-F14A-BBE6-6EF6CEE0DD73}" dt="2021-11-26T15:12:12.095" v="684" actId="408"/>
          <ac:spMkLst>
            <pc:docMk/>
            <pc:sldMk cId="2637326212" sldId="264"/>
            <ac:spMk id="623" creationId="{5AF084EC-1BD5-C140-9317-AFD866BA4BFA}"/>
          </ac:spMkLst>
        </pc:spChg>
        <pc:spChg chg="mod">
          <ac:chgData name="Maximilien Schmidt" userId="934edbb4-d83f-4350-bf75-734323661350" providerId="ADAL" clId="{53FB8DDD-BE2C-F14A-BBE6-6EF6CEE0DD73}" dt="2021-11-26T15:12:12.095" v="684" actId="408"/>
          <ac:spMkLst>
            <pc:docMk/>
            <pc:sldMk cId="2637326212" sldId="264"/>
            <ac:spMk id="624" creationId="{ACB38594-000C-FB46-B907-DB72143ADC95}"/>
          </ac:spMkLst>
        </pc:spChg>
        <pc:spChg chg="mod">
          <ac:chgData name="Maximilien Schmidt" userId="934edbb4-d83f-4350-bf75-734323661350" providerId="ADAL" clId="{53FB8DDD-BE2C-F14A-BBE6-6EF6CEE0DD73}" dt="2021-11-26T15:12:12.095" v="684" actId="408"/>
          <ac:spMkLst>
            <pc:docMk/>
            <pc:sldMk cId="2637326212" sldId="264"/>
            <ac:spMk id="626" creationId="{A88DC8CC-64F1-7548-A4A3-CE7A1FF17414}"/>
          </ac:spMkLst>
        </pc:spChg>
        <pc:spChg chg="mod">
          <ac:chgData name="Maximilien Schmidt" userId="934edbb4-d83f-4350-bf75-734323661350" providerId="ADAL" clId="{53FB8DDD-BE2C-F14A-BBE6-6EF6CEE0DD73}" dt="2021-11-26T15:12:12.095" v="684" actId="408"/>
          <ac:spMkLst>
            <pc:docMk/>
            <pc:sldMk cId="2637326212" sldId="264"/>
            <ac:spMk id="627" creationId="{AFCCE885-1FBF-1545-A123-4B73FAA30D3B}"/>
          </ac:spMkLst>
        </pc:spChg>
        <pc:spChg chg="mod">
          <ac:chgData name="Maximilien Schmidt" userId="934edbb4-d83f-4350-bf75-734323661350" providerId="ADAL" clId="{53FB8DDD-BE2C-F14A-BBE6-6EF6CEE0DD73}" dt="2021-11-26T15:12:12.095" v="684" actId="408"/>
          <ac:spMkLst>
            <pc:docMk/>
            <pc:sldMk cId="2637326212" sldId="264"/>
            <ac:spMk id="628" creationId="{5A5588D0-FB61-324C-9D50-8B1F63616EF1}"/>
          </ac:spMkLst>
        </pc:spChg>
        <pc:spChg chg="mod">
          <ac:chgData name="Maximilien Schmidt" userId="934edbb4-d83f-4350-bf75-734323661350" providerId="ADAL" clId="{53FB8DDD-BE2C-F14A-BBE6-6EF6CEE0DD73}" dt="2021-11-26T15:12:12.095" v="684" actId="408"/>
          <ac:spMkLst>
            <pc:docMk/>
            <pc:sldMk cId="2637326212" sldId="264"/>
            <ac:spMk id="629" creationId="{CA33F1A4-AF62-9A4D-BC63-1B2FF2F5B559}"/>
          </ac:spMkLst>
        </pc:spChg>
        <pc:spChg chg="mod">
          <ac:chgData name="Maximilien Schmidt" userId="934edbb4-d83f-4350-bf75-734323661350" providerId="ADAL" clId="{53FB8DDD-BE2C-F14A-BBE6-6EF6CEE0DD73}" dt="2021-11-26T15:12:12.095" v="684" actId="408"/>
          <ac:spMkLst>
            <pc:docMk/>
            <pc:sldMk cId="2637326212" sldId="264"/>
            <ac:spMk id="630" creationId="{D2F864F9-913C-2E49-BE36-668DEB031D16}"/>
          </ac:spMkLst>
        </pc:spChg>
        <pc:spChg chg="add mod">
          <ac:chgData name="Maximilien Schmidt" userId="934edbb4-d83f-4350-bf75-734323661350" providerId="ADAL" clId="{53FB8DDD-BE2C-F14A-BBE6-6EF6CEE0DD73}" dt="2021-11-26T11:47:41.566" v="563" actId="1076"/>
          <ac:spMkLst>
            <pc:docMk/>
            <pc:sldMk cId="2637326212" sldId="264"/>
            <ac:spMk id="631" creationId="{A1BDF31A-90FB-534E-9393-410D070B4B09}"/>
          </ac:spMkLst>
        </pc:spChg>
        <pc:spChg chg="add del mod">
          <ac:chgData name="Maximilien Schmidt" userId="934edbb4-d83f-4350-bf75-734323661350" providerId="ADAL" clId="{53FB8DDD-BE2C-F14A-BBE6-6EF6CEE0DD73}" dt="2021-11-26T15:07:13.009" v="679"/>
          <ac:spMkLst>
            <pc:docMk/>
            <pc:sldMk cId="2637326212" sldId="264"/>
            <ac:spMk id="632" creationId="{BCEBFCF9-7D34-F64F-878F-675670ED3C9A}"/>
          </ac:spMkLst>
        </pc:spChg>
        <pc:grpChg chg="add mod">
          <ac:chgData name="Maximilien Schmidt" userId="934edbb4-d83f-4350-bf75-734323661350" providerId="ADAL" clId="{53FB8DDD-BE2C-F14A-BBE6-6EF6CEE0DD73}" dt="2021-12-07T11:20:04.807" v="1022" actId="1076"/>
          <ac:grpSpMkLst>
            <pc:docMk/>
            <pc:sldMk cId="2637326212" sldId="264"/>
            <ac:grpSpMk id="3" creationId="{100C73D4-C360-6D4B-928E-4E698949B7D0}"/>
          </ac:grpSpMkLst>
        </pc:grpChg>
        <pc:grpChg chg="add mod">
          <ac:chgData name="Maximilien Schmidt" userId="934edbb4-d83f-4350-bf75-734323661350" providerId="ADAL" clId="{53FB8DDD-BE2C-F14A-BBE6-6EF6CEE0DD73}" dt="2021-12-07T11:20:04.807" v="1022" actId="1076"/>
          <ac:grpSpMkLst>
            <pc:docMk/>
            <pc:sldMk cId="2637326212" sldId="264"/>
            <ac:grpSpMk id="8" creationId="{2FF87742-EBF2-9740-8FF0-5C2F4463B924}"/>
          </ac:grpSpMkLst>
        </pc:grpChg>
        <pc:grpChg chg="add del mod">
          <ac:chgData name="Maximilien Schmidt" userId="934edbb4-d83f-4350-bf75-734323661350" providerId="ADAL" clId="{53FB8DDD-BE2C-F14A-BBE6-6EF6CEE0DD73}" dt="2021-11-26T11:40:18.979" v="530" actId="478"/>
          <ac:grpSpMkLst>
            <pc:docMk/>
            <pc:sldMk cId="2637326212" sldId="264"/>
            <ac:grpSpMk id="13" creationId="{CFAE7FCE-07A0-4D40-8288-9BE23EA85E54}"/>
          </ac:grpSpMkLst>
        </pc:grpChg>
        <pc:grpChg chg="add del mod">
          <ac:chgData name="Maximilien Schmidt" userId="934edbb4-d83f-4350-bf75-734323661350" providerId="ADAL" clId="{53FB8DDD-BE2C-F14A-BBE6-6EF6CEE0DD73}" dt="2021-11-26T11:40:17.239" v="529" actId="478"/>
          <ac:grpSpMkLst>
            <pc:docMk/>
            <pc:sldMk cId="2637326212" sldId="264"/>
            <ac:grpSpMk id="17" creationId="{37B0ABEB-8D07-E946-B2DB-D6559634DA0C}"/>
          </ac:grpSpMkLst>
        </pc:grpChg>
        <pc:grpChg chg="add mod">
          <ac:chgData name="Maximilien Schmidt" userId="934edbb4-d83f-4350-bf75-734323661350" providerId="ADAL" clId="{53FB8DDD-BE2C-F14A-BBE6-6EF6CEE0DD73}" dt="2021-12-07T11:20:04.807" v="1022" actId="1076"/>
          <ac:grpSpMkLst>
            <pc:docMk/>
            <pc:sldMk cId="2637326212" sldId="264"/>
            <ac:grpSpMk id="21" creationId="{0812480D-BBC8-3047-8B88-9A77AF7AEF98}"/>
          </ac:grpSpMkLst>
        </pc:grpChg>
        <pc:grpChg chg="add del mod">
          <ac:chgData name="Maximilien Schmidt" userId="934edbb4-d83f-4350-bf75-734323661350" providerId="ADAL" clId="{53FB8DDD-BE2C-F14A-BBE6-6EF6CEE0DD73}" dt="2021-12-07T11:20:04.807" v="1022" actId="1076"/>
          <ac:grpSpMkLst>
            <pc:docMk/>
            <pc:sldMk cId="2637326212" sldId="264"/>
            <ac:grpSpMk id="24" creationId="{F5D7E6D8-964A-1C4E-98AE-F6E001380940}"/>
          </ac:grpSpMkLst>
        </pc:grpChg>
        <pc:grpChg chg="add mod">
          <ac:chgData name="Maximilien Schmidt" userId="934edbb4-d83f-4350-bf75-734323661350" providerId="ADAL" clId="{53FB8DDD-BE2C-F14A-BBE6-6EF6CEE0DD73}" dt="2021-12-07T11:20:04.807" v="1022" actId="1076"/>
          <ac:grpSpMkLst>
            <pc:docMk/>
            <pc:sldMk cId="2637326212" sldId="264"/>
            <ac:grpSpMk id="28" creationId="{FC4BA1DC-1921-F347-815C-8312A2B5055E}"/>
          </ac:grpSpMkLst>
        </pc:grpChg>
        <pc:grpChg chg="add mod">
          <ac:chgData name="Maximilien Schmidt" userId="934edbb4-d83f-4350-bf75-734323661350" providerId="ADAL" clId="{53FB8DDD-BE2C-F14A-BBE6-6EF6CEE0DD73}" dt="2021-11-26T15:12:13.565" v="685" actId="14100"/>
          <ac:grpSpMkLst>
            <pc:docMk/>
            <pc:sldMk cId="2637326212" sldId="264"/>
            <ac:grpSpMk id="32" creationId="{8E3FD8E0-2EFD-E948-AD07-6E05D8875EEF}"/>
          </ac:grpSpMkLst>
        </pc:grpChg>
        <pc:grpChg chg="add mod">
          <ac:chgData name="Maximilien Schmidt" userId="934edbb4-d83f-4350-bf75-734323661350" providerId="ADAL" clId="{53FB8DDD-BE2C-F14A-BBE6-6EF6CEE0DD73}" dt="2021-11-26T15:12:13.565" v="685" actId="14100"/>
          <ac:grpSpMkLst>
            <pc:docMk/>
            <pc:sldMk cId="2637326212" sldId="264"/>
            <ac:grpSpMk id="39" creationId="{AE1B3E15-EFA4-6646-B109-CEB261DCAD02}"/>
          </ac:grpSpMkLst>
        </pc:grpChg>
        <pc:grpChg chg="add mod">
          <ac:chgData name="Maximilien Schmidt" userId="934edbb4-d83f-4350-bf75-734323661350" providerId="ADAL" clId="{53FB8DDD-BE2C-F14A-BBE6-6EF6CEE0DD73}" dt="2021-11-26T15:12:13.565" v="685" actId="14100"/>
          <ac:grpSpMkLst>
            <pc:docMk/>
            <pc:sldMk cId="2637326212" sldId="264"/>
            <ac:grpSpMk id="46" creationId="{F345EC8C-90E1-3C40-A305-A364B8036B05}"/>
          </ac:grpSpMkLst>
        </pc:grpChg>
        <pc:grpChg chg="add mod">
          <ac:chgData name="Maximilien Schmidt" userId="934edbb4-d83f-4350-bf75-734323661350" providerId="ADAL" clId="{53FB8DDD-BE2C-F14A-BBE6-6EF6CEE0DD73}" dt="2021-11-26T15:12:13.565" v="685" actId="14100"/>
          <ac:grpSpMkLst>
            <pc:docMk/>
            <pc:sldMk cId="2637326212" sldId="264"/>
            <ac:grpSpMk id="58" creationId="{13CA8E5B-3A6E-114E-B1DD-20B6598B304D}"/>
          </ac:grpSpMkLst>
        </pc:grpChg>
        <pc:grpChg chg="add mod">
          <ac:chgData name="Maximilien Schmidt" userId="934edbb4-d83f-4350-bf75-734323661350" providerId="ADAL" clId="{53FB8DDD-BE2C-F14A-BBE6-6EF6CEE0DD73}" dt="2021-11-26T15:12:13.565" v="685" actId="14100"/>
          <ac:grpSpMkLst>
            <pc:docMk/>
            <pc:sldMk cId="2637326212" sldId="264"/>
            <ac:grpSpMk id="65" creationId="{F765AC82-F358-5C40-A2C1-52DD42DEA69C}"/>
          </ac:grpSpMkLst>
        </pc:grpChg>
        <pc:grpChg chg="add mod">
          <ac:chgData name="Maximilien Schmidt" userId="934edbb4-d83f-4350-bf75-734323661350" providerId="ADAL" clId="{53FB8DDD-BE2C-F14A-BBE6-6EF6CEE0DD73}" dt="2021-11-26T15:12:13.565" v="685" actId="14100"/>
          <ac:grpSpMkLst>
            <pc:docMk/>
            <pc:sldMk cId="2637326212" sldId="264"/>
            <ac:grpSpMk id="70" creationId="{9681B5AE-297A-554D-A3BF-F9EE558ABE80}"/>
          </ac:grpSpMkLst>
        </pc:grpChg>
        <pc:grpChg chg="add mod">
          <ac:chgData name="Maximilien Schmidt" userId="934edbb4-d83f-4350-bf75-734323661350" providerId="ADAL" clId="{53FB8DDD-BE2C-F14A-BBE6-6EF6CEE0DD73}" dt="2021-11-26T15:12:13.565" v="685" actId="14100"/>
          <ac:grpSpMkLst>
            <pc:docMk/>
            <pc:sldMk cId="2637326212" sldId="264"/>
            <ac:grpSpMk id="85" creationId="{06709D84-7061-6249-BF30-619C607E9A82}"/>
          </ac:grpSpMkLst>
        </pc:grpChg>
        <pc:grpChg chg="add mod">
          <ac:chgData name="Maximilien Schmidt" userId="934edbb4-d83f-4350-bf75-734323661350" providerId="ADAL" clId="{53FB8DDD-BE2C-F14A-BBE6-6EF6CEE0DD73}" dt="2021-11-26T15:12:13.565" v="685" actId="14100"/>
          <ac:grpSpMkLst>
            <pc:docMk/>
            <pc:sldMk cId="2637326212" sldId="264"/>
            <ac:grpSpMk id="96" creationId="{2A3EC7B0-BFDF-1844-830A-CBDCC8F0CD58}"/>
          </ac:grpSpMkLst>
        </pc:grpChg>
        <pc:grpChg chg="add del mod">
          <ac:chgData name="Maximilien Schmidt" userId="934edbb4-d83f-4350-bf75-734323661350" providerId="ADAL" clId="{53FB8DDD-BE2C-F14A-BBE6-6EF6CEE0DD73}" dt="2021-11-26T11:40:14.101" v="527" actId="478"/>
          <ac:grpSpMkLst>
            <pc:docMk/>
            <pc:sldMk cId="2637326212" sldId="264"/>
            <ac:grpSpMk id="107" creationId="{936DA83A-9A8A-614C-98D3-2D9859DD412C}"/>
          </ac:grpSpMkLst>
        </pc:grpChg>
        <pc:grpChg chg="add del mod">
          <ac:chgData name="Maximilien Schmidt" userId="934edbb4-d83f-4350-bf75-734323661350" providerId="ADAL" clId="{53FB8DDD-BE2C-F14A-BBE6-6EF6CEE0DD73}" dt="2021-11-26T11:40:15.134" v="528" actId="478"/>
          <ac:grpSpMkLst>
            <pc:docMk/>
            <pc:sldMk cId="2637326212" sldId="264"/>
            <ac:grpSpMk id="111" creationId="{77545A71-1FA8-C643-921A-39558A1C8A19}"/>
          </ac:grpSpMkLst>
        </pc:grpChg>
        <pc:grpChg chg="add del mod">
          <ac:chgData name="Maximilien Schmidt" userId="934edbb4-d83f-4350-bf75-734323661350" providerId="ADAL" clId="{53FB8DDD-BE2C-F14A-BBE6-6EF6CEE0DD73}" dt="2021-11-26T11:40:12.493" v="526" actId="478"/>
          <ac:grpSpMkLst>
            <pc:docMk/>
            <pc:sldMk cId="2637326212" sldId="264"/>
            <ac:grpSpMk id="114" creationId="{A90E619B-753B-3D4D-8BF1-DCFFA2382A22}"/>
          </ac:grpSpMkLst>
        </pc:grpChg>
        <pc:grpChg chg="add del mod">
          <ac:chgData name="Maximilien Schmidt" userId="934edbb4-d83f-4350-bf75-734323661350" providerId="ADAL" clId="{53FB8DDD-BE2C-F14A-BBE6-6EF6CEE0DD73}" dt="2021-11-26T11:40:09.063" v="524" actId="478"/>
          <ac:grpSpMkLst>
            <pc:docMk/>
            <pc:sldMk cId="2637326212" sldId="264"/>
            <ac:grpSpMk id="118" creationId="{9DDFF80D-796B-5B43-85EE-262EA10D97D2}"/>
          </ac:grpSpMkLst>
        </pc:grpChg>
        <pc:grpChg chg="add mod">
          <ac:chgData name="Maximilien Schmidt" userId="934edbb4-d83f-4350-bf75-734323661350" providerId="ADAL" clId="{53FB8DDD-BE2C-F14A-BBE6-6EF6CEE0DD73}" dt="2021-12-07T11:20:04.807" v="1022" actId="1076"/>
          <ac:grpSpMkLst>
            <pc:docMk/>
            <pc:sldMk cId="2637326212" sldId="264"/>
            <ac:grpSpMk id="124" creationId="{4276EF31-9624-A446-AE4D-634677E57AC4}"/>
          </ac:grpSpMkLst>
        </pc:grpChg>
        <pc:grpChg chg="add mod">
          <ac:chgData name="Maximilien Schmidt" userId="934edbb4-d83f-4350-bf75-734323661350" providerId="ADAL" clId="{53FB8DDD-BE2C-F14A-BBE6-6EF6CEE0DD73}" dt="2021-12-07T11:20:04.807" v="1022" actId="1076"/>
          <ac:grpSpMkLst>
            <pc:docMk/>
            <pc:sldMk cId="2637326212" sldId="264"/>
            <ac:grpSpMk id="127" creationId="{CACD011F-6B31-0C40-8998-73F590AFB95A}"/>
          </ac:grpSpMkLst>
        </pc:grpChg>
        <pc:grpChg chg="add del mod">
          <ac:chgData name="Maximilien Schmidt" userId="934edbb4-d83f-4350-bf75-734323661350" providerId="ADAL" clId="{53FB8DDD-BE2C-F14A-BBE6-6EF6CEE0DD73}" dt="2021-11-26T11:40:10.165" v="525" actId="478"/>
          <ac:grpSpMkLst>
            <pc:docMk/>
            <pc:sldMk cId="2637326212" sldId="264"/>
            <ac:grpSpMk id="130" creationId="{42D8FB56-C586-DF41-B2C2-BB75746AA490}"/>
          </ac:grpSpMkLst>
        </pc:grpChg>
        <pc:grpChg chg="add mod">
          <ac:chgData name="Maximilien Schmidt" userId="934edbb4-d83f-4350-bf75-734323661350" providerId="ADAL" clId="{53FB8DDD-BE2C-F14A-BBE6-6EF6CEE0DD73}" dt="2021-11-26T15:12:13.565" v="685" actId="14100"/>
          <ac:grpSpMkLst>
            <pc:docMk/>
            <pc:sldMk cId="2637326212" sldId="264"/>
            <ac:grpSpMk id="136" creationId="{07747ECA-FADB-CF42-8C76-82C9A9AC7F16}"/>
          </ac:grpSpMkLst>
        </pc:grpChg>
        <pc:grpChg chg="add mod">
          <ac:chgData name="Maximilien Schmidt" userId="934edbb4-d83f-4350-bf75-734323661350" providerId="ADAL" clId="{53FB8DDD-BE2C-F14A-BBE6-6EF6CEE0DD73}" dt="2021-11-26T15:12:13.565" v="685" actId="14100"/>
          <ac:grpSpMkLst>
            <pc:docMk/>
            <pc:sldMk cId="2637326212" sldId="264"/>
            <ac:grpSpMk id="140" creationId="{FB0D4495-696D-1E43-BA8D-F527857B3C8B}"/>
          </ac:grpSpMkLst>
        </pc:grpChg>
        <pc:grpChg chg="add mod">
          <ac:chgData name="Maximilien Schmidt" userId="934edbb4-d83f-4350-bf75-734323661350" providerId="ADAL" clId="{53FB8DDD-BE2C-F14A-BBE6-6EF6CEE0DD73}" dt="2021-11-26T15:12:13.565" v="685" actId="14100"/>
          <ac:grpSpMkLst>
            <pc:docMk/>
            <pc:sldMk cId="2637326212" sldId="264"/>
            <ac:grpSpMk id="144" creationId="{6DD8B17D-F378-B94F-A4C4-6B0F5E7C5BF0}"/>
          </ac:grpSpMkLst>
        </pc:grpChg>
        <pc:grpChg chg="add mod">
          <ac:chgData name="Maximilien Schmidt" userId="934edbb4-d83f-4350-bf75-734323661350" providerId="ADAL" clId="{53FB8DDD-BE2C-F14A-BBE6-6EF6CEE0DD73}" dt="2021-11-26T15:12:13.565" v="685" actId="14100"/>
          <ac:grpSpMkLst>
            <pc:docMk/>
            <pc:sldMk cId="2637326212" sldId="264"/>
            <ac:grpSpMk id="148" creationId="{5A03598C-F385-3840-AE03-AB2019CA225B}"/>
          </ac:grpSpMkLst>
        </pc:grpChg>
        <pc:grpChg chg="add mod">
          <ac:chgData name="Maximilien Schmidt" userId="934edbb4-d83f-4350-bf75-734323661350" providerId="ADAL" clId="{53FB8DDD-BE2C-F14A-BBE6-6EF6CEE0DD73}" dt="2021-11-26T15:12:13.565" v="685" actId="14100"/>
          <ac:grpSpMkLst>
            <pc:docMk/>
            <pc:sldMk cId="2637326212" sldId="264"/>
            <ac:grpSpMk id="153" creationId="{480FA060-C111-804D-827C-F774A437C44C}"/>
          </ac:grpSpMkLst>
        </pc:grpChg>
        <pc:grpChg chg="add mod">
          <ac:chgData name="Maximilien Schmidt" userId="934edbb4-d83f-4350-bf75-734323661350" providerId="ADAL" clId="{53FB8DDD-BE2C-F14A-BBE6-6EF6CEE0DD73}" dt="2021-11-26T15:12:13.565" v="685" actId="14100"/>
          <ac:grpSpMkLst>
            <pc:docMk/>
            <pc:sldMk cId="2637326212" sldId="264"/>
            <ac:grpSpMk id="160" creationId="{3CFDEDE1-F874-374A-B62E-879D3C00582F}"/>
          </ac:grpSpMkLst>
        </pc:grpChg>
        <pc:grpChg chg="add mod">
          <ac:chgData name="Maximilien Schmidt" userId="934edbb4-d83f-4350-bf75-734323661350" providerId="ADAL" clId="{53FB8DDD-BE2C-F14A-BBE6-6EF6CEE0DD73}" dt="2021-11-26T15:12:13.565" v="685" actId="14100"/>
          <ac:grpSpMkLst>
            <pc:docMk/>
            <pc:sldMk cId="2637326212" sldId="264"/>
            <ac:grpSpMk id="167" creationId="{03FB8111-A850-8143-9163-D3B814382991}"/>
          </ac:grpSpMkLst>
        </pc:grpChg>
        <pc:grpChg chg="add mod">
          <ac:chgData name="Maximilien Schmidt" userId="934edbb4-d83f-4350-bf75-734323661350" providerId="ADAL" clId="{53FB8DDD-BE2C-F14A-BBE6-6EF6CEE0DD73}" dt="2021-11-26T15:12:13.565" v="685" actId="14100"/>
          <ac:grpSpMkLst>
            <pc:docMk/>
            <pc:sldMk cId="2637326212" sldId="264"/>
            <ac:grpSpMk id="179" creationId="{F6C3F71B-3520-F649-B652-574842F5AA00}"/>
          </ac:grpSpMkLst>
        </pc:grpChg>
        <pc:grpChg chg="add mod">
          <ac:chgData name="Maximilien Schmidt" userId="934edbb4-d83f-4350-bf75-734323661350" providerId="ADAL" clId="{53FB8DDD-BE2C-F14A-BBE6-6EF6CEE0DD73}" dt="2021-11-26T15:12:13.565" v="685" actId="14100"/>
          <ac:grpSpMkLst>
            <pc:docMk/>
            <pc:sldMk cId="2637326212" sldId="264"/>
            <ac:grpSpMk id="193" creationId="{64412803-8241-3B48-8AA5-529230FC1AE6}"/>
          </ac:grpSpMkLst>
        </pc:grpChg>
        <pc:grpChg chg="add mod">
          <ac:chgData name="Maximilien Schmidt" userId="934edbb4-d83f-4350-bf75-734323661350" providerId="ADAL" clId="{53FB8DDD-BE2C-F14A-BBE6-6EF6CEE0DD73}" dt="2021-11-26T15:12:13.565" v="685" actId="14100"/>
          <ac:grpSpMkLst>
            <pc:docMk/>
            <pc:sldMk cId="2637326212" sldId="264"/>
            <ac:grpSpMk id="198" creationId="{305D2CB3-4717-A448-8FB8-160F85E7449C}"/>
          </ac:grpSpMkLst>
        </pc:grpChg>
        <pc:grpChg chg="add mod">
          <ac:chgData name="Maximilien Schmidt" userId="934edbb4-d83f-4350-bf75-734323661350" providerId="ADAL" clId="{53FB8DDD-BE2C-F14A-BBE6-6EF6CEE0DD73}" dt="2021-11-26T15:12:13.565" v="685" actId="14100"/>
          <ac:grpSpMkLst>
            <pc:docMk/>
            <pc:sldMk cId="2637326212" sldId="264"/>
            <ac:grpSpMk id="206" creationId="{12D02675-A06D-1A47-B98C-44D21C99FEE6}"/>
          </ac:grpSpMkLst>
        </pc:grpChg>
        <pc:grpChg chg="add mod">
          <ac:chgData name="Maximilien Schmidt" userId="934edbb4-d83f-4350-bf75-734323661350" providerId="ADAL" clId="{53FB8DDD-BE2C-F14A-BBE6-6EF6CEE0DD73}" dt="2021-11-26T15:12:13.565" v="685" actId="14100"/>
          <ac:grpSpMkLst>
            <pc:docMk/>
            <pc:sldMk cId="2637326212" sldId="264"/>
            <ac:grpSpMk id="213" creationId="{4F784CE3-0997-0140-B73D-CCB2F83FA9EC}"/>
          </ac:grpSpMkLst>
        </pc:grpChg>
        <pc:grpChg chg="add mod">
          <ac:chgData name="Maximilien Schmidt" userId="934edbb4-d83f-4350-bf75-734323661350" providerId="ADAL" clId="{53FB8DDD-BE2C-F14A-BBE6-6EF6CEE0DD73}" dt="2021-11-26T15:12:13.565" v="685" actId="14100"/>
          <ac:grpSpMkLst>
            <pc:docMk/>
            <pc:sldMk cId="2637326212" sldId="264"/>
            <ac:grpSpMk id="224" creationId="{E97DA237-68A6-BF46-9B27-E2C358E6BEEF}"/>
          </ac:grpSpMkLst>
        </pc:grpChg>
        <pc:grpChg chg="add mod">
          <ac:chgData name="Maximilien Schmidt" userId="934edbb4-d83f-4350-bf75-734323661350" providerId="ADAL" clId="{53FB8DDD-BE2C-F14A-BBE6-6EF6CEE0DD73}" dt="2021-11-26T15:12:13.565" v="685" actId="14100"/>
          <ac:grpSpMkLst>
            <pc:docMk/>
            <pc:sldMk cId="2637326212" sldId="264"/>
            <ac:grpSpMk id="233" creationId="{CAC9FD9B-9977-DE46-8FE3-4686EC8A66CC}"/>
          </ac:grpSpMkLst>
        </pc:grpChg>
        <pc:grpChg chg="add mod">
          <ac:chgData name="Maximilien Schmidt" userId="934edbb4-d83f-4350-bf75-734323661350" providerId="ADAL" clId="{53FB8DDD-BE2C-F14A-BBE6-6EF6CEE0DD73}" dt="2021-11-26T15:12:13.565" v="685" actId="14100"/>
          <ac:grpSpMkLst>
            <pc:docMk/>
            <pc:sldMk cId="2637326212" sldId="264"/>
            <ac:grpSpMk id="248" creationId="{EB713664-AAD5-854D-BFA1-7CC2B51372D2}"/>
          </ac:grpSpMkLst>
        </pc:grpChg>
        <pc:grpChg chg="add mod">
          <ac:chgData name="Maximilien Schmidt" userId="934edbb4-d83f-4350-bf75-734323661350" providerId="ADAL" clId="{53FB8DDD-BE2C-F14A-BBE6-6EF6CEE0DD73}" dt="2021-11-26T15:12:13.565" v="685" actId="14100"/>
          <ac:grpSpMkLst>
            <pc:docMk/>
            <pc:sldMk cId="2637326212" sldId="264"/>
            <ac:grpSpMk id="257" creationId="{B3598C32-B2D0-6D49-95E6-F11F74790F7C}"/>
          </ac:grpSpMkLst>
        </pc:grpChg>
        <pc:grpChg chg="add mod">
          <ac:chgData name="Maximilien Schmidt" userId="934edbb4-d83f-4350-bf75-734323661350" providerId="ADAL" clId="{53FB8DDD-BE2C-F14A-BBE6-6EF6CEE0DD73}" dt="2021-11-26T15:12:13.565" v="685" actId="14100"/>
          <ac:grpSpMkLst>
            <pc:docMk/>
            <pc:sldMk cId="2637326212" sldId="264"/>
            <ac:grpSpMk id="261" creationId="{58DF5274-68C8-FC40-9570-E5CBDFCFF40E}"/>
          </ac:grpSpMkLst>
        </pc:grpChg>
        <pc:grpChg chg="add mod">
          <ac:chgData name="Maximilien Schmidt" userId="934edbb4-d83f-4350-bf75-734323661350" providerId="ADAL" clId="{53FB8DDD-BE2C-F14A-BBE6-6EF6CEE0DD73}" dt="2021-11-26T15:12:13.565" v="685" actId="14100"/>
          <ac:grpSpMkLst>
            <pc:docMk/>
            <pc:sldMk cId="2637326212" sldId="264"/>
            <ac:grpSpMk id="267" creationId="{140D5162-C42C-3849-8682-1CB6F6C2A894}"/>
          </ac:grpSpMkLst>
        </pc:grpChg>
        <pc:grpChg chg="add mod">
          <ac:chgData name="Maximilien Schmidt" userId="934edbb4-d83f-4350-bf75-734323661350" providerId="ADAL" clId="{53FB8DDD-BE2C-F14A-BBE6-6EF6CEE0DD73}" dt="2021-11-26T15:12:13.565" v="685" actId="14100"/>
          <ac:grpSpMkLst>
            <pc:docMk/>
            <pc:sldMk cId="2637326212" sldId="264"/>
            <ac:grpSpMk id="271" creationId="{D032FE4A-205F-084D-8DD1-81B8805D6152}"/>
          </ac:grpSpMkLst>
        </pc:grpChg>
        <pc:grpChg chg="add mod">
          <ac:chgData name="Maximilien Schmidt" userId="934edbb4-d83f-4350-bf75-734323661350" providerId="ADAL" clId="{53FB8DDD-BE2C-F14A-BBE6-6EF6CEE0DD73}" dt="2021-11-26T15:12:13.565" v="685" actId="14100"/>
          <ac:grpSpMkLst>
            <pc:docMk/>
            <pc:sldMk cId="2637326212" sldId="264"/>
            <ac:grpSpMk id="280" creationId="{52CB2F14-B38E-D742-B8BA-4B766BF5DD46}"/>
          </ac:grpSpMkLst>
        </pc:grpChg>
        <pc:grpChg chg="add mod">
          <ac:chgData name="Maximilien Schmidt" userId="934edbb4-d83f-4350-bf75-734323661350" providerId="ADAL" clId="{53FB8DDD-BE2C-F14A-BBE6-6EF6CEE0DD73}" dt="2021-11-26T15:12:13.565" v="685" actId="14100"/>
          <ac:grpSpMkLst>
            <pc:docMk/>
            <pc:sldMk cId="2637326212" sldId="264"/>
            <ac:grpSpMk id="283" creationId="{2716BF98-8310-1049-A812-FDD714437905}"/>
          </ac:grpSpMkLst>
        </pc:grpChg>
        <pc:grpChg chg="add mod">
          <ac:chgData name="Maximilien Schmidt" userId="934edbb4-d83f-4350-bf75-734323661350" providerId="ADAL" clId="{53FB8DDD-BE2C-F14A-BBE6-6EF6CEE0DD73}" dt="2021-11-26T15:12:13.565" v="685" actId="14100"/>
          <ac:grpSpMkLst>
            <pc:docMk/>
            <pc:sldMk cId="2637326212" sldId="264"/>
            <ac:grpSpMk id="289" creationId="{52EA0134-C1FA-8042-A5BB-1049A36FE985}"/>
          </ac:grpSpMkLst>
        </pc:grpChg>
        <pc:grpChg chg="add mod">
          <ac:chgData name="Maximilien Schmidt" userId="934edbb4-d83f-4350-bf75-734323661350" providerId="ADAL" clId="{53FB8DDD-BE2C-F14A-BBE6-6EF6CEE0DD73}" dt="2021-11-26T15:12:13.565" v="685" actId="14100"/>
          <ac:grpSpMkLst>
            <pc:docMk/>
            <pc:sldMk cId="2637326212" sldId="264"/>
            <ac:grpSpMk id="296" creationId="{3628B3F6-913A-964B-A02F-56744D7962AA}"/>
          </ac:grpSpMkLst>
        </pc:grpChg>
        <pc:grpChg chg="add mod">
          <ac:chgData name="Maximilien Schmidt" userId="934edbb4-d83f-4350-bf75-734323661350" providerId="ADAL" clId="{53FB8DDD-BE2C-F14A-BBE6-6EF6CEE0DD73}" dt="2021-11-26T15:12:13.565" v="685" actId="14100"/>
          <ac:grpSpMkLst>
            <pc:docMk/>
            <pc:sldMk cId="2637326212" sldId="264"/>
            <ac:grpSpMk id="304" creationId="{C6E2881B-B51C-A946-B9A0-7FF8ED212274}"/>
          </ac:grpSpMkLst>
        </pc:grpChg>
        <pc:grpChg chg="add mod">
          <ac:chgData name="Maximilien Schmidt" userId="934edbb4-d83f-4350-bf75-734323661350" providerId="ADAL" clId="{53FB8DDD-BE2C-F14A-BBE6-6EF6CEE0DD73}" dt="2021-11-26T15:12:13.565" v="685" actId="14100"/>
          <ac:grpSpMkLst>
            <pc:docMk/>
            <pc:sldMk cId="2637326212" sldId="264"/>
            <ac:grpSpMk id="311" creationId="{BB6D2B89-9F3E-C943-A857-BC78D7DD36CC}"/>
          </ac:grpSpMkLst>
        </pc:grpChg>
        <pc:grpChg chg="add mod">
          <ac:chgData name="Maximilien Schmidt" userId="934edbb4-d83f-4350-bf75-734323661350" providerId="ADAL" clId="{53FB8DDD-BE2C-F14A-BBE6-6EF6CEE0DD73}" dt="2021-11-26T15:12:13.565" v="685" actId="14100"/>
          <ac:grpSpMkLst>
            <pc:docMk/>
            <pc:sldMk cId="2637326212" sldId="264"/>
            <ac:grpSpMk id="324" creationId="{2DAFBC74-7A81-2F4E-867B-73B16C095BF8}"/>
          </ac:grpSpMkLst>
        </pc:grpChg>
        <pc:grpChg chg="add mod">
          <ac:chgData name="Maximilien Schmidt" userId="934edbb4-d83f-4350-bf75-734323661350" providerId="ADAL" clId="{53FB8DDD-BE2C-F14A-BBE6-6EF6CEE0DD73}" dt="2021-11-26T15:12:13.565" v="685" actId="14100"/>
          <ac:grpSpMkLst>
            <pc:docMk/>
            <pc:sldMk cId="2637326212" sldId="264"/>
            <ac:grpSpMk id="339" creationId="{606A546E-1AB4-394A-B878-B0AFDBCEE5C0}"/>
          </ac:grpSpMkLst>
        </pc:grpChg>
        <pc:grpChg chg="add mod">
          <ac:chgData name="Maximilien Schmidt" userId="934edbb4-d83f-4350-bf75-734323661350" providerId="ADAL" clId="{53FB8DDD-BE2C-F14A-BBE6-6EF6CEE0DD73}" dt="2021-11-26T15:12:13.565" v="685" actId="14100"/>
          <ac:grpSpMkLst>
            <pc:docMk/>
            <pc:sldMk cId="2637326212" sldId="264"/>
            <ac:grpSpMk id="342" creationId="{88E4E60C-5B29-C441-A842-CF7594C717B5}"/>
          </ac:grpSpMkLst>
        </pc:grpChg>
        <pc:grpChg chg="add mod">
          <ac:chgData name="Maximilien Schmidt" userId="934edbb4-d83f-4350-bf75-734323661350" providerId="ADAL" clId="{53FB8DDD-BE2C-F14A-BBE6-6EF6CEE0DD73}" dt="2021-11-26T15:12:13.565" v="685" actId="14100"/>
          <ac:grpSpMkLst>
            <pc:docMk/>
            <pc:sldMk cId="2637326212" sldId="264"/>
            <ac:grpSpMk id="346" creationId="{326534C1-3779-CA46-8C68-DEBC7E7D769C}"/>
          </ac:grpSpMkLst>
        </pc:grpChg>
        <pc:grpChg chg="add mod">
          <ac:chgData name="Maximilien Schmidt" userId="934edbb4-d83f-4350-bf75-734323661350" providerId="ADAL" clId="{53FB8DDD-BE2C-F14A-BBE6-6EF6CEE0DD73}" dt="2021-11-26T15:12:13.565" v="685" actId="14100"/>
          <ac:grpSpMkLst>
            <pc:docMk/>
            <pc:sldMk cId="2637326212" sldId="264"/>
            <ac:grpSpMk id="352" creationId="{344783BC-263E-954B-B063-E11CDC279D1C}"/>
          </ac:grpSpMkLst>
        </pc:grpChg>
        <pc:grpChg chg="add mod">
          <ac:chgData name="Maximilien Schmidt" userId="934edbb4-d83f-4350-bf75-734323661350" providerId="ADAL" clId="{53FB8DDD-BE2C-F14A-BBE6-6EF6CEE0DD73}" dt="2021-11-26T15:12:13.565" v="685" actId="14100"/>
          <ac:grpSpMkLst>
            <pc:docMk/>
            <pc:sldMk cId="2637326212" sldId="264"/>
            <ac:grpSpMk id="357" creationId="{3FB35C5C-2D6A-F549-8CF3-F99F605497F5}"/>
          </ac:grpSpMkLst>
        </pc:grpChg>
        <pc:grpChg chg="add mod">
          <ac:chgData name="Maximilien Schmidt" userId="934edbb4-d83f-4350-bf75-734323661350" providerId="ADAL" clId="{53FB8DDD-BE2C-F14A-BBE6-6EF6CEE0DD73}" dt="2021-11-26T15:12:13.565" v="685" actId="14100"/>
          <ac:grpSpMkLst>
            <pc:docMk/>
            <pc:sldMk cId="2637326212" sldId="264"/>
            <ac:grpSpMk id="365" creationId="{C654FD4C-9F90-D04D-8E28-5ED30A2DAFAC}"/>
          </ac:grpSpMkLst>
        </pc:grpChg>
        <pc:grpChg chg="add mod">
          <ac:chgData name="Maximilien Schmidt" userId="934edbb4-d83f-4350-bf75-734323661350" providerId="ADAL" clId="{53FB8DDD-BE2C-F14A-BBE6-6EF6CEE0DD73}" dt="2021-11-26T15:12:13.565" v="685" actId="14100"/>
          <ac:grpSpMkLst>
            <pc:docMk/>
            <pc:sldMk cId="2637326212" sldId="264"/>
            <ac:grpSpMk id="375" creationId="{418CD54B-C36D-B345-A79B-F23FD7E7C4A2}"/>
          </ac:grpSpMkLst>
        </pc:grpChg>
        <pc:grpChg chg="add mod">
          <ac:chgData name="Maximilien Schmidt" userId="934edbb4-d83f-4350-bf75-734323661350" providerId="ADAL" clId="{53FB8DDD-BE2C-F14A-BBE6-6EF6CEE0DD73}" dt="2021-11-26T15:12:13.565" v="685" actId="14100"/>
          <ac:grpSpMkLst>
            <pc:docMk/>
            <pc:sldMk cId="2637326212" sldId="264"/>
            <ac:grpSpMk id="380" creationId="{5D8B829C-D27B-8D47-8503-2592AC656CF1}"/>
          </ac:grpSpMkLst>
        </pc:grpChg>
        <pc:grpChg chg="add mod">
          <ac:chgData name="Maximilien Schmidt" userId="934edbb4-d83f-4350-bf75-734323661350" providerId="ADAL" clId="{53FB8DDD-BE2C-F14A-BBE6-6EF6CEE0DD73}" dt="2021-11-26T15:12:13.565" v="685" actId="14100"/>
          <ac:grpSpMkLst>
            <pc:docMk/>
            <pc:sldMk cId="2637326212" sldId="264"/>
            <ac:grpSpMk id="385" creationId="{CA6638AA-34E6-954E-8B02-10C867F9A7A1}"/>
          </ac:grpSpMkLst>
        </pc:grpChg>
        <pc:grpChg chg="add mod">
          <ac:chgData name="Maximilien Schmidt" userId="934edbb4-d83f-4350-bf75-734323661350" providerId="ADAL" clId="{53FB8DDD-BE2C-F14A-BBE6-6EF6CEE0DD73}" dt="2021-11-26T15:12:13.565" v="685" actId="14100"/>
          <ac:grpSpMkLst>
            <pc:docMk/>
            <pc:sldMk cId="2637326212" sldId="264"/>
            <ac:grpSpMk id="394" creationId="{FC314092-C5C5-B049-8F81-F273078B024D}"/>
          </ac:grpSpMkLst>
        </pc:grpChg>
        <pc:grpChg chg="add mod">
          <ac:chgData name="Maximilien Schmidt" userId="934edbb4-d83f-4350-bf75-734323661350" providerId="ADAL" clId="{53FB8DDD-BE2C-F14A-BBE6-6EF6CEE0DD73}" dt="2021-11-26T15:12:13.565" v="685" actId="14100"/>
          <ac:grpSpMkLst>
            <pc:docMk/>
            <pc:sldMk cId="2637326212" sldId="264"/>
            <ac:grpSpMk id="397" creationId="{7EA89064-60BE-6E41-AB24-AAA9C02191A8}"/>
          </ac:grpSpMkLst>
        </pc:grpChg>
        <pc:grpChg chg="add mod">
          <ac:chgData name="Maximilien Schmidt" userId="934edbb4-d83f-4350-bf75-734323661350" providerId="ADAL" clId="{53FB8DDD-BE2C-F14A-BBE6-6EF6CEE0DD73}" dt="2021-11-26T15:12:13.565" v="685" actId="14100"/>
          <ac:grpSpMkLst>
            <pc:docMk/>
            <pc:sldMk cId="2637326212" sldId="264"/>
            <ac:grpSpMk id="407" creationId="{6B05D1C0-CA5E-E14B-AB6A-547BBF3DA5D1}"/>
          </ac:grpSpMkLst>
        </pc:grpChg>
        <pc:grpChg chg="add mod">
          <ac:chgData name="Maximilien Schmidt" userId="934edbb4-d83f-4350-bf75-734323661350" providerId="ADAL" clId="{53FB8DDD-BE2C-F14A-BBE6-6EF6CEE0DD73}" dt="2021-11-26T15:12:13.565" v="685" actId="14100"/>
          <ac:grpSpMkLst>
            <pc:docMk/>
            <pc:sldMk cId="2637326212" sldId="264"/>
            <ac:grpSpMk id="421" creationId="{4C85B39E-49AB-AB46-AFE6-DC310D52D291}"/>
          </ac:grpSpMkLst>
        </pc:grpChg>
        <pc:grpChg chg="add mod">
          <ac:chgData name="Maximilien Schmidt" userId="934edbb4-d83f-4350-bf75-734323661350" providerId="ADAL" clId="{53FB8DDD-BE2C-F14A-BBE6-6EF6CEE0DD73}" dt="2021-11-26T15:12:13.565" v="685" actId="14100"/>
          <ac:grpSpMkLst>
            <pc:docMk/>
            <pc:sldMk cId="2637326212" sldId="264"/>
            <ac:grpSpMk id="425" creationId="{684DF8A4-265D-734F-85D8-ED59A350CA57}"/>
          </ac:grpSpMkLst>
        </pc:grpChg>
        <pc:grpChg chg="add mod">
          <ac:chgData name="Maximilien Schmidt" userId="934edbb4-d83f-4350-bf75-734323661350" providerId="ADAL" clId="{53FB8DDD-BE2C-F14A-BBE6-6EF6CEE0DD73}" dt="2021-11-26T15:12:13.565" v="685" actId="14100"/>
          <ac:grpSpMkLst>
            <pc:docMk/>
            <pc:sldMk cId="2637326212" sldId="264"/>
            <ac:grpSpMk id="436" creationId="{3BA190EE-EC08-AF4E-858F-62009AF206D8}"/>
          </ac:grpSpMkLst>
        </pc:grpChg>
        <pc:grpChg chg="add mod">
          <ac:chgData name="Maximilien Schmidt" userId="934edbb4-d83f-4350-bf75-734323661350" providerId="ADAL" clId="{53FB8DDD-BE2C-F14A-BBE6-6EF6CEE0DD73}" dt="2021-11-26T15:12:13.565" v="685" actId="14100"/>
          <ac:grpSpMkLst>
            <pc:docMk/>
            <pc:sldMk cId="2637326212" sldId="264"/>
            <ac:grpSpMk id="439" creationId="{D8AFC01F-8D17-B743-B2F9-B4FDC777C02C}"/>
          </ac:grpSpMkLst>
        </pc:grpChg>
        <pc:grpChg chg="add mod">
          <ac:chgData name="Maximilien Schmidt" userId="934edbb4-d83f-4350-bf75-734323661350" providerId="ADAL" clId="{53FB8DDD-BE2C-F14A-BBE6-6EF6CEE0DD73}" dt="2021-11-26T15:12:13.565" v="685" actId="14100"/>
          <ac:grpSpMkLst>
            <pc:docMk/>
            <pc:sldMk cId="2637326212" sldId="264"/>
            <ac:grpSpMk id="444" creationId="{447574AC-855E-EC49-BDD6-DB8AE9A45A3C}"/>
          </ac:grpSpMkLst>
        </pc:grpChg>
        <pc:grpChg chg="add mod">
          <ac:chgData name="Maximilien Schmidt" userId="934edbb4-d83f-4350-bf75-734323661350" providerId="ADAL" clId="{53FB8DDD-BE2C-F14A-BBE6-6EF6CEE0DD73}" dt="2021-11-26T15:12:13.565" v="685" actId="14100"/>
          <ac:grpSpMkLst>
            <pc:docMk/>
            <pc:sldMk cId="2637326212" sldId="264"/>
            <ac:grpSpMk id="448" creationId="{752F7CC3-A4EA-774B-886A-A4A8657CD213}"/>
          </ac:grpSpMkLst>
        </pc:grpChg>
        <pc:grpChg chg="add mod">
          <ac:chgData name="Maximilien Schmidt" userId="934edbb4-d83f-4350-bf75-734323661350" providerId="ADAL" clId="{53FB8DDD-BE2C-F14A-BBE6-6EF6CEE0DD73}" dt="2021-11-26T15:12:13.565" v="685" actId="14100"/>
          <ac:grpSpMkLst>
            <pc:docMk/>
            <pc:sldMk cId="2637326212" sldId="264"/>
            <ac:grpSpMk id="453" creationId="{D4C77368-F589-6E4F-A6ED-5BAFC1EFD592}"/>
          </ac:grpSpMkLst>
        </pc:grpChg>
        <pc:grpChg chg="add mod">
          <ac:chgData name="Maximilien Schmidt" userId="934edbb4-d83f-4350-bf75-734323661350" providerId="ADAL" clId="{53FB8DDD-BE2C-F14A-BBE6-6EF6CEE0DD73}" dt="2021-11-26T15:12:13.565" v="685" actId="14100"/>
          <ac:grpSpMkLst>
            <pc:docMk/>
            <pc:sldMk cId="2637326212" sldId="264"/>
            <ac:grpSpMk id="480" creationId="{8B66D056-3601-2C4C-B5DE-20CE8B4C5594}"/>
          </ac:grpSpMkLst>
        </pc:grpChg>
        <pc:grpChg chg="add mod">
          <ac:chgData name="Maximilien Schmidt" userId="934edbb4-d83f-4350-bf75-734323661350" providerId="ADAL" clId="{53FB8DDD-BE2C-F14A-BBE6-6EF6CEE0DD73}" dt="2021-11-26T15:12:13.565" v="685" actId="14100"/>
          <ac:grpSpMkLst>
            <pc:docMk/>
            <pc:sldMk cId="2637326212" sldId="264"/>
            <ac:grpSpMk id="499" creationId="{4DE88CE2-4511-1849-ABF2-A6ADAC637312}"/>
          </ac:grpSpMkLst>
        </pc:grpChg>
        <pc:grpChg chg="add mod">
          <ac:chgData name="Maximilien Schmidt" userId="934edbb4-d83f-4350-bf75-734323661350" providerId="ADAL" clId="{53FB8DDD-BE2C-F14A-BBE6-6EF6CEE0DD73}" dt="2021-11-26T15:12:13.565" v="685" actId="14100"/>
          <ac:grpSpMkLst>
            <pc:docMk/>
            <pc:sldMk cId="2637326212" sldId="264"/>
            <ac:grpSpMk id="502" creationId="{880F02B6-2ADD-194E-9CBC-A2347422561E}"/>
          </ac:grpSpMkLst>
        </pc:grpChg>
        <pc:grpChg chg="add mod">
          <ac:chgData name="Maximilien Schmidt" userId="934edbb4-d83f-4350-bf75-734323661350" providerId="ADAL" clId="{53FB8DDD-BE2C-F14A-BBE6-6EF6CEE0DD73}" dt="2021-11-26T15:12:13.565" v="685" actId="14100"/>
          <ac:grpSpMkLst>
            <pc:docMk/>
            <pc:sldMk cId="2637326212" sldId="264"/>
            <ac:grpSpMk id="507" creationId="{44A83B55-F4DA-B542-919D-E3AA1C6E98CE}"/>
          </ac:grpSpMkLst>
        </pc:grpChg>
        <pc:grpChg chg="add mod">
          <ac:chgData name="Maximilien Schmidt" userId="934edbb4-d83f-4350-bf75-734323661350" providerId="ADAL" clId="{53FB8DDD-BE2C-F14A-BBE6-6EF6CEE0DD73}" dt="2021-11-26T15:12:13.565" v="685" actId="14100"/>
          <ac:grpSpMkLst>
            <pc:docMk/>
            <pc:sldMk cId="2637326212" sldId="264"/>
            <ac:grpSpMk id="525" creationId="{2FD7C47F-2133-994E-AC59-691E0296CCEB}"/>
          </ac:grpSpMkLst>
        </pc:grpChg>
        <pc:grpChg chg="add mod">
          <ac:chgData name="Maximilien Schmidt" userId="934edbb4-d83f-4350-bf75-734323661350" providerId="ADAL" clId="{53FB8DDD-BE2C-F14A-BBE6-6EF6CEE0DD73}" dt="2021-11-26T15:12:13.565" v="685" actId="14100"/>
          <ac:grpSpMkLst>
            <pc:docMk/>
            <pc:sldMk cId="2637326212" sldId="264"/>
            <ac:grpSpMk id="531" creationId="{1A958AAB-DFA1-3A49-BBCF-43CC7FB8AA0D}"/>
          </ac:grpSpMkLst>
        </pc:grpChg>
        <pc:grpChg chg="add mod">
          <ac:chgData name="Maximilien Schmidt" userId="934edbb4-d83f-4350-bf75-734323661350" providerId="ADAL" clId="{53FB8DDD-BE2C-F14A-BBE6-6EF6CEE0DD73}" dt="2021-11-26T15:12:13.565" v="685" actId="14100"/>
          <ac:grpSpMkLst>
            <pc:docMk/>
            <pc:sldMk cId="2637326212" sldId="264"/>
            <ac:grpSpMk id="536" creationId="{71796FC2-538F-D049-B92D-2B626933782B}"/>
          </ac:grpSpMkLst>
        </pc:grpChg>
        <pc:grpChg chg="add mod">
          <ac:chgData name="Maximilien Schmidt" userId="934edbb4-d83f-4350-bf75-734323661350" providerId="ADAL" clId="{53FB8DDD-BE2C-F14A-BBE6-6EF6CEE0DD73}" dt="2021-11-26T15:12:13.565" v="685" actId="14100"/>
          <ac:grpSpMkLst>
            <pc:docMk/>
            <pc:sldMk cId="2637326212" sldId="264"/>
            <ac:grpSpMk id="539" creationId="{47C35662-C98B-BF49-861C-DD3B0803DB91}"/>
          </ac:grpSpMkLst>
        </pc:grpChg>
        <pc:grpChg chg="add mod">
          <ac:chgData name="Maximilien Schmidt" userId="934edbb4-d83f-4350-bf75-734323661350" providerId="ADAL" clId="{53FB8DDD-BE2C-F14A-BBE6-6EF6CEE0DD73}" dt="2021-11-26T15:12:13.565" v="685" actId="14100"/>
          <ac:grpSpMkLst>
            <pc:docMk/>
            <pc:sldMk cId="2637326212" sldId="264"/>
            <ac:grpSpMk id="545" creationId="{62A2E9A3-6885-7246-A0F8-36B68149CAB4}"/>
          </ac:grpSpMkLst>
        </pc:grpChg>
        <pc:grpChg chg="add mod">
          <ac:chgData name="Maximilien Schmidt" userId="934edbb4-d83f-4350-bf75-734323661350" providerId="ADAL" clId="{53FB8DDD-BE2C-F14A-BBE6-6EF6CEE0DD73}" dt="2021-11-26T15:12:13.565" v="685" actId="14100"/>
          <ac:grpSpMkLst>
            <pc:docMk/>
            <pc:sldMk cId="2637326212" sldId="264"/>
            <ac:grpSpMk id="550" creationId="{A1F753AF-A485-AC42-A1DE-2E94C9AF47AB}"/>
          </ac:grpSpMkLst>
        </pc:grpChg>
        <pc:grpChg chg="add mod">
          <ac:chgData name="Maximilien Schmidt" userId="934edbb4-d83f-4350-bf75-734323661350" providerId="ADAL" clId="{53FB8DDD-BE2C-F14A-BBE6-6EF6CEE0DD73}" dt="2021-11-26T15:12:13.565" v="685" actId="14100"/>
          <ac:grpSpMkLst>
            <pc:docMk/>
            <pc:sldMk cId="2637326212" sldId="264"/>
            <ac:grpSpMk id="568" creationId="{D43A2057-27A4-B649-A1BD-81CF661429A1}"/>
          </ac:grpSpMkLst>
        </pc:grpChg>
        <pc:grpChg chg="add mod">
          <ac:chgData name="Maximilien Schmidt" userId="934edbb4-d83f-4350-bf75-734323661350" providerId="ADAL" clId="{53FB8DDD-BE2C-F14A-BBE6-6EF6CEE0DD73}" dt="2021-11-26T15:12:13.565" v="685" actId="14100"/>
          <ac:grpSpMkLst>
            <pc:docMk/>
            <pc:sldMk cId="2637326212" sldId="264"/>
            <ac:grpSpMk id="592" creationId="{BB203489-8066-0542-B73A-7CA970B8B0F1}"/>
          </ac:grpSpMkLst>
        </pc:grpChg>
        <pc:grpChg chg="add mod">
          <ac:chgData name="Maximilien Schmidt" userId="934edbb4-d83f-4350-bf75-734323661350" providerId="ADAL" clId="{53FB8DDD-BE2C-F14A-BBE6-6EF6CEE0DD73}" dt="2021-11-26T15:12:13.565" v="685" actId="14100"/>
          <ac:grpSpMkLst>
            <pc:docMk/>
            <pc:sldMk cId="2637326212" sldId="264"/>
            <ac:grpSpMk id="599" creationId="{3AD3F4A0-3813-9B44-ACE3-2660A8103C31}"/>
          </ac:grpSpMkLst>
        </pc:grpChg>
        <pc:grpChg chg="mod">
          <ac:chgData name="Maximilien Schmidt" userId="934edbb4-d83f-4350-bf75-734323661350" providerId="ADAL" clId="{53FB8DDD-BE2C-F14A-BBE6-6EF6CEE0DD73}" dt="2021-11-26T15:12:12.095" v="684" actId="408"/>
          <ac:grpSpMkLst>
            <pc:docMk/>
            <pc:sldMk cId="2637326212" sldId="264"/>
            <ac:grpSpMk id="605" creationId="{7E55BDF1-60CC-9C44-AB8C-91A5CBED4241}"/>
          </ac:grpSpMkLst>
        </pc:grpChg>
        <pc:grpChg chg="add mod">
          <ac:chgData name="Maximilien Schmidt" userId="934edbb4-d83f-4350-bf75-734323661350" providerId="ADAL" clId="{53FB8DDD-BE2C-F14A-BBE6-6EF6CEE0DD73}" dt="2021-11-26T15:12:13.565" v="685" actId="14100"/>
          <ac:grpSpMkLst>
            <pc:docMk/>
            <pc:sldMk cId="2637326212" sldId="264"/>
            <ac:grpSpMk id="611" creationId="{E90E8F4F-0281-DF4E-BD36-9C2DD5213825}"/>
          </ac:grpSpMkLst>
        </pc:grpChg>
        <pc:grpChg chg="add mod">
          <ac:chgData name="Maximilien Schmidt" userId="934edbb4-d83f-4350-bf75-734323661350" providerId="ADAL" clId="{53FB8DDD-BE2C-F14A-BBE6-6EF6CEE0DD73}" dt="2021-11-26T15:12:13.565" v="685" actId="14100"/>
          <ac:grpSpMkLst>
            <pc:docMk/>
            <pc:sldMk cId="2637326212" sldId="264"/>
            <ac:grpSpMk id="620" creationId="{D1D71F1A-11E3-4F4B-AD69-D0B5742A38F5}"/>
          </ac:grpSpMkLst>
        </pc:grpChg>
        <pc:grpChg chg="add mod">
          <ac:chgData name="Maximilien Schmidt" userId="934edbb4-d83f-4350-bf75-734323661350" providerId="ADAL" clId="{53FB8DDD-BE2C-F14A-BBE6-6EF6CEE0DD73}" dt="2021-11-26T15:12:13.565" v="685" actId="14100"/>
          <ac:grpSpMkLst>
            <pc:docMk/>
            <pc:sldMk cId="2637326212" sldId="264"/>
            <ac:grpSpMk id="625" creationId="{CD7AFA3B-604D-6743-B9B1-C5C7DB02BCA5}"/>
          </ac:grpSpMkLst>
        </pc:grpChg>
      </pc:sldChg>
      <pc:sldChg chg="addSp delSp modSp new mod ord">
        <pc:chgData name="Maximilien Schmidt" userId="934edbb4-d83f-4350-bf75-734323661350" providerId="ADAL" clId="{53FB8DDD-BE2C-F14A-BBE6-6EF6CEE0DD73}" dt="2021-12-07T10:19:19.898" v="869"/>
        <pc:sldMkLst>
          <pc:docMk/>
          <pc:sldMk cId="3757331353" sldId="265"/>
        </pc:sldMkLst>
        <pc:spChg chg="add mod">
          <ac:chgData name="Maximilien Schmidt" userId="934edbb4-d83f-4350-bf75-734323661350" providerId="ADAL" clId="{53FB8DDD-BE2C-F14A-BBE6-6EF6CEE0DD73}" dt="2021-11-26T15:51:09.329" v="763" actId="1076"/>
          <ac:spMkLst>
            <pc:docMk/>
            <pc:sldMk cId="3757331353" sldId="265"/>
            <ac:spMk id="7" creationId="{ACD93A79-89F0-6647-B188-93A2DB9280ED}"/>
          </ac:spMkLst>
        </pc:spChg>
        <pc:spChg chg="add mod">
          <ac:chgData name="Maximilien Schmidt" userId="934edbb4-d83f-4350-bf75-734323661350" providerId="ADAL" clId="{53FB8DDD-BE2C-F14A-BBE6-6EF6CEE0DD73}" dt="2021-11-26T15:51:09.329" v="763" actId="1076"/>
          <ac:spMkLst>
            <pc:docMk/>
            <pc:sldMk cId="3757331353" sldId="265"/>
            <ac:spMk id="8" creationId="{85D91D38-1EFB-4242-AF3D-E41BE198FD4D}"/>
          </ac:spMkLst>
        </pc:spChg>
        <pc:spChg chg="add mod">
          <ac:chgData name="Maximilien Schmidt" userId="934edbb4-d83f-4350-bf75-734323661350" providerId="ADAL" clId="{53FB8DDD-BE2C-F14A-BBE6-6EF6CEE0DD73}" dt="2021-11-26T15:51:09.329" v="763" actId="1076"/>
          <ac:spMkLst>
            <pc:docMk/>
            <pc:sldMk cId="3757331353" sldId="265"/>
            <ac:spMk id="9" creationId="{E803681D-7913-5B4E-B200-2CB23AC749F0}"/>
          </ac:spMkLst>
        </pc:spChg>
        <pc:spChg chg="add mod">
          <ac:chgData name="Maximilien Schmidt" userId="934edbb4-d83f-4350-bf75-734323661350" providerId="ADAL" clId="{53FB8DDD-BE2C-F14A-BBE6-6EF6CEE0DD73}" dt="2021-11-26T15:51:09.329" v="763" actId="1076"/>
          <ac:spMkLst>
            <pc:docMk/>
            <pc:sldMk cId="3757331353" sldId="265"/>
            <ac:spMk id="10" creationId="{EA4625CF-7C38-1449-82D3-08A2AEB58E9F}"/>
          </ac:spMkLst>
        </pc:spChg>
        <pc:spChg chg="add mod">
          <ac:chgData name="Maximilien Schmidt" userId="934edbb4-d83f-4350-bf75-734323661350" providerId="ADAL" clId="{53FB8DDD-BE2C-F14A-BBE6-6EF6CEE0DD73}" dt="2021-11-26T15:51:09.329" v="763" actId="1076"/>
          <ac:spMkLst>
            <pc:docMk/>
            <pc:sldMk cId="3757331353" sldId="265"/>
            <ac:spMk id="11" creationId="{19647040-2290-9A42-9FC7-09FB89B05E14}"/>
          </ac:spMkLst>
        </pc:spChg>
        <pc:spChg chg="add mod">
          <ac:chgData name="Maximilien Schmidt" userId="934edbb4-d83f-4350-bf75-734323661350" providerId="ADAL" clId="{53FB8DDD-BE2C-F14A-BBE6-6EF6CEE0DD73}" dt="2021-11-26T15:51:09.329" v="763" actId="1076"/>
          <ac:spMkLst>
            <pc:docMk/>
            <pc:sldMk cId="3757331353" sldId="265"/>
            <ac:spMk id="12" creationId="{F2939B91-A546-294D-A823-B71C9432CDAF}"/>
          </ac:spMkLst>
        </pc:spChg>
        <pc:spChg chg="add mod">
          <ac:chgData name="Maximilien Schmidt" userId="934edbb4-d83f-4350-bf75-734323661350" providerId="ADAL" clId="{53FB8DDD-BE2C-F14A-BBE6-6EF6CEE0DD73}" dt="2021-11-26T15:51:09.329" v="763" actId="1076"/>
          <ac:spMkLst>
            <pc:docMk/>
            <pc:sldMk cId="3757331353" sldId="265"/>
            <ac:spMk id="13" creationId="{6ACCC588-5BDC-0B4B-BD8C-F06D411B8D3A}"/>
          </ac:spMkLst>
        </pc:spChg>
        <pc:spChg chg="add mod">
          <ac:chgData name="Maximilien Schmidt" userId="934edbb4-d83f-4350-bf75-734323661350" providerId="ADAL" clId="{53FB8DDD-BE2C-F14A-BBE6-6EF6CEE0DD73}" dt="2021-11-26T15:51:09.329" v="763" actId="1076"/>
          <ac:spMkLst>
            <pc:docMk/>
            <pc:sldMk cId="3757331353" sldId="265"/>
            <ac:spMk id="14" creationId="{A18FABAB-4D29-4641-9AEB-C59419E42B8B}"/>
          </ac:spMkLst>
        </pc:spChg>
        <pc:spChg chg="add mod">
          <ac:chgData name="Maximilien Schmidt" userId="934edbb4-d83f-4350-bf75-734323661350" providerId="ADAL" clId="{53FB8DDD-BE2C-F14A-BBE6-6EF6CEE0DD73}" dt="2021-11-26T15:51:09.329" v="763" actId="1076"/>
          <ac:spMkLst>
            <pc:docMk/>
            <pc:sldMk cId="3757331353" sldId="265"/>
            <ac:spMk id="15" creationId="{6A728CF3-92A4-664A-A277-B5A6017B99EA}"/>
          </ac:spMkLst>
        </pc:spChg>
        <pc:spChg chg="add mod">
          <ac:chgData name="Maximilien Schmidt" userId="934edbb4-d83f-4350-bf75-734323661350" providerId="ADAL" clId="{53FB8DDD-BE2C-F14A-BBE6-6EF6CEE0DD73}" dt="2021-11-26T15:51:09.329" v="763" actId="1076"/>
          <ac:spMkLst>
            <pc:docMk/>
            <pc:sldMk cId="3757331353" sldId="265"/>
            <ac:spMk id="16" creationId="{4B8DECB8-2A0F-C346-882D-4E079383E912}"/>
          </ac:spMkLst>
        </pc:spChg>
        <pc:spChg chg="add mod">
          <ac:chgData name="Maximilien Schmidt" userId="934edbb4-d83f-4350-bf75-734323661350" providerId="ADAL" clId="{53FB8DDD-BE2C-F14A-BBE6-6EF6CEE0DD73}" dt="2021-11-26T15:51:09.329" v="763" actId="1076"/>
          <ac:spMkLst>
            <pc:docMk/>
            <pc:sldMk cId="3757331353" sldId="265"/>
            <ac:spMk id="17" creationId="{A1D631A2-5EE5-8D42-9F9E-963CB419C702}"/>
          </ac:spMkLst>
        </pc:spChg>
        <pc:spChg chg="add mod">
          <ac:chgData name="Maximilien Schmidt" userId="934edbb4-d83f-4350-bf75-734323661350" providerId="ADAL" clId="{53FB8DDD-BE2C-F14A-BBE6-6EF6CEE0DD73}" dt="2021-11-26T15:51:09.329" v="763" actId="1076"/>
          <ac:spMkLst>
            <pc:docMk/>
            <pc:sldMk cId="3757331353" sldId="265"/>
            <ac:spMk id="18" creationId="{2916E773-CBDE-1241-A7A9-5FC019CFEB9C}"/>
          </ac:spMkLst>
        </pc:spChg>
        <pc:spChg chg="add mod">
          <ac:chgData name="Maximilien Schmidt" userId="934edbb4-d83f-4350-bf75-734323661350" providerId="ADAL" clId="{53FB8DDD-BE2C-F14A-BBE6-6EF6CEE0DD73}" dt="2021-11-26T15:51:09.329" v="763" actId="1076"/>
          <ac:spMkLst>
            <pc:docMk/>
            <pc:sldMk cId="3757331353" sldId="265"/>
            <ac:spMk id="19" creationId="{0F239C5F-39E9-0147-8EAF-43143081EB65}"/>
          </ac:spMkLst>
        </pc:spChg>
        <pc:spChg chg="add del mod">
          <ac:chgData name="Maximilien Schmidt" userId="934edbb4-d83f-4350-bf75-734323661350" providerId="ADAL" clId="{53FB8DDD-BE2C-F14A-BBE6-6EF6CEE0DD73}" dt="2021-12-07T10:19:19.898" v="869"/>
          <ac:spMkLst>
            <pc:docMk/>
            <pc:sldMk cId="3757331353" sldId="265"/>
            <ac:spMk id="20" creationId="{4B9F10DC-CA3C-E14F-B6F9-BF2197023A65}"/>
          </ac:spMkLst>
        </pc:spChg>
        <pc:spChg chg="add del mod">
          <ac:chgData name="Maximilien Schmidt" userId="934edbb4-d83f-4350-bf75-734323661350" providerId="ADAL" clId="{53FB8DDD-BE2C-F14A-BBE6-6EF6CEE0DD73}" dt="2021-12-07T10:19:19.432" v="867"/>
          <ac:spMkLst>
            <pc:docMk/>
            <pc:sldMk cId="3757331353" sldId="265"/>
            <ac:spMk id="21" creationId="{803634F6-D774-964E-80D8-0D86732409FA}"/>
          </ac:spMkLst>
        </pc:spChg>
        <pc:cxnChg chg="add mod">
          <ac:chgData name="Maximilien Schmidt" userId="934edbb4-d83f-4350-bf75-734323661350" providerId="ADAL" clId="{53FB8DDD-BE2C-F14A-BBE6-6EF6CEE0DD73}" dt="2021-11-26T15:51:09.329" v="763" actId="1076"/>
          <ac:cxnSpMkLst>
            <pc:docMk/>
            <pc:sldMk cId="3757331353" sldId="265"/>
            <ac:cxnSpMk id="2" creationId="{D4877AB3-1694-9F4A-BA56-FDD6382D8815}"/>
          </ac:cxnSpMkLst>
        </pc:cxnChg>
        <pc:cxnChg chg="add mod">
          <ac:chgData name="Maximilien Schmidt" userId="934edbb4-d83f-4350-bf75-734323661350" providerId="ADAL" clId="{53FB8DDD-BE2C-F14A-BBE6-6EF6CEE0DD73}" dt="2021-11-26T15:51:09.329" v="763" actId="1076"/>
          <ac:cxnSpMkLst>
            <pc:docMk/>
            <pc:sldMk cId="3757331353" sldId="265"/>
            <ac:cxnSpMk id="3" creationId="{B887ED3A-B710-0B4F-96FD-562D05A6AEFF}"/>
          </ac:cxnSpMkLst>
        </pc:cxnChg>
        <pc:cxnChg chg="add mod">
          <ac:chgData name="Maximilien Schmidt" userId="934edbb4-d83f-4350-bf75-734323661350" providerId="ADAL" clId="{53FB8DDD-BE2C-F14A-BBE6-6EF6CEE0DD73}" dt="2021-11-26T15:51:09.329" v="763" actId="1076"/>
          <ac:cxnSpMkLst>
            <pc:docMk/>
            <pc:sldMk cId="3757331353" sldId="265"/>
            <ac:cxnSpMk id="4" creationId="{1D6B67B2-8677-0441-AE46-6A087C3F0918}"/>
          </ac:cxnSpMkLst>
        </pc:cxnChg>
        <pc:cxnChg chg="add mod">
          <ac:chgData name="Maximilien Schmidt" userId="934edbb4-d83f-4350-bf75-734323661350" providerId="ADAL" clId="{53FB8DDD-BE2C-F14A-BBE6-6EF6CEE0DD73}" dt="2021-11-26T15:51:09.329" v="763" actId="1076"/>
          <ac:cxnSpMkLst>
            <pc:docMk/>
            <pc:sldMk cId="3757331353" sldId="265"/>
            <ac:cxnSpMk id="5" creationId="{C3C1372A-AF92-C044-94AE-C22901A69CBE}"/>
          </ac:cxnSpMkLst>
        </pc:cxnChg>
        <pc:cxnChg chg="add mod">
          <ac:chgData name="Maximilien Schmidt" userId="934edbb4-d83f-4350-bf75-734323661350" providerId="ADAL" clId="{53FB8DDD-BE2C-F14A-BBE6-6EF6CEE0DD73}" dt="2021-11-26T15:51:09.329" v="763" actId="1076"/>
          <ac:cxnSpMkLst>
            <pc:docMk/>
            <pc:sldMk cId="3757331353" sldId="265"/>
            <ac:cxnSpMk id="6" creationId="{A0FD0D3C-E948-5740-B877-B449CD1F82EE}"/>
          </ac:cxnSpMkLst>
        </pc:cxnChg>
      </pc:sldChg>
      <pc:sldChg chg="new del">
        <pc:chgData name="Maximilien Schmidt" userId="934edbb4-d83f-4350-bf75-734323661350" providerId="ADAL" clId="{53FB8DDD-BE2C-F14A-BBE6-6EF6CEE0DD73}" dt="2021-11-26T14:45:06.082" v="669" actId="2696"/>
        <pc:sldMkLst>
          <pc:docMk/>
          <pc:sldMk cId="1165647592" sldId="266"/>
        </pc:sldMkLst>
      </pc:sldChg>
      <pc:sldChg chg="new">
        <pc:chgData name="Maximilien Schmidt" userId="934edbb4-d83f-4350-bf75-734323661350" providerId="ADAL" clId="{53FB8DDD-BE2C-F14A-BBE6-6EF6CEE0DD73}" dt="2021-11-26T14:45:15.134" v="670" actId="680"/>
        <pc:sldMkLst>
          <pc:docMk/>
          <pc:sldMk cId="1879927909" sldId="266"/>
        </pc:sldMkLst>
      </pc:sldChg>
      <pc:sldChg chg="new del">
        <pc:chgData name="Maximilien Schmidt" userId="934edbb4-d83f-4350-bf75-734323661350" providerId="ADAL" clId="{53FB8DDD-BE2C-F14A-BBE6-6EF6CEE0DD73}" dt="2021-11-26T14:45:00.963" v="667" actId="680"/>
        <pc:sldMkLst>
          <pc:docMk/>
          <pc:sldMk cId="2810390560" sldId="266"/>
        </pc:sldMkLst>
      </pc:sldChg>
      <pc:sldChg chg="new del">
        <pc:chgData name="Maximilien Schmidt" userId="934edbb4-d83f-4350-bf75-734323661350" providerId="ADAL" clId="{53FB8DDD-BE2C-F14A-BBE6-6EF6CEE0DD73}" dt="2021-11-26T15:46:03.401" v="756" actId="2696"/>
        <pc:sldMkLst>
          <pc:docMk/>
          <pc:sldMk cId="2038430041" sldId="267"/>
        </pc:sldMkLst>
      </pc:sldChg>
      <pc:sldChg chg="addSp delSp modSp new mod">
        <pc:chgData name="Maximilien Schmidt" userId="934edbb4-d83f-4350-bf75-734323661350" providerId="ADAL" clId="{53FB8DDD-BE2C-F14A-BBE6-6EF6CEE0DD73}" dt="2021-12-07T15:38:21.514" v="1048" actId="1076"/>
        <pc:sldMkLst>
          <pc:docMk/>
          <pc:sldMk cId="2881001099" sldId="267"/>
        </pc:sldMkLst>
        <pc:spChg chg="add mod">
          <ac:chgData name="Maximilien Schmidt" userId="934edbb4-d83f-4350-bf75-734323661350" providerId="ADAL" clId="{53FB8DDD-BE2C-F14A-BBE6-6EF6CEE0DD73}" dt="2021-12-07T11:14:22.442" v="1004" actId="255"/>
          <ac:spMkLst>
            <pc:docMk/>
            <pc:sldMk cId="2881001099" sldId="267"/>
            <ac:spMk id="36" creationId="{629D3BD6-52C8-8345-ADB3-87236FA342AA}"/>
          </ac:spMkLst>
        </pc:spChg>
        <pc:spChg chg="add del mod">
          <ac:chgData name="Maximilien Schmidt" userId="934edbb4-d83f-4350-bf75-734323661350" providerId="ADAL" clId="{53FB8DDD-BE2C-F14A-BBE6-6EF6CEE0DD73}" dt="2021-12-07T11:12:46.377" v="982"/>
          <ac:spMkLst>
            <pc:docMk/>
            <pc:sldMk cId="2881001099" sldId="267"/>
            <ac:spMk id="37" creationId="{E35DC2D6-98DF-9041-ADA0-4EDE03636F99}"/>
          </ac:spMkLst>
        </pc:spChg>
        <pc:spChg chg="add del mod">
          <ac:chgData name="Maximilien Schmidt" userId="934edbb4-d83f-4350-bf75-734323661350" providerId="ADAL" clId="{53FB8DDD-BE2C-F14A-BBE6-6EF6CEE0DD73}" dt="2021-12-07T11:12:53.551" v="985" actId="478"/>
          <ac:spMkLst>
            <pc:docMk/>
            <pc:sldMk cId="2881001099" sldId="267"/>
            <ac:spMk id="38" creationId="{79B7F6C8-A7D8-A347-B020-561ADBE54956}"/>
          </ac:spMkLst>
        </pc:spChg>
        <pc:picChg chg="add mod">
          <ac:chgData name="Maximilien Schmidt" userId="934edbb4-d83f-4350-bf75-734323661350" providerId="ADAL" clId="{53FB8DDD-BE2C-F14A-BBE6-6EF6CEE0DD73}" dt="2021-12-07T15:38:21.514" v="1048" actId="1076"/>
          <ac:picMkLst>
            <pc:docMk/>
            <pc:sldMk cId="2881001099" sldId="267"/>
            <ac:picMk id="3" creationId="{076377C6-2E58-7D44-95B7-653238FE4D68}"/>
          </ac:picMkLst>
        </pc:picChg>
        <pc:picChg chg="add mod">
          <ac:chgData name="Maximilien Schmidt" userId="934edbb4-d83f-4350-bf75-734323661350" providerId="ADAL" clId="{53FB8DDD-BE2C-F14A-BBE6-6EF6CEE0DD73}" dt="2021-12-07T11:33:39.083" v="1042" actId="1076"/>
          <ac:picMkLst>
            <pc:docMk/>
            <pc:sldMk cId="2881001099" sldId="267"/>
            <ac:picMk id="5" creationId="{E3BD4F76-AD06-F440-9829-DF8989EBA7C9}"/>
          </ac:picMkLst>
        </pc:picChg>
        <pc:picChg chg="add mod">
          <ac:chgData name="Maximilien Schmidt" userId="934edbb4-d83f-4350-bf75-734323661350" providerId="ADAL" clId="{53FB8DDD-BE2C-F14A-BBE6-6EF6CEE0DD73}" dt="2021-12-07T15:38:21.514" v="1048" actId="1076"/>
          <ac:picMkLst>
            <pc:docMk/>
            <pc:sldMk cId="2881001099" sldId="267"/>
            <ac:picMk id="7" creationId="{0CF1B14F-8BAB-BB4B-BDEB-59ECCBE15F25}"/>
          </ac:picMkLst>
        </pc:picChg>
        <pc:picChg chg="add mod">
          <ac:chgData name="Maximilien Schmidt" userId="934edbb4-d83f-4350-bf75-734323661350" providerId="ADAL" clId="{53FB8DDD-BE2C-F14A-BBE6-6EF6CEE0DD73}" dt="2021-12-07T11:33:39.083" v="1042" actId="1076"/>
          <ac:picMkLst>
            <pc:docMk/>
            <pc:sldMk cId="2881001099" sldId="267"/>
            <ac:picMk id="9" creationId="{291A5031-D4B5-904F-B1F2-D1E040C20F80}"/>
          </ac:picMkLst>
        </pc:picChg>
        <pc:picChg chg="add mod">
          <ac:chgData name="Maximilien Schmidt" userId="934edbb4-d83f-4350-bf75-734323661350" providerId="ADAL" clId="{53FB8DDD-BE2C-F14A-BBE6-6EF6CEE0DD73}" dt="2021-12-07T15:38:21.514" v="1048" actId="1076"/>
          <ac:picMkLst>
            <pc:docMk/>
            <pc:sldMk cId="2881001099" sldId="267"/>
            <ac:picMk id="11" creationId="{33AD04DE-680B-BA42-AF9D-C4A11995FA52}"/>
          </ac:picMkLst>
        </pc:picChg>
        <pc:picChg chg="add mod">
          <ac:chgData name="Maximilien Schmidt" userId="934edbb4-d83f-4350-bf75-734323661350" providerId="ADAL" clId="{53FB8DDD-BE2C-F14A-BBE6-6EF6CEE0DD73}" dt="2021-12-07T11:33:39.083" v="1042" actId="1076"/>
          <ac:picMkLst>
            <pc:docMk/>
            <pc:sldMk cId="2881001099" sldId="267"/>
            <ac:picMk id="13" creationId="{DBE9C835-0287-9543-A84F-7B5AAD274FA6}"/>
          </ac:picMkLst>
        </pc:picChg>
        <pc:picChg chg="add mod">
          <ac:chgData name="Maximilien Schmidt" userId="934edbb4-d83f-4350-bf75-734323661350" providerId="ADAL" clId="{53FB8DDD-BE2C-F14A-BBE6-6EF6CEE0DD73}" dt="2021-12-07T11:33:39.083" v="1042" actId="1076"/>
          <ac:picMkLst>
            <pc:docMk/>
            <pc:sldMk cId="2881001099" sldId="267"/>
            <ac:picMk id="15" creationId="{9C8CA223-7FAD-4145-87C3-611C905BA3DC}"/>
          </ac:picMkLst>
        </pc:picChg>
        <pc:picChg chg="add mod">
          <ac:chgData name="Maximilien Schmidt" userId="934edbb4-d83f-4350-bf75-734323661350" providerId="ADAL" clId="{53FB8DDD-BE2C-F14A-BBE6-6EF6CEE0DD73}" dt="2021-12-07T15:38:21.514" v="1048" actId="1076"/>
          <ac:picMkLst>
            <pc:docMk/>
            <pc:sldMk cId="2881001099" sldId="267"/>
            <ac:picMk id="17" creationId="{76CCB875-29E4-3248-82D6-FAC1425FCDF8}"/>
          </ac:picMkLst>
        </pc:picChg>
        <pc:picChg chg="add mod">
          <ac:chgData name="Maximilien Schmidt" userId="934edbb4-d83f-4350-bf75-734323661350" providerId="ADAL" clId="{53FB8DDD-BE2C-F14A-BBE6-6EF6CEE0DD73}" dt="2021-12-07T15:38:21.514" v="1048" actId="1076"/>
          <ac:picMkLst>
            <pc:docMk/>
            <pc:sldMk cId="2881001099" sldId="267"/>
            <ac:picMk id="19" creationId="{4293A129-A6C4-6F42-B23F-195CC2DA8FDE}"/>
          </ac:picMkLst>
        </pc:picChg>
        <pc:picChg chg="add mod">
          <ac:chgData name="Maximilien Schmidt" userId="934edbb4-d83f-4350-bf75-734323661350" providerId="ADAL" clId="{53FB8DDD-BE2C-F14A-BBE6-6EF6CEE0DD73}" dt="2021-12-07T11:33:39.083" v="1042" actId="1076"/>
          <ac:picMkLst>
            <pc:docMk/>
            <pc:sldMk cId="2881001099" sldId="267"/>
            <ac:picMk id="21" creationId="{8ABC8132-31DE-7E4F-8480-27CDFE4A0A72}"/>
          </ac:picMkLst>
        </pc:picChg>
        <pc:picChg chg="add mod">
          <ac:chgData name="Maximilien Schmidt" userId="934edbb4-d83f-4350-bf75-734323661350" providerId="ADAL" clId="{53FB8DDD-BE2C-F14A-BBE6-6EF6CEE0DD73}" dt="2021-12-07T11:33:39.083" v="1042" actId="1076"/>
          <ac:picMkLst>
            <pc:docMk/>
            <pc:sldMk cId="2881001099" sldId="267"/>
            <ac:picMk id="23" creationId="{7DBD492E-4064-D646-AE43-3C2552765193}"/>
          </ac:picMkLst>
        </pc:picChg>
        <pc:picChg chg="add mod">
          <ac:chgData name="Maximilien Schmidt" userId="934edbb4-d83f-4350-bf75-734323661350" providerId="ADAL" clId="{53FB8DDD-BE2C-F14A-BBE6-6EF6CEE0DD73}" dt="2021-12-07T15:38:21.514" v="1048" actId="1076"/>
          <ac:picMkLst>
            <pc:docMk/>
            <pc:sldMk cId="2881001099" sldId="267"/>
            <ac:picMk id="25" creationId="{A1C02A2B-FC34-2145-BD77-B2829D3AD36A}"/>
          </ac:picMkLst>
        </pc:picChg>
        <pc:picChg chg="add mod">
          <ac:chgData name="Maximilien Schmidt" userId="934edbb4-d83f-4350-bf75-734323661350" providerId="ADAL" clId="{53FB8DDD-BE2C-F14A-BBE6-6EF6CEE0DD73}" dt="2021-12-07T11:33:39.083" v="1042" actId="1076"/>
          <ac:picMkLst>
            <pc:docMk/>
            <pc:sldMk cId="2881001099" sldId="267"/>
            <ac:picMk id="27" creationId="{F3D011A9-F3A9-9B46-8270-8D108D5405C0}"/>
          </ac:picMkLst>
        </pc:picChg>
        <pc:picChg chg="add del mod">
          <ac:chgData name="Maximilien Schmidt" userId="934edbb4-d83f-4350-bf75-734323661350" providerId="ADAL" clId="{53FB8DDD-BE2C-F14A-BBE6-6EF6CEE0DD73}" dt="2021-12-07T11:08:56.294" v="945" actId="478"/>
          <ac:picMkLst>
            <pc:docMk/>
            <pc:sldMk cId="2881001099" sldId="267"/>
            <ac:picMk id="29" creationId="{0B5E29C3-9DB2-E34C-A2BC-196FA97A960A}"/>
          </ac:picMkLst>
        </pc:picChg>
        <pc:picChg chg="add del mod">
          <ac:chgData name="Maximilien Schmidt" userId="934edbb4-d83f-4350-bf75-734323661350" providerId="ADAL" clId="{53FB8DDD-BE2C-F14A-BBE6-6EF6CEE0DD73}" dt="2021-12-07T11:08:36.996" v="941" actId="478"/>
          <ac:picMkLst>
            <pc:docMk/>
            <pc:sldMk cId="2881001099" sldId="267"/>
            <ac:picMk id="31" creationId="{E92F25A8-7643-9E43-818D-CE504A031076}"/>
          </ac:picMkLst>
        </pc:picChg>
        <pc:picChg chg="add del mod">
          <ac:chgData name="Maximilien Schmidt" userId="934edbb4-d83f-4350-bf75-734323661350" providerId="ADAL" clId="{53FB8DDD-BE2C-F14A-BBE6-6EF6CEE0DD73}" dt="2021-12-07T11:12:09.749" v="948" actId="478"/>
          <ac:picMkLst>
            <pc:docMk/>
            <pc:sldMk cId="2881001099" sldId="267"/>
            <ac:picMk id="33" creationId="{B5988C3F-FEE5-4740-812E-F685EE2A2FF0}"/>
          </ac:picMkLst>
        </pc:picChg>
        <pc:picChg chg="add del mod">
          <ac:chgData name="Maximilien Schmidt" userId="934edbb4-d83f-4350-bf75-734323661350" providerId="ADAL" clId="{53FB8DDD-BE2C-F14A-BBE6-6EF6CEE0DD73}" dt="2021-12-07T11:12:08.932" v="947" actId="478"/>
          <ac:picMkLst>
            <pc:docMk/>
            <pc:sldMk cId="2881001099" sldId="267"/>
            <ac:picMk id="35" creationId="{3862B5FF-D414-1D4A-9EA0-EB59F0846A60}"/>
          </ac:picMkLst>
        </pc:picChg>
        <pc:picChg chg="add mod">
          <ac:chgData name="Maximilien Schmidt" userId="934edbb4-d83f-4350-bf75-734323661350" providerId="ADAL" clId="{53FB8DDD-BE2C-F14A-BBE6-6EF6CEE0DD73}" dt="2021-12-07T11:33:39.083" v="1042" actId="1076"/>
          <ac:picMkLst>
            <pc:docMk/>
            <pc:sldMk cId="2881001099" sldId="267"/>
            <ac:picMk id="40" creationId="{3DA8C1AE-B2D7-8D42-B932-49E975DBD1B2}"/>
          </ac:picMkLst>
        </pc:picChg>
        <pc:picChg chg="add mod">
          <ac:chgData name="Maximilien Schmidt" userId="934edbb4-d83f-4350-bf75-734323661350" providerId="ADAL" clId="{53FB8DDD-BE2C-F14A-BBE6-6EF6CEE0DD73}" dt="2021-12-07T11:33:45.808" v="1044" actId="1076"/>
          <ac:picMkLst>
            <pc:docMk/>
            <pc:sldMk cId="2881001099" sldId="267"/>
            <ac:picMk id="42" creationId="{52F9588D-5C81-A847-AC9F-6825DB9A5967}"/>
          </ac:picMkLst>
        </pc:picChg>
        <pc:picChg chg="add mod">
          <ac:chgData name="Maximilien Schmidt" userId="934edbb4-d83f-4350-bf75-734323661350" providerId="ADAL" clId="{53FB8DDD-BE2C-F14A-BBE6-6EF6CEE0DD73}" dt="2021-12-07T15:38:21.514" v="1048" actId="1076"/>
          <ac:picMkLst>
            <pc:docMk/>
            <pc:sldMk cId="2881001099" sldId="267"/>
            <ac:picMk id="44" creationId="{BC5266CD-D552-B944-9C7B-E3679ED0E0F4}"/>
          </ac:picMkLst>
        </pc:picChg>
        <pc:picChg chg="add mod">
          <ac:chgData name="Maximilien Schmidt" userId="934edbb4-d83f-4350-bf75-734323661350" providerId="ADAL" clId="{53FB8DDD-BE2C-F14A-BBE6-6EF6CEE0DD73}" dt="2021-12-07T15:38:21.514" v="1048" actId="1076"/>
          <ac:picMkLst>
            <pc:docMk/>
            <pc:sldMk cId="2881001099" sldId="267"/>
            <ac:picMk id="46" creationId="{70C85DFD-9336-2643-AB76-BD0B58693498}"/>
          </ac:picMkLst>
        </pc:picChg>
        <pc:picChg chg="add mod">
          <ac:chgData name="Maximilien Schmidt" userId="934edbb4-d83f-4350-bf75-734323661350" providerId="ADAL" clId="{53FB8DDD-BE2C-F14A-BBE6-6EF6CEE0DD73}" dt="2021-12-07T15:38:21.514" v="1048" actId="1076"/>
          <ac:picMkLst>
            <pc:docMk/>
            <pc:sldMk cId="2881001099" sldId="267"/>
            <ac:picMk id="48" creationId="{B297B8BB-CE3E-664B-9289-8BF0D06A8601}"/>
          </ac:picMkLst>
        </pc:picChg>
      </pc:sldChg>
      <pc:sldChg chg="new">
        <pc:chgData name="Maximilien Schmidt" userId="934edbb4-d83f-4350-bf75-734323661350" providerId="ADAL" clId="{53FB8DDD-BE2C-F14A-BBE6-6EF6CEE0DD73}" dt="2021-12-09T14:27:15.595" v="1171" actId="680"/>
        <pc:sldMkLst>
          <pc:docMk/>
          <pc:sldMk cId="3436543201" sldId="268"/>
        </pc:sldMkLst>
      </pc:sldChg>
      <pc:sldChg chg="addSp delSp modSp new del mod">
        <pc:chgData name="Maximilien Schmidt" userId="934edbb4-d83f-4350-bf75-734323661350" providerId="ADAL" clId="{53FB8DDD-BE2C-F14A-BBE6-6EF6CEE0DD73}" dt="2021-12-09T14:32:22.407" v="1205" actId="2696"/>
        <pc:sldMkLst>
          <pc:docMk/>
          <pc:sldMk cId="1451826989" sldId="269"/>
        </pc:sldMkLst>
        <pc:spChg chg="add del mod">
          <ac:chgData name="Maximilien Schmidt" userId="934edbb4-d83f-4350-bf75-734323661350" providerId="ADAL" clId="{53FB8DDD-BE2C-F14A-BBE6-6EF6CEE0DD73}" dt="2021-12-09T14:29:11.690" v="1180" actId="478"/>
          <ac:spMkLst>
            <pc:docMk/>
            <pc:sldMk cId="1451826989" sldId="269"/>
            <ac:spMk id="3" creationId="{BFD1E41C-AB8E-E74C-B9A5-7A16740E3BB3}"/>
          </ac:spMkLst>
        </pc:spChg>
      </pc:sldChg>
      <pc:sldChg chg="modSp new mod">
        <pc:chgData name="Maximilien Schmidt" userId="934edbb4-d83f-4350-bf75-734323661350" providerId="ADAL" clId="{53FB8DDD-BE2C-F14A-BBE6-6EF6CEE0DD73}" dt="2021-12-14T10:11:52.526" v="1420" actId="14100"/>
        <pc:sldMkLst>
          <pc:docMk/>
          <pc:sldMk cId="406327799" sldId="270"/>
        </pc:sldMkLst>
        <pc:spChg chg="mod">
          <ac:chgData name="Maximilien Schmidt" userId="934edbb4-d83f-4350-bf75-734323661350" providerId="ADAL" clId="{53FB8DDD-BE2C-F14A-BBE6-6EF6CEE0DD73}" dt="2021-12-14T10:11:36.340" v="1415" actId="14100"/>
          <ac:spMkLst>
            <pc:docMk/>
            <pc:sldMk cId="406327799" sldId="270"/>
            <ac:spMk id="3" creationId="{D803784E-D934-6E4E-8609-2C414F01F876}"/>
          </ac:spMkLst>
        </pc:spChg>
        <pc:spChg chg="mod">
          <ac:chgData name="Maximilien Schmidt" userId="934edbb4-d83f-4350-bf75-734323661350" providerId="ADAL" clId="{53FB8DDD-BE2C-F14A-BBE6-6EF6CEE0DD73}" dt="2021-12-14T10:11:41.482" v="1416" actId="14100"/>
          <ac:spMkLst>
            <pc:docMk/>
            <pc:sldMk cId="406327799" sldId="270"/>
            <ac:spMk id="4" creationId="{4F786FA2-A696-1646-8C33-AE807F6700C7}"/>
          </ac:spMkLst>
        </pc:spChg>
        <pc:spChg chg="mod">
          <ac:chgData name="Maximilien Schmidt" userId="934edbb4-d83f-4350-bf75-734323661350" providerId="ADAL" clId="{53FB8DDD-BE2C-F14A-BBE6-6EF6CEE0DD73}" dt="2021-12-14T10:11:43.633" v="1417" actId="14100"/>
          <ac:spMkLst>
            <pc:docMk/>
            <pc:sldMk cId="406327799" sldId="270"/>
            <ac:spMk id="5" creationId="{BF4F238A-DFFD-D24B-BC16-9B2A78FF84A7}"/>
          </ac:spMkLst>
        </pc:spChg>
        <pc:spChg chg="mod">
          <ac:chgData name="Maximilien Schmidt" userId="934edbb4-d83f-4350-bf75-734323661350" providerId="ADAL" clId="{53FB8DDD-BE2C-F14A-BBE6-6EF6CEE0DD73}" dt="2021-12-14T10:11:52.526" v="1420" actId="14100"/>
          <ac:spMkLst>
            <pc:docMk/>
            <pc:sldMk cId="406327799" sldId="270"/>
            <ac:spMk id="6" creationId="{EA999B5D-8684-A949-94B8-E90760B84543}"/>
          </ac:spMkLst>
        </pc:spChg>
        <pc:spChg chg="mod">
          <ac:chgData name="Maximilien Schmidt" userId="934edbb4-d83f-4350-bf75-734323661350" providerId="ADAL" clId="{53FB8DDD-BE2C-F14A-BBE6-6EF6CEE0DD73}" dt="2021-12-14T10:11:49.928" v="1419" actId="14100"/>
          <ac:spMkLst>
            <pc:docMk/>
            <pc:sldMk cId="406327799" sldId="270"/>
            <ac:spMk id="7" creationId="{CBF131AB-ADDB-B04C-9B4D-7E04F004A1A1}"/>
          </ac:spMkLst>
        </pc:spChg>
        <pc:spChg chg="mod">
          <ac:chgData name="Maximilien Schmidt" userId="934edbb4-d83f-4350-bf75-734323661350" providerId="ADAL" clId="{53FB8DDD-BE2C-F14A-BBE6-6EF6CEE0DD73}" dt="2021-12-14T10:11:46.145" v="1418" actId="14100"/>
          <ac:spMkLst>
            <pc:docMk/>
            <pc:sldMk cId="406327799" sldId="270"/>
            <ac:spMk id="8" creationId="{3EDD247A-C056-9347-AA43-094E472A099B}"/>
          </ac:spMkLst>
        </pc:spChg>
      </pc:sldChg>
      <pc:sldChg chg="new del">
        <pc:chgData name="Maximilien Schmidt" userId="934edbb4-d83f-4350-bf75-734323661350" providerId="ADAL" clId="{53FB8DDD-BE2C-F14A-BBE6-6EF6CEE0DD73}" dt="2021-12-09T14:32:19.103" v="1203" actId="2696"/>
        <pc:sldMkLst>
          <pc:docMk/>
          <pc:sldMk cId="1921988540" sldId="270"/>
        </pc:sldMkLst>
      </pc:sldChg>
      <pc:sldChg chg="addSp delSp modSp new mod">
        <pc:chgData name="Maximilien Schmidt" userId="934edbb4-d83f-4350-bf75-734323661350" providerId="ADAL" clId="{53FB8DDD-BE2C-F14A-BBE6-6EF6CEE0DD73}" dt="2021-12-09T14:58:53.210" v="1260"/>
        <pc:sldMkLst>
          <pc:docMk/>
          <pc:sldMk cId="2209865873" sldId="271"/>
        </pc:sldMkLst>
        <pc:spChg chg="add del mod">
          <ac:chgData name="Maximilien Schmidt" userId="934edbb4-d83f-4350-bf75-734323661350" providerId="ADAL" clId="{53FB8DDD-BE2C-F14A-BBE6-6EF6CEE0DD73}" dt="2021-12-09T14:58:53.210" v="1260"/>
          <ac:spMkLst>
            <pc:docMk/>
            <pc:sldMk cId="2209865873" sldId="271"/>
            <ac:spMk id="3" creationId="{EC2CB06B-52A1-8146-BDF7-747AD29BDD7F}"/>
          </ac:spMkLst>
        </pc:spChg>
      </pc:sldChg>
      <pc:sldChg chg="new del">
        <pc:chgData name="Maximilien Schmidt" userId="934edbb4-d83f-4350-bf75-734323661350" providerId="ADAL" clId="{53FB8DDD-BE2C-F14A-BBE6-6EF6CEE0DD73}" dt="2021-12-10T11:04:43.207" v="1307" actId="680"/>
        <pc:sldMkLst>
          <pc:docMk/>
          <pc:sldMk cId="3908969021" sldId="272"/>
        </pc:sldMkLst>
      </pc:sldChg>
      <pc:sldChg chg="new">
        <pc:chgData name="Maximilien Schmidt" userId="934edbb4-d83f-4350-bf75-734323661350" providerId="ADAL" clId="{53FB8DDD-BE2C-F14A-BBE6-6EF6CEE0DD73}" dt="2021-12-10T11:23:41.873" v="1359" actId="680"/>
        <pc:sldMkLst>
          <pc:docMk/>
          <pc:sldMk cId="4140038772" sldId="272"/>
        </pc:sldMkLst>
      </pc:sldChg>
      <pc:sldChg chg="addSp delSp modSp new mod">
        <pc:chgData name="Maximilien Schmidt" userId="934edbb4-d83f-4350-bf75-734323661350" providerId="ADAL" clId="{53FB8DDD-BE2C-F14A-BBE6-6EF6CEE0DD73}" dt="2021-12-15T12:49:39.656" v="1501"/>
        <pc:sldMkLst>
          <pc:docMk/>
          <pc:sldMk cId="195787411" sldId="273"/>
        </pc:sldMkLst>
        <pc:spChg chg="add del mod">
          <ac:chgData name="Maximilien Schmidt" userId="934edbb4-d83f-4350-bf75-734323661350" providerId="ADAL" clId="{53FB8DDD-BE2C-F14A-BBE6-6EF6CEE0DD73}" dt="2021-12-15T12:49:39.656" v="1501"/>
          <ac:spMkLst>
            <pc:docMk/>
            <pc:sldMk cId="195787411" sldId="273"/>
            <ac:spMk id="4" creationId="{7B96102E-2CC1-BD42-985E-2E7EAF10D6D6}"/>
          </ac:spMkLst>
        </pc:spChg>
      </pc:sldChg>
      <pc:sldChg chg="new del">
        <pc:chgData name="Maximilien Schmidt" userId="934edbb4-d83f-4350-bf75-734323661350" providerId="ADAL" clId="{53FB8DDD-BE2C-F14A-BBE6-6EF6CEE0DD73}" dt="2021-12-15T12:52:15.890" v="1511" actId="680"/>
        <pc:sldMkLst>
          <pc:docMk/>
          <pc:sldMk cId="684304922" sldId="274"/>
        </pc:sldMkLst>
      </pc:sldChg>
      <pc:sldChg chg="new del">
        <pc:chgData name="Maximilien Schmidt" userId="934edbb4-d83f-4350-bf75-734323661350" providerId="ADAL" clId="{53FB8DDD-BE2C-F14A-BBE6-6EF6CEE0DD73}" dt="2021-12-15T12:52:23.725" v="1515" actId="680"/>
        <pc:sldMkLst>
          <pc:docMk/>
          <pc:sldMk cId="1602050964" sldId="274"/>
        </pc:sldMkLst>
      </pc:sldChg>
      <pc:sldChg chg="new">
        <pc:chgData name="Maximilien Schmidt" userId="934edbb4-d83f-4350-bf75-734323661350" providerId="ADAL" clId="{53FB8DDD-BE2C-F14A-BBE6-6EF6CEE0DD73}" dt="2021-12-16T11:00:30.740" v="2092" actId="680"/>
        <pc:sldMkLst>
          <pc:docMk/>
          <pc:sldMk cId="4072619224" sldId="274"/>
        </pc:sldMkLst>
      </pc:sldChg>
      <pc:sldChg chg="new del">
        <pc:chgData name="Maximilien Schmidt" userId="934edbb4-d83f-4350-bf75-734323661350" providerId="ADAL" clId="{53FB8DDD-BE2C-F14A-BBE6-6EF6CEE0DD73}" dt="2021-12-15T12:52:18.937" v="1513" actId="680"/>
        <pc:sldMkLst>
          <pc:docMk/>
          <pc:sldMk cId="4211285623" sldId="274"/>
        </pc:sldMkLst>
      </pc:sldChg>
      <pc:sldChg chg="new del">
        <pc:chgData name="Maximilien Schmidt" userId="934edbb4-d83f-4350-bf75-734323661350" providerId="ADAL" clId="{53FB8DDD-BE2C-F14A-BBE6-6EF6CEE0DD73}" dt="2021-12-15T12:50:16.579" v="1503" actId="2696"/>
        <pc:sldMkLst>
          <pc:docMk/>
          <pc:sldMk cId="4271361980" sldId="274"/>
        </pc:sldMkLst>
      </pc:sldChg>
      <pc:sldMasterChg chg="addSp delSp modSp mod addSldLayout delSldLayout modSldLayout sldLayoutOrd">
        <pc:chgData name="Maximilien Schmidt" userId="934edbb4-d83f-4350-bf75-734323661350" providerId="ADAL" clId="{53FB8DDD-BE2C-F14A-BBE6-6EF6CEE0DD73}" dt="2021-12-16T11:20:00.175" v="2157" actId="6014"/>
        <pc:sldMasterMkLst>
          <pc:docMk/>
          <pc:sldMasterMk cId="3136449337" sldId="2147483648"/>
        </pc:sldMasterMkLst>
        <pc:spChg chg="add mod">
          <ac:chgData name="Maximilien Schmidt" userId="934edbb4-d83f-4350-bf75-734323661350" providerId="ADAL" clId="{53FB8DDD-BE2C-F14A-BBE6-6EF6CEE0DD73}" dt="2021-12-16T10:37:19.533" v="1803" actId="207"/>
          <ac:spMkLst>
            <pc:docMk/>
            <pc:sldMasterMk cId="3136449337" sldId="2147483648"/>
            <ac:spMk id="3" creationId="{B20D7993-6BEE-C543-B30F-540211FED184}"/>
          </ac:spMkLst>
        </pc:spChg>
        <pc:spChg chg="mod">
          <ac:chgData name="Maximilien Schmidt" userId="934edbb4-d83f-4350-bf75-734323661350" providerId="ADAL" clId="{53FB8DDD-BE2C-F14A-BBE6-6EF6CEE0DD73}" dt="2021-11-26T09:39:54.454" v="18"/>
          <ac:spMkLst>
            <pc:docMk/>
            <pc:sldMasterMk cId="3136449337" sldId="2147483648"/>
            <ac:spMk id="6" creationId="{24406E04-EBE4-DA4B-865A-197EEE4B7634}"/>
          </ac:spMkLst>
        </pc:spChg>
        <pc:spChg chg="mod">
          <ac:chgData name="Maximilien Schmidt" userId="934edbb4-d83f-4350-bf75-734323661350" providerId="ADAL" clId="{53FB8DDD-BE2C-F14A-BBE6-6EF6CEE0DD73}" dt="2021-11-26T09:39:54.454" v="18"/>
          <ac:spMkLst>
            <pc:docMk/>
            <pc:sldMasterMk cId="3136449337" sldId="2147483648"/>
            <ac:spMk id="10" creationId="{03DC0578-2E62-8E4B-A5B4-BB7623D2AFFF}"/>
          </ac:spMkLst>
        </pc:spChg>
        <pc:spChg chg="add mod">
          <ac:chgData name="Maximilien Schmidt" userId="934edbb4-d83f-4350-bf75-734323661350" providerId="ADAL" clId="{53FB8DDD-BE2C-F14A-BBE6-6EF6CEE0DD73}" dt="2021-12-16T10:37:15.997" v="1802" actId="207"/>
          <ac:spMkLst>
            <pc:docMk/>
            <pc:sldMasterMk cId="3136449337" sldId="2147483648"/>
            <ac:spMk id="11" creationId="{5F2FD450-5DA4-CD46-A1EF-C747DF8237F1}"/>
          </ac:spMkLst>
        </pc:spChg>
        <pc:grpChg chg="add del mod">
          <ac:chgData name="Maximilien Schmidt" userId="934edbb4-d83f-4350-bf75-734323661350" providerId="ADAL" clId="{53FB8DDD-BE2C-F14A-BBE6-6EF6CEE0DD73}" dt="2021-12-16T10:40:32.152" v="1813" actId="478"/>
          <ac:grpSpMkLst>
            <pc:docMk/>
            <pc:sldMasterMk cId="3136449337" sldId="2147483648"/>
            <ac:grpSpMk id="4" creationId="{6FCDE30C-1B93-3447-83B9-8E238F5E8CEA}"/>
          </ac:grpSpMkLst>
        </pc:grpChg>
        <pc:picChg chg="mod">
          <ac:chgData name="Maximilien Schmidt" userId="934edbb4-d83f-4350-bf75-734323661350" providerId="ADAL" clId="{53FB8DDD-BE2C-F14A-BBE6-6EF6CEE0DD73}" dt="2021-11-26T09:39:54.454" v="18"/>
          <ac:picMkLst>
            <pc:docMk/>
            <pc:sldMasterMk cId="3136449337" sldId="2147483648"/>
            <ac:picMk id="5" creationId="{6C059587-7FF1-B440-898E-1F3507A61679}"/>
          </ac:picMkLst>
        </pc:picChg>
        <pc:picChg chg="mod">
          <ac:chgData name="Maximilien Schmidt" userId="934edbb4-d83f-4350-bf75-734323661350" providerId="ADAL" clId="{53FB8DDD-BE2C-F14A-BBE6-6EF6CEE0DD73}" dt="2021-11-26T09:39:54.454" v="18"/>
          <ac:picMkLst>
            <pc:docMk/>
            <pc:sldMasterMk cId="3136449337" sldId="2147483648"/>
            <ac:picMk id="7" creationId="{8EBEBB25-3DCE-7E4D-85E2-F876A86E372E}"/>
          </ac:picMkLst>
        </pc:picChg>
        <pc:picChg chg="mod">
          <ac:chgData name="Maximilien Schmidt" userId="934edbb4-d83f-4350-bf75-734323661350" providerId="ADAL" clId="{53FB8DDD-BE2C-F14A-BBE6-6EF6CEE0DD73}" dt="2021-11-26T09:39:54.454" v="18"/>
          <ac:picMkLst>
            <pc:docMk/>
            <pc:sldMasterMk cId="3136449337" sldId="2147483648"/>
            <ac:picMk id="8" creationId="{C88EBD00-C642-114A-AA91-BE9936C35558}"/>
          </ac:picMkLst>
        </pc:picChg>
        <pc:picChg chg="mod">
          <ac:chgData name="Maximilien Schmidt" userId="934edbb4-d83f-4350-bf75-734323661350" providerId="ADAL" clId="{53FB8DDD-BE2C-F14A-BBE6-6EF6CEE0DD73}" dt="2021-11-26T09:39:54.454" v="18"/>
          <ac:picMkLst>
            <pc:docMk/>
            <pc:sldMasterMk cId="3136449337" sldId="2147483648"/>
            <ac:picMk id="9" creationId="{F1E3FA0B-0390-1A4B-B919-F41CFF9A359E}"/>
          </ac:picMkLst>
        </pc:picChg>
        <pc:picChg chg="add mod">
          <ac:chgData name="Maximilien Schmidt" userId="934edbb4-d83f-4350-bf75-734323661350" providerId="ADAL" clId="{53FB8DDD-BE2C-F14A-BBE6-6EF6CEE0DD73}" dt="2021-12-16T10:43:47.128" v="1873" actId="1076"/>
          <ac:picMkLst>
            <pc:docMk/>
            <pc:sldMasterMk cId="3136449337" sldId="2147483648"/>
            <ac:picMk id="12" creationId="{BC17BF9F-930B-7F49-B8BE-585435EFD843}"/>
          </ac:picMkLst>
        </pc:picChg>
        <pc:sldLayoutChg chg="addSp delSp modSp mod">
          <pc:chgData name="Maximilien Schmidt" userId="934edbb4-d83f-4350-bf75-734323661350" providerId="ADAL" clId="{53FB8DDD-BE2C-F14A-BBE6-6EF6CEE0DD73}" dt="2021-12-16T11:06:25.601" v="2119" actId="6014"/>
          <pc:sldLayoutMkLst>
            <pc:docMk/>
            <pc:sldMasterMk cId="3136449337" sldId="2147483648"/>
            <pc:sldLayoutMk cId="4253956771" sldId="2147483649"/>
          </pc:sldLayoutMkLst>
          <pc:grpChg chg="del">
            <ac:chgData name="Maximilien Schmidt" userId="934edbb4-d83f-4350-bf75-734323661350" providerId="ADAL" clId="{53FB8DDD-BE2C-F14A-BBE6-6EF6CEE0DD73}" dt="2021-11-26T09:39:58.078" v="19" actId="478"/>
            <ac:grpSpMkLst>
              <pc:docMk/>
              <pc:sldMasterMk cId="3136449337" sldId="2147483648"/>
              <pc:sldLayoutMk cId="4253956771" sldId="2147483649"/>
              <ac:grpSpMk id="10" creationId="{9272B73C-5112-9646-BB50-1F992889887B}"/>
            </ac:grpSpMkLst>
          </pc:grpChg>
          <pc:picChg chg="add mod">
            <ac:chgData name="Maximilien Schmidt" userId="934edbb4-d83f-4350-bf75-734323661350" providerId="ADAL" clId="{53FB8DDD-BE2C-F14A-BBE6-6EF6CEE0DD73}" dt="2021-12-16T10:36:07.844" v="1792" actId="1076"/>
            <ac:picMkLst>
              <pc:docMk/>
              <pc:sldMasterMk cId="3136449337" sldId="2147483648"/>
              <pc:sldLayoutMk cId="4253956771" sldId="2147483649"/>
              <ac:picMk id="3" creationId="{6AB18C3B-B8E3-784B-8BAA-5C911C6A3EC1}"/>
            </ac:picMkLst>
          </pc:picChg>
          <pc:picChg chg="del">
            <ac:chgData name="Maximilien Schmidt" userId="934edbb4-d83f-4350-bf75-734323661350" providerId="ADAL" clId="{53FB8DDD-BE2C-F14A-BBE6-6EF6CEE0DD73}" dt="2021-12-15T16:24:28.767" v="1587" actId="478"/>
            <ac:picMkLst>
              <pc:docMk/>
              <pc:sldMasterMk cId="3136449337" sldId="2147483648"/>
              <pc:sldLayoutMk cId="4253956771" sldId="2147483649"/>
              <ac:picMk id="9" creationId="{E7B18F2C-659F-D047-8092-8093B845A9EF}"/>
            </ac:picMkLst>
          </pc:picChg>
          <pc:picChg chg="mod">
            <ac:chgData name="Maximilien Schmidt" userId="934edbb4-d83f-4350-bf75-734323661350" providerId="ADAL" clId="{53FB8DDD-BE2C-F14A-BBE6-6EF6CEE0DD73}" dt="2021-12-16T10:36:10.511" v="1794" actId="1076"/>
            <ac:picMkLst>
              <pc:docMk/>
              <pc:sldMasterMk cId="3136449337" sldId="2147483648"/>
              <pc:sldLayoutMk cId="4253956771" sldId="2147483649"/>
              <ac:picMk id="19" creationId="{6F2FF2FD-C413-5540-8F8C-3FF89A065448}"/>
            </ac:picMkLst>
          </pc:picChg>
        </pc:sldLayoutChg>
        <pc:sldLayoutChg chg="addSp delSp modSp mod setBg">
          <pc:chgData name="Maximilien Schmidt" userId="934edbb4-d83f-4350-bf75-734323661350" providerId="ADAL" clId="{53FB8DDD-BE2C-F14A-BBE6-6EF6CEE0DD73}" dt="2021-12-16T11:07:24.045" v="2122" actId="6014"/>
          <pc:sldLayoutMkLst>
            <pc:docMk/>
            <pc:sldMasterMk cId="3136449337" sldId="2147483648"/>
            <pc:sldLayoutMk cId="2353506652" sldId="2147483650"/>
          </pc:sldLayoutMkLst>
          <pc:spChg chg="add del mod">
            <ac:chgData name="Maximilien Schmidt" userId="934edbb4-d83f-4350-bf75-734323661350" providerId="ADAL" clId="{53FB8DDD-BE2C-F14A-BBE6-6EF6CEE0DD73}" dt="2021-11-26T10:03:09.770" v="199"/>
            <ac:spMkLst>
              <pc:docMk/>
              <pc:sldMasterMk cId="3136449337" sldId="2147483648"/>
              <pc:sldLayoutMk cId="2353506652" sldId="2147483650"/>
              <ac:spMk id="2" creationId="{81E2EC3A-EADD-DB46-A9DF-F42F8E63D63E}"/>
            </ac:spMkLst>
          </pc:spChg>
          <pc:spChg chg="add del">
            <ac:chgData name="Maximilien Schmidt" userId="934edbb4-d83f-4350-bf75-734323661350" providerId="ADAL" clId="{53FB8DDD-BE2C-F14A-BBE6-6EF6CEE0DD73}" dt="2021-11-26T10:03:17.010" v="200" actId="11529"/>
            <ac:spMkLst>
              <pc:docMk/>
              <pc:sldMasterMk cId="3136449337" sldId="2147483648"/>
              <pc:sldLayoutMk cId="2353506652" sldId="2147483650"/>
              <ac:spMk id="3" creationId="{ED23AEA6-01CE-934B-AAC1-B7D7A336BE6D}"/>
            </ac:spMkLst>
          </pc:spChg>
          <pc:spChg chg="add del mod">
            <ac:chgData name="Maximilien Schmidt" userId="934edbb4-d83f-4350-bf75-734323661350" providerId="ADAL" clId="{53FB8DDD-BE2C-F14A-BBE6-6EF6CEE0DD73}" dt="2021-11-26T10:03:19.076" v="201" actId="478"/>
            <ac:spMkLst>
              <pc:docMk/>
              <pc:sldMasterMk cId="3136449337" sldId="2147483648"/>
              <pc:sldLayoutMk cId="2353506652" sldId="2147483650"/>
              <ac:spMk id="4" creationId="{22EC9F0C-AEEA-3C43-9D62-09D69245ECE0}"/>
            </ac:spMkLst>
          </pc:spChg>
          <pc:spChg chg="add del mod">
            <ac:chgData name="Maximilien Schmidt" userId="934edbb4-d83f-4350-bf75-734323661350" providerId="ADAL" clId="{53FB8DDD-BE2C-F14A-BBE6-6EF6CEE0DD73}" dt="2021-11-26T10:11:18.287" v="253"/>
            <ac:spMkLst>
              <pc:docMk/>
              <pc:sldMasterMk cId="3136449337" sldId="2147483648"/>
              <pc:sldLayoutMk cId="2353506652" sldId="2147483650"/>
              <ac:spMk id="5" creationId="{CA3A876B-E256-3C40-8C4E-711143D6B1C5}"/>
            </ac:spMkLst>
          </pc:spChg>
          <pc:spChg chg="add del mod">
            <ac:chgData name="Maximilien Schmidt" userId="934edbb4-d83f-4350-bf75-734323661350" providerId="ADAL" clId="{53FB8DDD-BE2C-F14A-BBE6-6EF6CEE0DD73}" dt="2021-11-26T10:12:16.071" v="269"/>
            <ac:spMkLst>
              <pc:docMk/>
              <pc:sldMasterMk cId="3136449337" sldId="2147483648"/>
              <pc:sldLayoutMk cId="2353506652" sldId="2147483650"/>
              <ac:spMk id="7" creationId="{1F0AE6A1-E5FB-4546-B9FB-4FD8BACDA0DE}"/>
            </ac:spMkLst>
          </pc:spChg>
          <pc:spChg chg="add del">
            <ac:chgData name="Maximilien Schmidt" userId="934edbb4-d83f-4350-bf75-734323661350" providerId="ADAL" clId="{53FB8DDD-BE2C-F14A-BBE6-6EF6CEE0DD73}" dt="2021-11-26T10:12:33.226" v="272" actId="11529"/>
            <ac:spMkLst>
              <pc:docMk/>
              <pc:sldMasterMk cId="3136449337" sldId="2147483648"/>
              <pc:sldLayoutMk cId="2353506652" sldId="2147483650"/>
              <ac:spMk id="8" creationId="{E9C80B8A-8DBC-9F44-AED2-D5152F20F993}"/>
            </ac:spMkLst>
          </pc:spChg>
          <pc:spChg chg="add del mod">
            <ac:chgData name="Maximilien Schmidt" userId="934edbb4-d83f-4350-bf75-734323661350" providerId="ADAL" clId="{53FB8DDD-BE2C-F14A-BBE6-6EF6CEE0DD73}" dt="2021-11-26T10:11:25.728" v="256" actId="478"/>
            <ac:spMkLst>
              <pc:docMk/>
              <pc:sldMasterMk cId="3136449337" sldId="2147483648"/>
              <pc:sldLayoutMk cId="2353506652" sldId="2147483650"/>
              <ac:spMk id="9" creationId="{F1116A3F-F2A3-C442-9809-6C2FEA4986D4}"/>
            </ac:spMkLst>
          </pc:spChg>
          <pc:spChg chg="del mod">
            <ac:chgData name="Maximilien Schmidt" userId="934edbb4-d83f-4350-bf75-734323661350" providerId="ADAL" clId="{53FB8DDD-BE2C-F14A-BBE6-6EF6CEE0DD73}" dt="2021-11-26T10:11:27.953" v="257" actId="478"/>
            <ac:spMkLst>
              <pc:docMk/>
              <pc:sldMasterMk cId="3136449337" sldId="2147483648"/>
              <pc:sldLayoutMk cId="2353506652" sldId="2147483650"/>
              <ac:spMk id="10" creationId="{0D435B57-7F30-474B-930B-5CA5BE0117EA}"/>
            </ac:spMkLst>
          </pc:spChg>
          <pc:spChg chg="mod">
            <ac:chgData name="Maximilien Schmidt" userId="934edbb4-d83f-4350-bf75-734323661350" providerId="ADAL" clId="{53FB8DDD-BE2C-F14A-BBE6-6EF6CEE0DD73}" dt="2021-11-26T10:02:25.316" v="193" actId="20577"/>
            <ac:spMkLst>
              <pc:docMk/>
              <pc:sldMasterMk cId="3136449337" sldId="2147483648"/>
              <pc:sldLayoutMk cId="2353506652" sldId="2147483650"/>
              <ac:spMk id="11" creationId="{5D1BEA7C-B740-284A-B6A7-60F93C50B798}"/>
            </ac:spMkLst>
          </pc:spChg>
          <pc:spChg chg="del mod">
            <ac:chgData name="Maximilien Schmidt" userId="934edbb4-d83f-4350-bf75-734323661350" providerId="ADAL" clId="{53FB8DDD-BE2C-F14A-BBE6-6EF6CEE0DD73}" dt="2021-11-26T10:11:24.117" v="255" actId="478"/>
            <ac:spMkLst>
              <pc:docMk/>
              <pc:sldMasterMk cId="3136449337" sldId="2147483648"/>
              <pc:sldLayoutMk cId="2353506652" sldId="2147483650"/>
              <ac:spMk id="12" creationId="{F0625720-7516-954E-BDE9-D5B258DC46E3}"/>
            </ac:spMkLst>
          </pc:spChg>
          <pc:spChg chg="del mod">
            <ac:chgData name="Maximilien Schmidt" userId="934edbb4-d83f-4350-bf75-734323661350" providerId="ADAL" clId="{53FB8DDD-BE2C-F14A-BBE6-6EF6CEE0DD73}" dt="2021-11-26T10:11:42.647" v="260" actId="478"/>
            <ac:spMkLst>
              <pc:docMk/>
              <pc:sldMasterMk cId="3136449337" sldId="2147483648"/>
              <pc:sldLayoutMk cId="2353506652" sldId="2147483650"/>
              <ac:spMk id="13" creationId="{176BB972-7F13-9D45-B84B-50B37F97C4EA}"/>
            </ac:spMkLst>
          </pc:spChg>
          <pc:spChg chg="add del mod">
            <ac:chgData name="Maximilien Schmidt" userId="934edbb4-d83f-4350-bf75-734323661350" providerId="ADAL" clId="{53FB8DDD-BE2C-F14A-BBE6-6EF6CEE0DD73}" dt="2021-11-26T10:17:11.538" v="285" actId="478"/>
            <ac:spMkLst>
              <pc:docMk/>
              <pc:sldMasterMk cId="3136449337" sldId="2147483648"/>
              <pc:sldLayoutMk cId="2353506652" sldId="2147483650"/>
              <ac:spMk id="14" creationId="{A7E64242-467C-E249-ACD7-110EB887A547}"/>
            </ac:spMkLst>
          </pc:spChg>
          <pc:spChg chg="del mod">
            <ac:chgData name="Maximilien Schmidt" userId="934edbb4-d83f-4350-bf75-734323661350" providerId="ADAL" clId="{53FB8DDD-BE2C-F14A-BBE6-6EF6CEE0DD73}" dt="2021-11-26T10:11:05.165" v="248" actId="478"/>
            <ac:spMkLst>
              <pc:docMk/>
              <pc:sldMasterMk cId="3136449337" sldId="2147483648"/>
              <pc:sldLayoutMk cId="2353506652" sldId="2147483650"/>
              <ac:spMk id="15" creationId="{4F8FDA73-5613-DD4F-8933-243B8F781C55}"/>
            </ac:spMkLst>
          </pc:spChg>
          <pc:spChg chg="del mod">
            <ac:chgData name="Maximilien Schmidt" userId="934edbb4-d83f-4350-bf75-734323661350" providerId="ADAL" clId="{53FB8DDD-BE2C-F14A-BBE6-6EF6CEE0DD73}" dt="2021-11-26T10:11:15.283" v="250" actId="478"/>
            <ac:spMkLst>
              <pc:docMk/>
              <pc:sldMasterMk cId="3136449337" sldId="2147483648"/>
              <pc:sldLayoutMk cId="2353506652" sldId="2147483650"/>
              <ac:spMk id="16" creationId="{B98A7066-B3F4-5D44-97D0-8FC8AC961595}"/>
            </ac:spMkLst>
          </pc:spChg>
          <pc:spChg chg="del mod">
            <ac:chgData name="Maximilien Schmidt" userId="934edbb4-d83f-4350-bf75-734323661350" providerId="ADAL" clId="{53FB8DDD-BE2C-F14A-BBE6-6EF6CEE0DD73}" dt="2021-11-26T10:11:17.822" v="251" actId="478"/>
            <ac:spMkLst>
              <pc:docMk/>
              <pc:sldMasterMk cId="3136449337" sldId="2147483648"/>
              <pc:sldLayoutMk cId="2353506652" sldId="2147483650"/>
              <ac:spMk id="17" creationId="{859B24D6-51B3-A24A-B44E-8E16CF334178}"/>
            </ac:spMkLst>
          </pc:spChg>
          <pc:spChg chg="mod">
            <ac:chgData name="Maximilien Schmidt" userId="934edbb4-d83f-4350-bf75-734323661350" providerId="ADAL" clId="{53FB8DDD-BE2C-F14A-BBE6-6EF6CEE0DD73}" dt="2021-12-16T10:57:05.878" v="2091" actId="207"/>
            <ac:spMkLst>
              <pc:docMk/>
              <pc:sldMasterMk cId="3136449337" sldId="2147483648"/>
              <pc:sldLayoutMk cId="2353506652" sldId="2147483650"/>
              <ac:spMk id="18" creationId="{CB83A375-0E25-E141-B932-D804E480C0FF}"/>
            </ac:spMkLst>
          </pc:spChg>
          <pc:spChg chg="add del mod">
            <ac:chgData name="Maximilien Schmidt" userId="934edbb4-d83f-4350-bf75-734323661350" providerId="ADAL" clId="{53FB8DDD-BE2C-F14A-BBE6-6EF6CEE0DD73}" dt="2021-11-26T10:18:42.995" v="299" actId="478"/>
            <ac:spMkLst>
              <pc:docMk/>
              <pc:sldMasterMk cId="3136449337" sldId="2147483648"/>
              <pc:sldLayoutMk cId="2353506652" sldId="2147483650"/>
              <ac:spMk id="27" creationId="{30F64414-BA51-4B49-A703-FE6DB2391CAD}"/>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28" creationId="{97F97A22-0769-2942-896D-71104D8AD34D}"/>
            </ac:spMkLst>
          </pc:spChg>
          <pc:spChg chg="add del mod">
            <ac:chgData name="Maximilien Schmidt" userId="934edbb4-d83f-4350-bf75-734323661350" providerId="ADAL" clId="{53FB8DDD-BE2C-F14A-BBE6-6EF6CEE0DD73}" dt="2021-11-26T10:19:08.143" v="310" actId="478"/>
            <ac:spMkLst>
              <pc:docMk/>
              <pc:sldMasterMk cId="3136449337" sldId="2147483648"/>
              <pc:sldLayoutMk cId="2353506652" sldId="2147483650"/>
              <ac:spMk id="29" creationId="{DD7D8ECE-290E-B54A-A13B-6BD69F887AFA}"/>
            </ac:spMkLst>
          </pc:spChg>
          <pc:spChg chg="add del mod">
            <ac:chgData name="Maximilien Schmidt" userId="934edbb4-d83f-4350-bf75-734323661350" providerId="ADAL" clId="{53FB8DDD-BE2C-F14A-BBE6-6EF6CEE0DD73}" dt="2021-11-26T10:19:15.694" v="313" actId="478"/>
            <ac:spMkLst>
              <pc:docMk/>
              <pc:sldMasterMk cId="3136449337" sldId="2147483648"/>
              <pc:sldLayoutMk cId="2353506652" sldId="2147483650"/>
              <ac:spMk id="30" creationId="{56B22773-3D1E-DF4F-A2F4-4C393AAEC016}"/>
            </ac:spMkLst>
          </pc:spChg>
          <pc:spChg chg="add del mod">
            <ac:chgData name="Maximilien Schmidt" userId="934edbb4-d83f-4350-bf75-734323661350" providerId="ADAL" clId="{53FB8DDD-BE2C-F14A-BBE6-6EF6CEE0DD73}" dt="2021-11-26T10:19:01.617" v="307" actId="478"/>
            <ac:spMkLst>
              <pc:docMk/>
              <pc:sldMasterMk cId="3136449337" sldId="2147483648"/>
              <pc:sldLayoutMk cId="2353506652" sldId="2147483650"/>
              <ac:spMk id="31" creationId="{69E2E377-4E02-A64D-ABE9-7FF7C1F41AEE}"/>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2" creationId="{9691F66E-B172-464C-A994-9DFB0860C083}"/>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3" creationId="{0E6AB3E3-FE62-FE49-A9DD-6E3B8B778976}"/>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4" creationId="{C5B39315-EC3D-A34B-B89A-56215F9EE867}"/>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5" creationId="{AECC3DEA-B4E0-2845-8F6A-B16C23054F0D}"/>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6" creationId="{363D0BF2-26FC-1E49-ADF8-61D5F9FBDAA7}"/>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7" creationId="{C97E9DBF-D41D-6D43-B977-836AA29EFC52}"/>
            </ac:spMkLst>
          </pc:spChg>
          <pc:spChg chg="add mod">
            <ac:chgData name="Maximilien Schmidt" userId="934edbb4-d83f-4350-bf75-734323661350" providerId="ADAL" clId="{53FB8DDD-BE2C-F14A-BBE6-6EF6CEE0DD73}" dt="2021-12-16T10:56:12.273" v="1889" actId="207"/>
            <ac:spMkLst>
              <pc:docMk/>
              <pc:sldMasterMk cId="3136449337" sldId="2147483648"/>
              <pc:sldLayoutMk cId="2353506652" sldId="2147483650"/>
              <ac:spMk id="38" creationId="{E9E1D2D2-F41F-144A-A5C5-1C4BC1B7CCFF}"/>
            </ac:spMkLst>
          </pc:spChg>
          <pc:grpChg chg="del">
            <ac:chgData name="Maximilien Schmidt" userId="934edbb4-d83f-4350-bf75-734323661350" providerId="ADAL" clId="{53FB8DDD-BE2C-F14A-BBE6-6EF6CEE0DD73}" dt="2021-11-26T09:41:29.633" v="30" actId="478"/>
            <ac:grpSpMkLst>
              <pc:docMk/>
              <pc:sldMasterMk cId="3136449337" sldId="2147483648"/>
              <pc:sldLayoutMk cId="2353506652" sldId="2147483650"/>
              <ac:grpSpMk id="20" creationId="{0BF1BD0E-A3C5-6F49-B14F-58BFC8F7B11F}"/>
            </ac:grpSpMkLst>
          </pc:grpChg>
          <pc:picChg chg="add del mod">
            <ac:chgData name="Maximilien Schmidt" userId="934edbb4-d83f-4350-bf75-734323661350" providerId="ADAL" clId="{53FB8DDD-BE2C-F14A-BBE6-6EF6CEE0DD73}" dt="2021-11-26T10:12:04.351" v="264" actId="478"/>
            <ac:picMkLst>
              <pc:docMk/>
              <pc:sldMasterMk cId="3136449337" sldId="2147483648"/>
              <pc:sldLayoutMk cId="2353506652" sldId="2147483650"/>
              <ac:picMk id="6" creationId="{F448FE47-6A1A-6A42-A8B8-B789D0EF3594}"/>
            </ac:picMkLst>
          </pc:picChg>
        </pc:sldLayoutChg>
        <pc:sldLayoutChg chg="addSp delSp modSp mod setBg">
          <pc:chgData name="Maximilien Schmidt" userId="934edbb4-d83f-4350-bf75-734323661350" providerId="ADAL" clId="{53FB8DDD-BE2C-F14A-BBE6-6EF6CEE0DD73}" dt="2021-12-16T11:06:40.516" v="2120" actId="6014"/>
          <pc:sldLayoutMkLst>
            <pc:docMk/>
            <pc:sldMasterMk cId="3136449337" sldId="2147483648"/>
            <pc:sldLayoutMk cId="132779030" sldId="2147483651"/>
          </pc:sldLayoutMkLst>
          <pc:spChg chg="add del">
            <ac:chgData name="Maximilien Schmidt" userId="934edbb4-d83f-4350-bf75-734323661350" providerId="ADAL" clId="{53FB8DDD-BE2C-F14A-BBE6-6EF6CEE0DD73}" dt="2021-11-26T10:32:30.875" v="348" actId="11529"/>
            <ac:spMkLst>
              <pc:docMk/>
              <pc:sldMasterMk cId="3136449337" sldId="2147483648"/>
              <pc:sldLayoutMk cId="132779030" sldId="2147483651"/>
              <ac:spMk id="2" creationId="{D3384C6D-EEBE-0E49-B05F-C8F61DA725D8}"/>
            </ac:spMkLst>
          </pc:spChg>
          <pc:spChg chg="add del mod">
            <ac:chgData name="Maximilien Schmidt" userId="934edbb4-d83f-4350-bf75-734323661350" providerId="ADAL" clId="{53FB8DDD-BE2C-F14A-BBE6-6EF6CEE0DD73}" dt="2021-11-24T10:51:38.358" v="4"/>
            <ac:spMkLst>
              <pc:docMk/>
              <pc:sldMasterMk cId="3136449337" sldId="2147483648"/>
              <pc:sldLayoutMk cId="132779030" sldId="2147483651"/>
              <ac:spMk id="2" creationId="{D78268A1-BC97-BF4D-A050-0FC11C337889}"/>
            </ac:spMkLst>
          </pc:spChg>
          <pc:spChg chg="add del mod">
            <ac:chgData name="Maximilien Schmidt" userId="934edbb4-d83f-4350-bf75-734323661350" providerId="ADAL" clId="{53FB8DDD-BE2C-F14A-BBE6-6EF6CEE0DD73}" dt="2021-11-26T10:32:08.603" v="341" actId="478"/>
            <ac:spMkLst>
              <pc:docMk/>
              <pc:sldMasterMk cId="3136449337" sldId="2147483648"/>
              <pc:sldLayoutMk cId="132779030" sldId="2147483651"/>
              <ac:spMk id="3" creationId="{07D3B996-A189-A942-8CE0-AF1D61676042}"/>
            </ac:spMkLst>
          </pc:spChg>
          <pc:spChg chg="add del mod">
            <ac:chgData name="Maximilien Schmidt" userId="934edbb4-d83f-4350-bf75-734323661350" providerId="ADAL" clId="{53FB8DDD-BE2C-F14A-BBE6-6EF6CEE0DD73}" dt="2021-11-26T10:32:31.781" v="349" actId="478"/>
            <ac:spMkLst>
              <pc:docMk/>
              <pc:sldMasterMk cId="3136449337" sldId="2147483648"/>
              <pc:sldLayoutMk cId="132779030" sldId="2147483651"/>
              <ac:spMk id="4" creationId="{21DAE301-8237-714B-B413-B6B2439C4EB9}"/>
            </ac:spMkLst>
          </pc:spChg>
          <pc:spChg chg="add del">
            <ac:chgData name="Maximilien Schmidt" userId="934edbb4-d83f-4350-bf75-734323661350" providerId="ADAL" clId="{53FB8DDD-BE2C-F14A-BBE6-6EF6CEE0DD73}" dt="2021-11-26T10:32:49.949" v="350" actId="11529"/>
            <ac:spMkLst>
              <pc:docMk/>
              <pc:sldMasterMk cId="3136449337" sldId="2147483648"/>
              <pc:sldLayoutMk cId="132779030" sldId="2147483651"/>
              <ac:spMk id="5" creationId="{43800E5C-6E4E-DB41-87F0-7CE6991EA617}"/>
            </ac:spMkLst>
          </pc:spChg>
          <pc:spChg chg="add mod">
            <ac:chgData name="Maximilien Schmidt" userId="934edbb4-d83f-4350-bf75-734323661350" providerId="ADAL" clId="{53FB8DDD-BE2C-F14A-BBE6-6EF6CEE0DD73}" dt="2021-12-16T10:28:58.957" v="1769" actId="207"/>
            <ac:spMkLst>
              <pc:docMk/>
              <pc:sldMasterMk cId="3136449337" sldId="2147483648"/>
              <pc:sldLayoutMk cId="132779030" sldId="2147483651"/>
              <ac:spMk id="6" creationId="{56ECE202-C1D5-1740-AFA2-28C24803D1E8}"/>
            </ac:spMkLst>
          </pc:spChg>
          <pc:spChg chg="del">
            <ac:chgData name="Maximilien Schmidt" userId="934edbb4-d83f-4350-bf75-734323661350" providerId="ADAL" clId="{53FB8DDD-BE2C-F14A-BBE6-6EF6CEE0DD73}" dt="2021-11-24T10:51:35.727" v="2"/>
            <ac:spMkLst>
              <pc:docMk/>
              <pc:sldMasterMk cId="3136449337" sldId="2147483648"/>
              <pc:sldLayoutMk cId="132779030" sldId="2147483651"/>
              <ac:spMk id="8" creationId="{7571BEDD-A7C8-5240-A847-267BF4072803}"/>
            </ac:spMkLst>
          </pc:spChg>
          <pc:spChg chg="mod">
            <ac:chgData name="Maximilien Schmidt" userId="934edbb4-d83f-4350-bf75-734323661350" providerId="ADAL" clId="{53FB8DDD-BE2C-F14A-BBE6-6EF6CEE0DD73}" dt="2021-12-16T10:29:23.936" v="1772" actId="692"/>
            <ac:spMkLst>
              <pc:docMk/>
              <pc:sldMasterMk cId="3136449337" sldId="2147483648"/>
              <pc:sldLayoutMk cId="132779030" sldId="2147483651"/>
              <ac:spMk id="9" creationId="{8A787833-9310-D248-A7F0-27DAEDF44724}"/>
            </ac:spMkLst>
          </pc:spChg>
          <pc:spChg chg="mod">
            <ac:chgData name="Maximilien Schmidt" userId="934edbb4-d83f-4350-bf75-734323661350" providerId="ADAL" clId="{53FB8DDD-BE2C-F14A-BBE6-6EF6CEE0DD73}" dt="2021-12-16T10:29:23.936" v="1772" actId="692"/>
            <ac:spMkLst>
              <pc:docMk/>
              <pc:sldMasterMk cId="3136449337" sldId="2147483648"/>
              <pc:sldLayoutMk cId="132779030" sldId="2147483651"/>
              <ac:spMk id="10" creationId="{24BBC89A-FAAE-E04F-AA66-A90BFFF4CC42}"/>
            </ac:spMkLst>
          </pc:spChg>
          <pc:spChg chg="mod">
            <ac:chgData name="Maximilien Schmidt" userId="934edbb4-d83f-4350-bf75-734323661350" providerId="ADAL" clId="{53FB8DDD-BE2C-F14A-BBE6-6EF6CEE0DD73}" dt="2021-12-16T10:29:23.936" v="1772" actId="692"/>
            <ac:spMkLst>
              <pc:docMk/>
              <pc:sldMasterMk cId="3136449337" sldId="2147483648"/>
              <pc:sldLayoutMk cId="132779030" sldId="2147483651"/>
              <ac:spMk id="11" creationId="{7F53BD28-FE4D-8A47-BD08-72910B82E39B}"/>
            </ac:spMkLst>
          </pc:spChg>
          <pc:spChg chg="mod">
            <ac:chgData name="Maximilien Schmidt" userId="934edbb4-d83f-4350-bf75-734323661350" providerId="ADAL" clId="{53FB8DDD-BE2C-F14A-BBE6-6EF6CEE0DD73}" dt="2021-11-26T10:32:01.940" v="339" actId="20577"/>
            <ac:spMkLst>
              <pc:docMk/>
              <pc:sldMasterMk cId="3136449337" sldId="2147483648"/>
              <pc:sldLayoutMk cId="132779030" sldId="2147483651"/>
              <ac:spMk id="13" creationId="{557B504B-B1EB-A749-B71C-C8AE90418B63}"/>
            </ac:spMkLst>
          </pc:spChg>
          <pc:spChg chg="mod">
            <ac:chgData name="Maximilien Schmidt" userId="934edbb4-d83f-4350-bf75-734323661350" providerId="ADAL" clId="{53FB8DDD-BE2C-F14A-BBE6-6EF6CEE0DD73}" dt="2021-11-26T10:32:10.235" v="342" actId="20577"/>
            <ac:spMkLst>
              <pc:docMk/>
              <pc:sldMasterMk cId="3136449337" sldId="2147483648"/>
              <pc:sldLayoutMk cId="132779030" sldId="2147483651"/>
              <ac:spMk id="15" creationId="{B43998C8-CDB6-5942-BC22-E306CB7027BD}"/>
            </ac:spMkLst>
          </pc:spChg>
          <pc:spChg chg="mod">
            <ac:chgData name="Maximilien Schmidt" userId="934edbb4-d83f-4350-bf75-734323661350" providerId="ADAL" clId="{53FB8DDD-BE2C-F14A-BBE6-6EF6CEE0DD73}" dt="2021-11-26T10:32:16.001" v="347" actId="20577"/>
            <ac:spMkLst>
              <pc:docMk/>
              <pc:sldMasterMk cId="3136449337" sldId="2147483648"/>
              <pc:sldLayoutMk cId="132779030" sldId="2147483651"/>
              <ac:spMk id="17" creationId="{5440435C-6549-064D-A0BD-A7DB2FEF36F8}"/>
            </ac:spMkLst>
          </pc:spChg>
          <pc:spChg chg="mod">
            <ac:chgData name="Maximilien Schmidt" userId="934edbb4-d83f-4350-bf75-734323661350" providerId="ADAL" clId="{53FB8DDD-BE2C-F14A-BBE6-6EF6CEE0DD73}" dt="2021-11-26T09:54:12.774" v="102" actId="20577"/>
            <ac:spMkLst>
              <pc:docMk/>
              <pc:sldMasterMk cId="3136449337" sldId="2147483648"/>
              <pc:sldLayoutMk cId="132779030" sldId="2147483651"/>
              <ac:spMk id="18" creationId="{9E5E2804-4082-0D4C-8755-BE983B047B4D}"/>
            </ac:spMkLst>
          </pc:spChg>
          <pc:spChg chg="mod">
            <ac:chgData name="Maximilien Schmidt" userId="934edbb4-d83f-4350-bf75-734323661350" providerId="ADAL" clId="{53FB8DDD-BE2C-F14A-BBE6-6EF6CEE0DD73}" dt="2021-11-26T10:32:13.317" v="344" actId="20577"/>
            <ac:spMkLst>
              <pc:docMk/>
              <pc:sldMasterMk cId="3136449337" sldId="2147483648"/>
              <pc:sldLayoutMk cId="132779030" sldId="2147483651"/>
              <ac:spMk id="19" creationId="{DA3EA06E-43CB-AC45-893B-3EB26332C44D}"/>
            </ac:spMkLst>
          </pc:spChg>
          <pc:spChg chg="mod">
            <ac:chgData name="Maximilien Schmidt" userId="934edbb4-d83f-4350-bf75-734323661350" providerId="ADAL" clId="{53FB8DDD-BE2C-F14A-BBE6-6EF6CEE0DD73}" dt="2021-12-16T10:29:23.936" v="1772" actId="692"/>
            <ac:spMkLst>
              <pc:docMk/>
              <pc:sldMasterMk cId="3136449337" sldId="2147483648"/>
              <pc:sldLayoutMk cId="132779030" sldId="2147483651"/>
              <ac:spMk id="20" creationId="{4C5FB8F6-7A90-4D48-A3DB-17B547792D13}"/>
            </ac:spMkLst>
          </pc:spChg>
          <pc:spChg chg="mod">
            <ac:chgData name="Maximilien Schmidt" userId="934edbb4-d83f-4350-bf75-734323661350" providerId="ADAL" clId="{53FB8DDD-BE2C-F14A-BBE6-6EF6CEE0DD73}" dt="2021-12-16T10:29:23.936" v="1772" actId="692"/>
            <ac:spMkLst>
              <pc:docMk/>
              <pc:sldMasterMk cId="3136449337" sldId="2147483648"/>
              <pc:sldLayoutMk cId="132779030" sldId="2147483651"/>
              <ac:spMk id="24" creationId="{5513D4BD-DFD0-6D4E-B99D-163CA5C990D7}"/>
            </ac:spMkLst>
          </pc:spChg>
          <pc:spChg chg="mod">
            <ac:chgData name="Maximilien Schmidt" userId="934edbb4-d83f-4350-bf75-734323661350" providerId="ADAL" clId="{53FB8DDD-BE2C-F14A-BBE6-6EF6CEE0DD73}" dt="2021-11-26T09:54:01.523" v="93" actId="20577"/>
            <ac:spMkLst>
              <pc:docMk/>
              <pc:sldMasterMk cId="3136449337" sldId="2147483648"/>
              <pc:sldLayoutMk cId="132779030" sldId="2147483651"/>
              <ac:spMk id="25" creationId="{2E4E488B-62A1-674F-8162-366064BD9770}"/>
            </ac:spMkLst>
          </pc:spChg>
          <pc:spChg chg="mod">
            <ac:chgData name="Maximilien Schmidt" userId="934edbb4-d83f-4350-bf75-734323661350" providerId="ADAL" clId="{53FB8DDD-BE2C-F14A-BBE6-6EF6CEE0DD73}" dt="2021-11-26T10:32:03.763" v="340" actId="20577"/>
            <ac:spMkLst>
              <pc:docMk/>
              <pc:sldMasterMk cId="3136449337" sldId="2147483648"/>
              <pc:sldLayoutMk cId="132779030" sldId="2147483651"/>
              <ac:spMk id="26" creationId="{2D14B71F-C5CF-424A-A7CA-41A5AB636CBA}"/>
            </ac:spMkLst>
          </pc:spChg>
          <pc:spChg chg="add mod">
            <ac:chgData name="Maximilien Schmidt" userId="934edbb4-d83f-4350-bf75-734323661350" providerId="ADAL" clId="{53FB8DDD-BE2C-F14A-BBE6-6EF6CEE0DD73}" dt="2021-12-16T10:29:13.184" v="1771" actId="207"/>
            <ac:spMkLst>
              <pc:docMk/>
              <pc:sldMasterMk cId="3136449337" sldId="2147483648"/>
              <pc:sldLayoutMk cId="132779030" sldId="2147483651"/>
              <ac:spMk id="34" creationId="{DBCE3E77-FF18-C94D-807A-27F471D8F82B}"/>
            </ac:spMkLst>
          </pc:spChg>
          <pc:spChg chg="del mod">
            <ac:chgData name="Maximilien Schmidt" userId="934edbb4-d83f-4350-bf75-734323661350" providerId="ADAL" clId="{53FB8DDD-BE2C-F14A-BBE6-6EF6CEE0DD73}" dt="2021-11-26T09:54:21.200" v="104"/>
            <ac:spMkLst>
              <pc:docMk/>
              <pc:sldMasterMk cId="3136449337" sldId="2147483648"/>
              <pc:sldLayoutMk cId="132779030" sldId="2147483651"/>
              <ac:spMk id="35" creationId="{79A6D247-AC0C-B848-8F6B-525F0C5C537D}"/>
            </ac:spMkLst>
          </pc:spChg>
          <pc:spChg chg="add mod">
            <ac:chgData name="Maximilien Schmidt" userId="934edbb4-d83f-4350-bf75-734323661350" providerId="ADAL" clId="{53FB8DDD-BE2C-F14A-BBE6-6EF6CEE0DD73}" dt="2021-12-16T10:28:57.515" v="1768" actId="207"/>
            <ac:spMkLst>
              <pc:docMk/>
              <pc:sldMasterMk cId="3136449337" sldId="2147483648"/>
              <pc:sldLayoutMk cId="132779030" sldId="2147483651"/>
              <ac:spMk id="36" creationId="{00DB2547-DD79-D449-BA0A-B8AD252C0E8B}"/>
            </ac:spMkLst>
          </pc:spChg>
          <pc:spChg chg="del mod">
            <ac:chgData name="Maximilien Schmidt" userId="934edbb4-d83f-4350-bf75-734323661350" providerId="ADAL" clId="{53FB8DDD-BE2C-F14A-BBE6-6EF6CEE0DD73}" dt="2021-11-26T09:54:21.800" v="106"/>
            <ac:spMkLst>
              <pc:docMk/>
              <pc:sldMasterMk cId="3136449337" sldId="2147483648"/>
              <pc:sldLayoutMk cId="132779030" sldId="2147483651"/>
              <ac:spMk id="37" creationId="{C913C402-1320-1F42-8E28-D1941441A6EB}"/>
            </ac:spMkLst>
          </pc:spChg>
          <pc:spChg chg="add mod">
            <ac:chgData name="Maximilien Schmidt" userId="934edbb4-d83f-4350-bf75-734323661350" providerId="ADAL" clId="{53FB8DDD-BE2C-F14A-BBE6-6EF6CEE0DD73}" dt="2021-12-16T10:29:03.121" v="1770" actId="207"/>
            <ac:spMkLst>
              <pc:docMk/>
              <pc:sldMasterMk cId="3136449337" sldId="2147483648"/>
              <pc:sldLayoutMk cId="132779030" sldId="2147483651"/>
              <ac:spMk id="38" creationId="{7DC7D909-85D6-FB4E-9FA2-48AFD0CC3410}"/>
            </ac:spMkLst>
          </pc:spChg>
          <pc:grpChg chg="del">
            <ac:chgData name="Maximilien Schmidt" userId="934edbb4-d83f-4350-bf75-734323661350" providerId="ADAL" clId="{53FB8DDD-BE2C-F14A-BBE6-6EF6CEE0DD73}" dt="2021-11-26T09:41:18.707" v="28" actId="478"/>
            <ac:grpSpMkLst>
              <pc:docMk/>
              <pc:sldMasterMk cId="3136449337" sldId="2147483648"/>
              <pc:sldLayoutMk cId="132779030" sldId="2147483651"/>
              <ac:grpSpMk id="27" creationId="{50922171-943B-BB41-8BB0-78362ED6A81F}"/>
            </ac:grpSpMkLst>
          </pc:grpChg>
        </pc:sldLayoutChg>
        <pc:sldLayoutChg chg="addSp delSp modSp mod">
          <pc:chgData name="Maximilien Schmidt" userId="934edbb4-d83f-4350-bf75-734323661350" providerId="ADAL" clId="{53FB8DDD-BE2C-F14A-BBE6-6EF6CEE0DD73}" dt="2021-12-16T11:06:47.191" v="2121" actId="6014"/>
          <pc:sldLayoutMkLst>
            <pc:docMk/>
            <pc:sldMasterMk cId="3136449337" sldId="2147483648"/>
            <pc:sldLayoutMk cId="3627920739" sldId="2147483652"/>
          </pc:sldLayoutMkLst>
          <pc:spChg chg="mod">
            <ac:chgData name="Maximilien Schmidt" userId="934edbb4-d83f-4350-bf75-734323661350" providerId="ADAL" clId="{53FB8DDD-BE2C-F14A-BBE6-6EF6CEE0DD73}" dt="2021-12-15T16:11:20.613" v="1543" actId="2711"/>
            <ac:spMkLst>
              <pc:docMk/>
              <pc:sldMasterMk cId="3136449337" sldId="2147483648"/>
              <pc:sldLayoutMk cId="3627920739" sldId="2147483652"/>
              <ac:spMk id="17" creationId="{F8168505-DB80-F946-A677-4641027538D7}"/>
            </ac:spMkLst>
          </pc:spChg>
          <pc:spChg chg="mod">
            <ac:chgData name="Maximilien Schmidt" userId="934edbb4-d83f-4350-bf75-734323661350" providerId="ADAL" clId="{53FB8DDD-BE2C-F14A-BBE6-6EF6CEE0DD73}" dt="2021-12-15T16:11:16.174" v="1542" actId="2711"/>
            <ac:spMkLst>
              <pc:docMk/>
              <pc:sldMasterMk cId="3136449337" sldId="2147483648"/>
              <pc:sldLayoutMk cId="3627920739" sldId="2147483652"/>
              <ac:spMk id="25" creationId="{8FDDD5D7-17BD-724E-A5FB-264A91B45973}"/>
            </ac:spMkLst>
          </pc:spChg>
          <pc:grpChg chg="del">
            <ac:chgData name="Maximilien Schmidt" userId="934edbb4-d83f-4350-bf75-734323661350" providerId="ADAL" clId="{53FB8DDD-BE2C-F14A-BBE6-6EF6CEE0DD73}" dt="2021-11-26T09:41:21.215" v="29" actId="478"/>
            <ac:grpSpMkLst>
              <pc:docMk/>
              <pc:sldMasterMk cId="3136449337" sldId="2147483648"/>
              <pc:sldLayoutMk cId="3627920739" sldId="2147483652"/>
              <ac:grpSpMk id="26" creationId="{3828FDD8-F4AF-164E-ABCC-4AA835DEFA28}"/>
            </ac:grpSpMkLst>
          </pc:grpChg>
          <pc:graphicFrameChg chg="add mod">
            <ac:chgData name="Maximilien Schmidt" userId="934edbb4-d83f-4350-bf75-734323661350" providerId="ADAL" clId="{53FB8DDD-BE2C-F14A-BBE6-6EF6CEE0DD73}" dt="2021-12-15T16:11:26.027" v="1544" actId="2711"/>
            <ac:graphicFrameMkLst>
              <pc:docMk/>
              <pc:sldMasterMk cId="3136449337" sldId="2147483648"/>
              <pc:sldLayoutMk cId="3627920739" sldId="2147483652"/>
              <ac:graphicFrameMk id="2" creationId="{486CE3D8-A1F7-754F-A509-4298BE2C5B70}"/>
            </ac:graphicFrameMkLst>
          </pc:graphicFrameChg>
          <pc:picChg chg="del">
            <ac:chgData name="Maximilien Schmidt" userId="934edbb4-d83f-4350-bf75-734323661350" providerId="ADAL" clId="{53FB8DDD-BE2C-F14A-BBE6-6EF6CEE0DD73}" dt="2021-11-26T15:54:51.279" v="764" actId="478"/>
            <ac:picMkLst>
              <pc:docMk/>
              <pc:sldMasterMk cId="3136449337" sldId="2147483648"/>
              <pc:sldLayoutMk cId="3627920739" sldId="2147483652"/>
              <ac:picMk id="21" creationId="{6BEE8554-1B53-354F-B323-7397FF6A9843}"/>
            </ac:picMkLst>
          </pc:picChg>
        </pc:sldLayoutChg>
        <pc:sldLayoutChg chg="addSp delSp modSp mod">
          <pc:chgData name="Maximilien Schmidt" userId="934edbb4-d83f-4350-bf75-734323661350" providerId="ADAL" clId="{53FB8DDD-BE2C-F14A-BBE6-6EF6CEE0DD73}" dt="2021-12-16T11:07:35.063" v="2123" actId="6014"/>
          <pc:sldLayoutMkLst>
            <pc:docMk/>
            <pc:sldMasterMk cId="3136449337" sldId="2147483648"/>
            <pc:sldLayoutMk cId="2392247146" sldId="2147483653"/>
          </pc:sldLayoutMkLst>
          <pc:spChg chg="mod">
            <ac:chgData name="Maximilien Schmidt" userId="934edbb4-d83f-4350-bf75-734323661350" providerId="ADAL" clId="{53FB8DDD-BE2C-F14A-BBE6-6EF6CEE0DD73}" dt="2021-12-15T16:11:58.672" v="1547" actId="2711"/>
            <ac:spMkLst>
              <pc:docMk/>
              <pc:sldMasterMk cId="3136449337" sldId="2147483648"/>
              <pc:sldLayoutMk cId="2392247146" sldId="2147483653"/>
              <ac:spMk id="2" creationId="{749646B3-0E14-6444-A2E1-0FA3A08A550A}"/>
            </ac:spMkLst>
          </pc:spChg>
          <pc:spChg chg="mod">
            <ac:chgData name="Maximilien Schmidt" userId="934edbb4-d83f-4350-bf75-734323661350" providerId="ADAL" clId="{53FB8DDD-BE2C-F14A-BBE6-6EF6CEE0DD73}" dt="2021-12-15T16:11:54.555" v="1546" actId="2711"/>
            <ac:spMkLst>
              <pc:docMk/>
              <pc:sldMasterMk cId="3136449337" sldId="2147483648"/>
              <pc:sldLayoutMk cId="2392247146" sldId="2147483653"/>
              <ac:spMk id="3" creationId="{2A23918C-C1C8-0747-BD93-D85446DA4028}"/>
            </ac:spMkLst>
          </pc:spChg>
          <pc:grpChg chg="del">
            <ac:chgData name="Maximilien Schmidt" userId="934edbb4-d83f-4350-bf75-734323661350" providerId="ADAL" clId="{53FB8DDD-BE2C-F14A-BBE6-6EF6CEE0DD73}" dt="2021-11-26T09:41:33.524" v="31" actId="478"/>
            <ac:grpSpMkLst>
              <pc:docMk/>
              <pc:sldMasterMk cId="3136449337" sldId="2147483648"/>
              <pc:sldLayoutMk cId="2392247146" sldId="2147483653"/>
              <ac:grpSpMk id="11" creationId="{9CD2A4DE-88BB-C447-A6B8-CB431E1D07AC}"/>
            </ac:grpSpMkLst>
          </pc:grpChg>
          <pc:graphicFrameChg chg="add mod">
            <ac:chgData name="Maximilien Schmidt" userId="934edbb4-d83f-4350-bf75-734323661350" providerId="ADAL" clId="{53FB8DDD-BE2C-F14A-BBE6-6EF6CEE0DD73}" dt="2021-12-15T16:12:07.338" v="1548" actId="2711"/>
            <ac:graphicFrameMkLst>
              <pc:docMk/>
              <pc:sldMasterMk cId="3136449337" sldId="2147483648"/>
              <pc:sldLayoutMk cId="2392247146" sldId="2147483653"/>
              <ac:graphicFrameMk id="4" creationId="{96AC78E2-7EBB-9D4C-A1BF-FEE1B0305AB7}"/>
            </ac:graphicFrameMkLst>
          </pc:graphicFrameChg>
          <pc:picChg chg="del">
            <ac:chgData name="Maximilien Schmidt" userId="934edbb4-d83f-4350-bf75-734323661350" providerId="ADAL" clId="{53FB8DDD-BE2C-F14A-BBE6-6EF6CEE0DD73}" dt="2021-12-10T11:07:16.974" v="1316" actId="478"/>
            <ac:picMkLst>
              <pc:docMk/>
              <pc:sldMasterMk cId="3136449337" sldId="2147483648"/>
              <pc:sldLayoutMk cId="2392247146" sldId="2147483653"/>
              <ac:picMk id="10" creationId="{C9BE1D4F-8FB0-BE48-BB0D-522F26E9D46A}"/>
            </ac:picMkLst>
          </pc:picChg>
        </pc:sldLayoutChg>
        <pc:sldLayoutChg chg="delSp modSp mod setBg">
          <pc:chgData name="Maximilien Schmidt" userId="934edbb4-d83f-4350-bf75-734323661350" providerId="ADAL" clId="{53FB8DDD-BE2C-F14A-BBE6-6EF6CEE0DD73}" dt="2021-12-16T11:07:55.017" v="2125" actId="6014"/>
          <pc:sldLayoutMkLst>
            <pc:docMk/>
            <pc:sldMasterMk cId="3136449337" sldId="2147483648"/>
            <pc:sldLayoutMk cId="238448501" sldId="2147483654"/>
          </pc:sldLayoutMkLst>
          <pc:spChg chg="mod">
            <ac:chgData name="Maximilien Schmidt" userId="934edbb4-d83f-4350-bf75-734323661350" providerId="ADAL" clId="{53FB8DDD-BE2C-F14A-BBE6-6EF6CEE0DD73}" dt="2021-12-16T10:46:46.639" v="1874" actId="692"/>
            <ac:spMkLst>
              <pc:docMk/>
              <pc:sldMasterMk cId="3136449337" sldId="2147483648"/>
              <pc:sldLayoutMk cId="238448501" sldId="2147483654"/>
              <ac:spMk id="7" creationId="{EB0D4928-66E2-6E41-9C3B-E06A1AAF9D99}"/>
            </ac:spMkLst>
          </pc:spChg>
          <pc:spChg chg="mod">
            <ac:chgData name="Maximilien Schmidt" userId="934edbb4-d83f-4350-bf75-734323661350" providerId="ADAL" clId="{53FB8DDD-BE2C-F14A-BBE6-6EF6CEE0DD73}" dt="2021-12-16T10:46:46.639" v="1874" actId="692"/>
            <ac:spMkLst>
              <pc:docMk/>
              <pc:sldMasterMk cId="3136449337" sldId="2147483648"/>
              <pc:sldLayoutMk cId="238448501" sldId="2147483654"/>
              <ac:spMk id="8" creationId="{9A2FA356-4B59-A740-B69F-9D02F8567CF2}"/>
            </ac:spMkLst>
          </pc:spChg>
          <pc:spChg chg="mod">
            <ac:chgData name="Maximilien Schmidt" userId="934edbb4-d83f-4350-bf75-734323661350" providerId="ADAL" clId="{53FB8DDD-BE2C-F14A-BBE6-6EF6CEE0DD73}" dt="2021-12-16T10:46:46.639" v="1874" actId="692"/>
            <ac:spMkLst>
              <pc:docMk/>
              <pc:sldMasterMk cId="3136449337" sldId="2147483648"/>
              <pc:sldLayoutMk cId="238448501" sldId="2147483654"/>
              <ac:spMk id="9" creationId="{79341A7A-3959-DB4B-9CE2-3E97871ABF41}"/>
            </ac:spMkLst>
          </pc:spChg>
          <pc:grpChg chg="del">
            <ac:chgData name="Maximilien Schmidt" userId="934edbb4-d83f-4350-bf75-734323661350" providerId="ADAL" clId="{53FB8DDD-BE2C-F14A-BBE6-6EF6CEE0DD73}" dt="2021-11-26T09:41:36.029" v="32" actId="478"/>
            <ac:grpSpMkLst>
              <pc:docMk/>
              <pc:sldMasterMk cId="3136449337" sldId="2147483648"/>
              <pc:sldLayoutMk cId="238448501" sldId="2147483654"/>
              <ac:grpSpMk id="17" creationId="{28EAE442-AFFA-CD46-B7CF-BCEEC6F3F277}"/>
            </ac:grpSpMkLst>
          </pc:grpChg>
        </pc:sldLayoutChg>
        <pc:sldLayoutChg chg="addSp delSp modSp mod">
          <pc:chgData name="Maximilien Schmidt" userId="934edbb4-d83f-4350-bf75-734323661350" providerId="ADAL" clId="{53FB8DDD-BE2C-F14A-BBE6-6EF6CEE0DD73}" dt="2021-12-16T11:08:01.019" v="2126" actId="6014"/>
          <pc:sldLayoutMkLst>
            <pc:docMk/>
            <pc:sldMasterMk cId="3136449337" sldId="2147483648"/>
            <pc:sldLayoutMk cId="3834517792" sldId="2147483655"/>
          </pc:sldLayoutMkLst>
          <pc:spChg chg="add del">
            <ac:chgData name="Maximilien Schmidt" userId="934edbb4-d83f-4350-bf75-734323661350" providerId="ADAL" clId="{53FB8DDD-BE2C-F14A-BBE6-6EF6CEE0DD73}" dt="2021-11-26T10:38:49.009" v="363" actId="11529"/>
            <ac:spMkLst>
              <pc:docMk/>
              <pc:sldMasterMk cId="3136449337" sldId="2147483648"/>
              <pc:sldLayoutMk cId="3834517792" sldId="2147483655"/>
              <ac:spMk id="2" creationId="{10A6BDA3-7530-2943-AE5B-8EA0893FA460}"/>
            </ac:spMkLst>
          </pc:spChg>
          <pc:spChg chg="add mod">
            <ac:chgData name="Maximilien Schmidt" userId="934edbb4-d83f-4350-bf75-734323661350" providerId="ADAL" clId="{53FB8DDD-BE2C-F14A-BBE6-6EF6CEE0DD73}" dt="2021-12-15T16:12:14.003" v="1549" actId="2711"/>
            <ac:spMkLst>
              <pc:docMk/>
              <pc:sldMasterMk cId="3136449337" sldId="2147483648"/>
              <pc:sldLayoutMk cId="3834517792" sldId="2147483655"/>
              <ac:spMk id="3" creationId="{2F1F0BBA-26BF-274B-92BA-7D635FE89A4E}"/>
            </ac:spMkLst>
          </pc:spChg>
          <pc:spChg chg="mod">
            <ac:chgData name="Maximilien Schmidt" userId="934edbb4-d83f-4350-bf75-734323661350" providerId="ADAL" clId="{53FB8DDD-BE2C-F14A-BBE6-6EF6CEE0DD73}" dt="2021-12-16T10:51:33.940" v="1885" actId="207"/>
            <ac:spMkLst>
              <pc:docMk/>
              <pc:sldMasterMk cId="3136449337" sldId="2147483648"/>
              <pc:sldLayoutMk cId="3834517792" sldId="2147483655"/>
              <ac:spMk id="6" creationId="{7A35054B-4E90-9E41-B949-26F85393EF2D}"/>
            </ac:spMkLst>
          </pc:spChg>
          <pc:spChg chg="mod">
            <ac:chgData name="Maximilien Schmidt" userId="934edbb4-d83f-4350-bf75-734323661350" providerId="ADAL" clId="{53FB8DDD-BE2C-F14A-BBE6-6EF6CEE0DD73}" dt="2021-12-16T10:51:33.940" v="1885" actId="207"/>
            <ac:spMkLst>
              <pc:docMk/>
              <pc:sldMasterMk cId="3136449337" sldId="2147483648"/>
              <pc:sldLayoutMk cId="3834517792" sldId="2147483655"/>
              <ac:spMk id="7" creationId="{D15E6C8E-7845-CD41-8440-AE3E61C3C101}"/>
            </ac:spMkLst>
          </pc:spChg>
          <pc:spChg chg="mod">
            <ac:chgData name="Maximilien Schmidt" userId="934edbb4-d83f-4350-bf75-734323661350" providerId="ADAL" clId="{53FB8DDD-BE2C-F14A-BBE6-6EF6CEE0DD73}" dt="2021-12-16T10:51:33.940" v="1885" actId="207"/>
            <ac:spMkLst>
              <pc:docMk/>
              <pc:sldMasterMk cId="3136449337" sldId="2147483648"/>
              <pc:sldLayoutMk cId="3834517792" sldId="2147483655"/>
              <ac:spMk id="8" creationId="{ACAA3C04-F960-4746-A05D-0045F22044D1}"/>
            </ac:spMkLst>
          </pc:spChg>
          <pc:spChg chg="mod">
            <ac:chgData name="Maximilien Schmidt" userId="934edbb4-d83f-4350-bf75-734323661350" providerId="ADAL" clId="{53FB8DDD-BE2C-F14A-BBE6-6EF6CEE0DD73}" dt="2021-12-16T10:51:33.940" v="1885" actId="207"/>
            <ac:spMkLst>
              <pc:docMk/>
              <pc:sldMasterMk cId="3136449337" sldId="2147483648"/>
              <pc:sldLayoutMk cId="3834517792" sldId="2147483655"/>
              <ac:spMk id="9" creationId="{41B458FF-7D29-6C4A-BE5A-B9E8F71402DB}"/>
            </ac:spMkLst>
          </pc:spChg>
          <pc:spChg chg="mod">
            <ac:chgData name="Maximilien Schmidt" userId="934edbb4-d83f-4350-bf75-734323661350" providerId="ADAL" clId="{53FB8DDD-BE2C-F14A-BBE6-6EF6CEE0DD73}" dt="2021-11-26T10:26:38.081" v="331" actId="20577"/>
            <ac:spMkLst>
              <pc:docMk/>
              <pc:sldMasterMk cId="3136449337" sldId="2147483648"/>
              <pc:sldLayoutMk cId="3834517792" sldId="2147483655"/>
              <ac:spMk id="13" creationId="{D1F91158-587E-F147-8BC9-804A86917E7B}"/>
            </ac:spMkLst>
          </pc:spChg>
          <pc:spChg chg="mod">
            <ac:chgData name="Maximilien Schmidt" userId="934edbb4-d83f-4350-bf75-734323661350" providerId="ADAL" clId="{53FB8DDD-BE2C-F14A-BBE6-6EF6CEE0DD73}" dt="2021-11-26T10:26:34.947" v="330" actId="20577"/>
            <ac:spMkLst>
              <pc:docMk/>
              <pc:sldMasterMk cId="3136449337" sldId="2147483648"/>
              <pc:sldLayoutMk cId="3834517792" sldId="2147483655"/>
              <ac:spMk id="15" creationId="{2F99BCB7-FB01-9940-80C3-06CCD455BD6E}"/>
            </ac:spMkLst>
          </pc:spChg>
          <pc:spChg chg="mod">
            <ac:chgData name="Maximilien Schmidt" userId="934edbb4-d83f-4350-bf75-734323661350" providerId="ADAL" clId="{53FB8DDD-BE2C-F14A-BBE6-6EF6CEE0DD73}" dt="2021-11-26T10:26:44.155" v="334" actId="20577"/>
            <ac:spMkLst>
              <pc:docMk/>
              <pc:sldMasterMk cId="3136449337" sldId="2147483648"/>
              <pc:sldLayoutMk cId="3834517792" sldId="2147483655"/>
              <ac:spMk id="16" creationId="{C31F0037-2887-F144-890E-E4F766A93FAF}"/>
            </ac:spMkLst>
          </pc:spChg>
          <pc:spChg chg="mod">
            <ac:chgData name="Maximilien Schmidt" userId="934edbb4-d83f-4350-bf75-734323661350" providerId="ADAL" clId="{53FB8DDD-BE2C-F14A-BBE6-6EF6CEE0DD73}" dt="2021-11-26T10:26:42.269" v="333" actId="20577"/>
            <ac:spMkLst>
              <pc:docMk/>
              <pc:sldMasterMk cId="3136449337" sldId="2147483648"/>
              <pc:sldLayoutMk cId="3834517792" sldId="2147483655"/>
              <ac:spMk id="17" creationId="{66058EDB-E900-5B44-818D-7501E641A4D7}"/>
            </ac:spMkLst>
          </pc:spChg>
          <pc:spChg chg="mod">
            <ac:chgData name="Maximilien Schmidt" userId="934edbb4-d83f-4350-bf75-734323661350" providerId="ADAL" clId="{53FB8DDD-BE2C-F14A-BBE6-6EF6CEE0DD73}" dt="2021-12-15T16:12:17.538" v="1550" actId="2711"/>
            <ac:spMkLst>
              <pc:docMk/>
              <pc:sldMasterMk cId="3136449337" sldId="2147483648"/>
              <pc:sldLayoutMk cId="3834517792" sldId="2147483655"/>
              <ac:spMk id="24" creationId="{9E57117D-1544-C943-8FF5-0411DBE44D19}"/>
            </ac:spMkLst>
          </pc:spChg>
          <pc:spChg chg="add del mod">
            <ac:chgData name="Maximilien Schmidt" userId="934edbb4-d83f-4350-bf75-734323661350" providerId="ADAL" clId="{53FB8DDD-BE2C-F14A-BBE6-6EF6CEE0DD73}" dt="2021-11-26T10:38:58.807" v="367" actId="478"/>
            <ac:spMkLst>
              <pc:docMk/>
              <pc:sldMasterMk cId="3136449337" sldId="2147483648"/>
              <pc:sldLayoutMk cId="3834517792" sldId="2147483655"/>
              <ac:spMk id="25" creationId="{F37B2210-F85D-2247-8CC2-535B57515CE4}"/>
            </ac:spMkLst>
          </pc:spChg>
          <pc:spChg chg="add mod">
            <ac:chgData name="Maximilien Schmidt" userId="934edbb4-d83f-4350-bf75-734323661350" providerId="ADAL" clId="{53FB8DDD-BE2C-F14A-BBE6-6EF6CEE0DD73}" dt="2021-12-15T16:12:21.170" v="1551" actId="2711"/>
            <ac:spMkLst>
              <pc:docMk/>
              <pc:sldMasterMk cId="3136449337" sldId="2147483648"/>
              <pc:sldLayoutMk cId="3834517792" sldId="2147483655"/>
              <ac:spMk id="26" creationId="{6AA469FE-C57B-2E45-92DD-212071E5E8BD}"/>
            </ac:spMkLst>
          </pc:spChg>
          <pc:spChg chg="add mod">
            <ac:chgData name="Maximilien Schmidt" userId="934edbb4-d83f-4350-bf75-734323661350" providerId="ADAL" clId="{53FB8DDD-BE2C-F14A-BBE6-6EF6CEE0DD73}" dt="2021-12-15T16:12:31.213" v="1552" actId="2711"/>
            <ac:spMkLst>
              <pc:docMk/>
              <pc:sldMasterMk cId="3136449337" sldId="2147483648"/>
              <pc:sldLayoutMk cId="3834517792" sldId="2147483655"/>
              <ac:spMk id="27" creationId="{E266C4DC-7688-F74A-99D1-D3CE53A5CB49}"/>
            </ac:spMkLst>
          </pc:spChg>
          <pc:spChg chg="add mod">
            <ac:chgData name="Maximilien Schmidt" userId="934edbb4-d83f-4350-bf75-734323661350" providerId="ADAL" clId="{53FB8DDD-BE2C-F14A-BBE6-6EF6CEE0DD73}" dt="2021-12-15T16:12:36.759" v="1553" actId="2711"/>
            <ac:spMkLst>
              <pc:docMk/>
              <pc:sldMasterMk cId="3136449337" sldId="2147483648"/>
              <pc:sldLayoutMk cId="3834517792" sldId="2147483655"/>
              <ac:spMk id="28" creationId="{9BEC956D-CA88-D049-9843-A88DD69297DC}"/>
            </ac:spMkLst>
          </pc:spChg>
          <pc:grpChg chg="mod">
            <ac:chgData name="Maximilien Schmidt" userId="934edbb4-d83f-4350-bf75-734323661350" providerId="ADAL" clId="{53FB8DDD-BE2C-F14A-BBE6-6EF6CEE0DD73}" dt="2021-12-16T10:51:33.940" v="1885" actId="207"/>
            <ac:grpSpMkLst>
              <pc:docMk/>
              <pc:sldMasterMk cId="3136449337" sldId="2147483648"/>
              <pc:sldLayoutMk cId="3834517792" sldId="2147483655"/>
              <ac:grpSpMk id="5" creationId="{B54C048B-6E31-E344-AF76-D604C47DAB80}"/>
            </ac:grpSpMkLst>
          </pc:grpChg>
          <pc:grpChg chg="del">
            <ac:chgData name="Maximilien Schmidt" userId="934edbb4-d83f-4350-bf75-734323661350" providerId="ADAL" clId="{53FB8DDD-BE2C-F14A-BBE6-6EF6CEE0DD73}" dt="2021-11-26T09:41:39.318" v="33" actId="478"/>
            <ac:grpSpMkLst>
              <pc:docMk/>
              <pc:sldMasterMk cId="3136449337" sldId="2147483648"/>
              <pc:sldLayoutMk cId="3834517792" sldId="2147483655"/>
              <ac:grpSpMk id="12" creationId="{B47A8BAD-70F3-914A-9F4D-AC1D5D55887E}"/>
            </ac:grpSpMkLst>
          </pc:grpChg>
        </pc:sldLayoutChg>
        <pc:sldLayoutChg chg="delSp modSp mod">
          <pc:chgData name="Maximilien Schmidt" userId="934edbb4-d83f-4350-bf75-734323661350" providerId="ADAL" clId="{53FB8DDD-BE2C-F14A-BBE6-6EF6CEE0DD73}" dt="2021-12-16T11:08:07.982" v="2127" actId="6014"/>
          <pc:sldLayoutMkLst>
            <pc:docMk/>
            <pc:sldMasterMk cId="3136449337" sldId="2147483648"/>
            <pc:sldLayoutMk cId="25110648" sldId="2147483656"/>
          </pc:sldLayoutMkLst>
          <pc:spChg chg="mod">
            <ac:chgData name="Maximilien Schmidt" userId="934edbb4-d83f-4350-bf75-734323661350" providerId="ADAL" clId="{53FB8DDD-BE2C-F14A-BBE6-6EF6CEE0DD73}" dt="2021-12-16T09:32:48.908" v="1602" actId="1076"/>
            <ac:spMkLst>
              <pc:docMk/>
              <pc:sldMasterMk cId="3136449337" sldId="2147483648"/>
              <pc:sldLayoutMk cId="25110648" sldId="2147483656"/>
              <ac:spMk id="2" creationId="{470F00EF-DB27-3249-8CF2-44ECB5BDC3DA}"/>
            </ac:spMkLst>
          </pc:spChg>
          <pc:spChg chg="mod">
            <ac:chgData name="Maximilien Schmidt" userId="934edbb4-d83f-4350-bf75-734323661350" providerId="ADAL" clId="{53FB8DDD-BE2C-F14A-BBE6-6EF6CEE0DD73}" dt="2021-12-15T16:13:07.784" v="1556" actId="1076"/>
            <ac:spMkLst>
              <pc:docMk/>
              <pc:sldMasterMk cId="3136449337" sldId="2147483648"/>
              <pc:sldLayoutMk cId="25110648" sldId="2147483656"/>
              <ac:spMk id="4" creationId="{0DE69273-A175-4749-9684-EAD5F1901825}"/>
            </ac:spMkLst>
          </pc:spChg>
          <pc:spChg chg="mod">
            <ac:chgData name="Maximilien Schmidt" userId="934edbb4-d83f-4350-bf75-734323661350" providerId="ADAL" clId="{53FB8DDD-BE2C-F14A-BBE6-6EF6CEE0DD73}" dt="2021-12-15T16:13:09.509" v="1557" actId="1076"/>
            <ac:spMkLst>
              <pc:docMk/>
              <pc:sldMasterMk cId="3136449337" sldId="2147483648"/>
              <pc:sldLayoutMk cId="25110648" sldId="2147483656"/>
              <ac:spMk id="10" creationId="{E72F88EB-1AA9-EA45-8617-EE639A9C3BFE}"/>
            </ac:spMkLst>
          </pc:spChg>
          <pc:spChg chg="mod">
            <ac:chgData name="Maximilien Schmidt" userId="934edbb4-d83f-4350-bf75-734323661350" providerId="ADAL" clId="{53FB8DDD-BE2C-F14A-BBE6-6EF6CEE0DD73}" dt="2021-12-15T16:13:11.799" v="1558" actId="1076"/>
            <ac:spMkLst>
              <pc:docMk/>
              <pc:sldMasterMk cId="3136449337" sldId="2147483648"/>
              <pc:sldLayoutMk cId="25110648" sldId="2147483656"/>
              <ac:spMk id="12" creationId="{9B3604D5-2C37-3D4A-8F84-812F37602598}"/>
            </ac:spMkLst>
          </pc:spChg>
          <pc:spChg chg="mod">
            <ac:chgData name="Maximilien Schmidt" userId="934edbb4-d83f-4350-bf75-734323661350" providerId="ADAL" clId="{53FB8DDD-BE2C-F14A-BBE6-6EF6CEE0DD73}" dt="2021-12-15T16:13:03.509" v="1555" actId="2711"/>
            <ac:spMkLst>
              <pc:docMk/>
              <pc:sldMasterMk cId="3136449337" sldId="2147483648"/>
              <pc:sldLayoutMk cId="25110648" sldId="2147483656"/>
              <ac:spMk id="14" creationId="{04869E38-52F1-1147-B578-3C782C536F89}"/>
            </ac:spMkLst>
          </pc:spChg>
          <pc:grpChg chg="del">
            <ac:chgData name="Maximilien Schmidt" userId="934edbb4-d83f-4350-bf75-734323661350" providerId="ADAL" clId="{53FB8DDD-BE2C-F14A-BBE6-6EF6CEE0DD73}" dt="2021-11-26T09:41:46.730" v="35" actId="478"/>
            <ac:grpSpMkLst>
              <pc:docMk/>
              <pc:sldMasterMk cId="3136449337" sldId="2147483648"/>
              <pc:sldLayoutMk cId="25110648" sldId="2147483656"/>
              <ac:grpSpMk id="15" creationId="{541F3FC9-08B6-AE4C-9F04-A42FADD3CBF7}"/>
            </ac:grpSpMkLst>
          </pc:grpChg>
        </pc:sldLayoutChg>
        <pc:sldLayoutChg chg="delSp modSp del mod">
          <pc:chgData name="Maximilien Schmidt" userId="934edbb4-d83f-4350-bf75-734323661350" providerId="ADAL" clId="{53FB8DDD-BE2C-F14A-BBE6-6EF6CEE0DD73}" dt="2021-12-16T09:33:10.817" v="1604" actId="2696"/>
          <pc:sldLayoutMkLst>
            <pc:docMk/>
            <pc:sldMasterMk cId="3136449337" sldId="2147483648"/>
            <pc:sldLayoutMk cId="2005480985" sldId="2147483657"/>
          </pc:sldLayoutMkLst>
          <pc:spChg chg="mod">
            <ac:chgData name="Maximilien Schmidt" userId="934edbb4-d83f-4350-bf75-734323661350" providerId="ADAL" clId="{53FB8DDD-BE2C-F14A-BBE6-6EF6CEE0DD73}" dt="2021-12-15T16:12:54.534" v="1554" actId="2711"/>
            <ac:spMkLst>
              <pc:docMk/>
              <pc:sldMasterMk cId="3136449337" sldId="2147483648"/>
              <pc:sldLayoutMk cId="2005480985" sldId="2147483657"/>
              <ac:spMk id="14" creationId="{AC8E6EB8-1B65-A34C-9350-27B1735954DD}"/>
            </ac:spMkLst>
          </pc:spChg>
          <pc:spChg chg="mod">
            <ac:chgData name="Maximilien Schmidt" userId="934edbb4-d83f-4350-bf75-734323661350" providerId="ADAL" clId="{53FB8DDD-BE2C-F14A-BBE6-6EF6CEE0DD73}" dt="2021-12-15T16:12:54.534" v="1554" actId="2711"/>
            <ac:spMkLst>
              <pc:docMk/>
              <pc:sldMasterMk cId="3136449337" sldId="2147483648"/>
              <pc:sldLayoutMk cId="2005480985" sldId="2147483657"/>
              <ac:spMk id="15" creationId="{33168E5C-43FC-9D44-A793-8AE91D926103}"/>
            </ac:spMkLst>
          </pc:spChg>
          <pc:spChg chg="mod">
            <ac:chgData name="Maximilien Schmidt" userId="934edbb4-d83f-4350-bf75-734323661350" providerId="ADAL" clId="{53FB8DDD-BE2C-F14A-BBE6-6EF6CEE0DD73}" dt="2021-12-15T16:12:54.534" v="1554" actId="2711"/>
            <ac:spMkLst>
              <pc:docMk/>
              <pc:sldMasterMk cId="3136449337" sldId="2147483648"/>
              <pc:sldLayoutMk cId="2005480985" sldId="2147483657"/>
              <ac:spMk id="16" creationId="{21CC8DE9-465D-244B-8415-876EFC6BEEFA}"/>
            </ac:spMkLst>
          </pc:spChg>
          <pc:spChg chg="mod">
            <ac:chgData name="Maximilien Schmidt" userId="934edbb4-d83f-4350-bf75-734323661350" providerId="ADAL" clId="{53FB8DDD-BE2C-F14A-BBE6-6EF6CEE0DD73}" dt="2021-12-15T16:12:54.534" v="1554" actId="2711"/>
            <ac:spMkLst>
              <pc:docMk/>
              <pc:sldMasterMk cId="3136449337" sldId="2147483648"/>
              <pc:sldLayoutMk cId="2005480985" sldId="2147483657"/>
              <ac:spMk id="17" creationId="{6AF08F2D-1F05-0846-88FC-9EB24B578237}"/>
            </ac:spMkLst>
          </pc:spChg>
          <pc:spChg chg="mod">
            <ac:chgData name="Maximilien Schmidt" userId="934edbb4-d83f-4350-bf75-734323661350" providerId="ADAL" clId="{53FB8DDD-BE2C-F14A-BBE6-6EF6CEE0DD73}" dt="2021-12-14T10:02:24.135" v="1371" actId="2711"/>
            <ac:spMkLst>
              <pc:docMk/>
              <pc:sldMasterMk cId="3136449337" sldId="2147483648"/>
              <pc:sldLayoutMk cId="2005480985" sldId="2147483657"/>
              <ac:spMk id="18" creationId="{8889D627-12CA-9E45-A7E4-7F003964086A}"/>
            </ac:spMkLst>
          </pc:spChg>
          <pc:grpChg chg="del">
            <ac:chgData name="Maximilien Schmidt" userId="934edbb4-d83f-4350-bf75-734323661350" providerId="ADAL" clId="{53FB8DDD-BE2C-F14A-BBE6-6EF6CEE0DD73}" dt="2021-11-26T09:41:41.706" v="34" actId="478"/>
            <ac:grpSpMkLst>
              <pc:docMk/>
              <pc:sldMasterMk cId="3136449337" sldId="2147483648"/>
              <pc:sldLayoutMk cId="2005480985" sldId="2147483657"/>
              <ac:grpSpMk id="19" creationId="{265BC262-1342-D642-A3D7-4D281400F39A}"/>
            </ac:grpSpMkLst>
          </pc:grpChg>
        </pc:sldLayoutChg>
        <pc:sldLayoutChg chg="addSp delSp modSp mod setBg">
          <pc:chgData name="Maximilien Schmidt" userId="934edbb4-d83f-4350-bf75-734323661350" providerId="ADAL" clId="{53FB8DDD-BE2C-F14A-BBE6-6EF6CEE0DD73}" dt="2021-12-16T11:08:14.825" v="2128" actId="6014"/>
          <pc:sldLayoutMkLst>
            <pc:docMk/>
            <pc:sldMasterMk cId="3136449337" sldId="2147483648"/>
            <pc:sldLayoutMk cId="4038442736" sldId="2147483658"/>
          </pc:sldLayoutMkLst>
          <pc:spChg chg="mod">
            <ac:chgData name="Maximilien Schmidt" userId="934edbb4-d83f-4350-bf75-734323661350" providerId="ADAL" clId="{53FB8DDD-BE2C-F14A-BBE6-6EF6CEE0DD73}" dt="2021-12-16T10:02:22.990" v="1672" actId="368"/>
            <ac:spMkLst>
              <pc:docMk/>
              <pc:sldMasterMk cId="3136449337" sldId="2147483648"/>
              <pc:sldLayoutMk cId="4038442736" sldId="2147483658"/>
              <ac:spMk id="2" creationId="{1B3E29F4-201B-954D-B36B-20CF4E46CE8B}"/>
            </ac:spMkLst>
          </pc:spChg>
          <pc:spChg chg="mod">
            <ac:chgData name="Maximilien Schmidt" userId="934edbb4-d83f-4350-bf75-734323661350" providerId="ADAL" clId="{53FB8DDD-BE2C-F14A-BBE6-6EF6CEE0DD73}" dt="2021-12-16T09:55:48.013" v="1665" actId="207"/>
            <ac:spMkLst>
              <pc:docMk/>
              <pc:sldMasterMk cId="3136449337" sldId="2147483648"/>
              <pc:sldLayoutMk cId="4038442736" sldId="2147483658"/>
              <ac:spMk id="7" creationId="{5B84F6F3-CDE3-7740-86D5-1D7DEA8E07BC}"/>
            </ac:spMkLst>
          </pc:spChg>
          <pc:spChg chg="mod">
            <ac:chgData name="Maximilien Schmidt" userId="934edbb4-d83f-4350-bf75-734323661350" providerId="ADAL" clId="{53FB8DDD-BE2C-F14A-BBE6-6EF6CEE0DD73}" dt="2021-11-24T10:54:32.242" v="12"/>
            <ac:spMkLst>
              <pc:docMk/>
              <pc:sldMasterMk cId="3136449337" sldId="2147483648"/>
              <pc:sldLayoutMk cId="4038442736" sldId="2147483658"/>
              <ac:spMk id="10" creationId="{4DC9EDD9-69DB-894E-90AC-0C741A92C734}"/>
            </ac:spMkLst>
          </pc:spChg>
          <pc:spChg chg="mod">
            <ac:chgData name="Maximilien Schmidt" userId="934edbb4-d83f-4350-bf75-734323661350" providerId="ADAL" clId="{53FB8DDD-BE2C-F14A-BBE6-6EF6CEE0DD73}" dt="2021-11-24T10:54:32.242" v="12"/>
            <ac:spMkLst>
              <pc:docMk/>
              <pc:sldMasterMk cId="3136449337" sldId="2147483648"/>
              <pc:sldLayoutMk cId="4038442736" sldId="2147483658"/>
              <ac:spMk id="14" creationId="{8ED0B269-1917-0F4C-866F-3571B4254EF5}"/>
            </ac:spMkLst>
          </pc:spChg>
          <pc:spChg chg="add del mod">
            <ac:chgData name="Maximilien Schmidt" userId="934edbb4-d83f-4350-bf75-734323661350" providerId="ADAL" clId="{53FB8DDD-BE2C-F14A-BBE6-6EF6CEE0DD73}" dt="2021-11-26T09:47:27.087" v="59" actId="478"/>
            <ac:spMkLst>
              <pc:docMk/>
              <pc:sldMasterMk cId="3136449337" sldId="2147483648"/>
              <pc:sldLayoutMk cId="4038442736" sldId="2147483658"/>
              <ac:spMk id="15" creationId="{E9796176-4BA0-E949-A167-DCC0D6E3B7EE}"/>
            </ac:spMkLst>
          </pc:spChg>
          <pc:spChg chg="add del mod">
            <ac:chgData name="Maximilien Schmidt" userId="934edbb4-d83f-4350-bf75-734323661350" providerId="ADAL" clId="{53FB8DDD-BE2C-F14A-BBE6-6EF6CEE0DD73}" dt="2021-11-26T09:47:25.309" v="58" actId="478"/>
            <ac:spMkLst>
              <pc:docMk/>
              <pc:sldMasterMk cId="3136449337" sldId="2147483648"/>
              <pc:sldLayoutMk cId="4038442736" sldId="2147483658"/>
              <ac:spMk id="16" creationId="{27811FF4-979A-0C4A-91FB-78CB749DECD1}"/>
            </ac:spMkLst>
          </pc:spChg>
          <pc:spChg chg="add mod">
            <ac:chgData name="Maximilien Schmidt" userId="934edbb4-d83f-4350-bf75-734323661350" providerId="ADAL" clId="{53FB8DDD-BE2C-F14A-BBE6-6EF6CEE0DD73}" dt="2021-12-16T09:55:57.632" v="1666" actId="208"/>
            <ac:spMkLst>
              <pc:docMk/>
              <pc:sldMasterMk cId="3136449337" sldId="2147483648"/>
              <pc:sldLayoutMk cId="4038442736" sldId="2147483658"/>
              <ac:spMk id="17" creationId="{5943CC48-1508-8343-A526-340F809C0282}"/>
            </ac:spMkLst>
          </pc:spChg>
          <pc:spChg chg="add mod">
            <ac:chgData name="Maximilien Schmidt" userId="934edbb4-d83f-4350-bf75-734323661350" providerId="ADAL" clId="{53FB8DDD-BE2C-F14A-BBE6-6EF6CEE0DD73}" dt="2021-12-16T09:56:04.396" v="1667" actId="208"/>
            <ac:spMkLst>
              <pc:docMk/>
              <pc:sldMasterMk cId="3136449337" sldId="2147483648"/>
              <pc:sldLayoutMk cId="4038442736" sldId="2147483658"/>
              <ac:spMk id="19" creationId="{39305C35-C7D5-9547-AAE2-2224AF73A893}"/>
            </ac:spMkLst>
          </pc:spChg>
          <pc:grpChg chg="add del mod">
            <ac:chgData name="Maximilien Schmidt" userId="934edbb4-d83f-4350-bf75-734323661350" providerId="ADAL" clId="{53FB8DDD-BE2C-F14A-BBE6-6EF6CEE0DD73}" dt="2021-11-26T09:41:49.017" v="36" actId="478"/>
            <ac:grpSpMkLst>
              <pc:docMk/>
              <pc:sldMasterMk cId="3136449337" sldId="2147483648"/>
              <pc:sldLayoutMk cId="4038442736" sldId="2147483658"/>
              <ac:grpSpMk id="8" creationId="{83CEF21C-24ED-8B42-98EC-3AD48A94BCF3}"/>
            </ac:grpSpMkLst>
          </pc:grpChg>
          <pc:picChg chg="mod">
            <ac:chgData name="Maximilien Schmidt" userId="934edbb4-d83f-4350-bf75-734323661350" providerId="ADAL" clId="{53FB8DDD-BE2C-F14A-BBE6-6EF6CEE0DD73}" dt="2021-11-24T10:54:32.242" v="12"/>
            <ac:picMkLst>
              <pc:docMk/>
              <pc:sldMasterMk cId="3136449337" sldId="2147483648"/>
              <pc:sldLayoutMk cId="4038442736" sldId="2147483658"/>
              <ac:picMk id="9" creationId="{8A9E8358-61A1-1740-89AE-B922CBD7D61E}"/>
            </ac:picMkLst>
          </pc:picChg>
          <pc:picChg chg="mod">
            <ac:chgData name="Maximilien Schmidt" userId="934edbb4-d83f-4350-bf75-734323661350" providerId="ADAL" clId="{53FB8DDD-BE2C-F14A-BBE6-6EF6CEE0DD73}" dt="2021-11-24T10:54:32.242" v="12"/>
            <ac:picMkLst>
              <pc:docMk/>
              <pc:sldMasterMk cId="3136449337" sldId="2147483648"/>
              <pc:sldLayoutMk cId="4038442736" sldId="2147483658"/>
              <ac:picMk id="11" creationId="{3158C6FA-7FA4-1D49-AD9D-5E61DF331724}"/>
            </ac:picMkLst>
          </pc:picChg>
          <pc:picChg chg="mod">
            <ac:chgData name="Maximilien Schmidt" userId="934edbb4-d83f-4350-bf75-734323661350" providerId="ADAL" clId="{53FB8DDD-BE2C-F14A-BBE6-6EF6CEE0DD73}" dt="2021-11-24T10:54:32.242" v="12"/>
            <ac:picMkLst>
              <pc:docMk/>
              <pc:sldMasterMk cId="3136449337" sldId="2147483648"/>
              <pc:sldLayoutMk cId="4038442736" sldId="2147483658"/>
              <ac:picMk id="12" creationId="{62E6A5A1-749A-CE40-88CE-E7787499B8DD}"/>
            </ac:picMkLst>
          </pc:picChg>
          <pc:picChg chg="mod">
            <ac:chgData name="Maximilien Schmidt" userId="934edbb4-d83f-4350-bf75-734323661350" providerId="ADAL" clId="{53FB8DDD-BE2C-F14A-BBE6-6EF6CEE0DD73}" dt="2021-11-24T10:54:32.242" v="12"/>
            <ac:picMkLst>
              <pc:docMk/>
              <pc:sldMasterMk cId="3136449337" sldId="2147483648"/>
              <pc:sldLayoutMk cId="4038442736" sldId="2147483658"/>
              <ac:picMk id="13" creationId="{F6709D80-9263-3C43-9046-158CF11D9F26}"/>
            </ac:picMkLst>
          </pc:picChg>
          <pc:cxnChg chg="add mod">
            <ac:chgData name="Maximilien Schmidt" userId="934edbb4-d83f-4350-bf75-734323661350" providerId="ADAL" clId="{53FB8DDD-BE2C-F14A-BBE6-6EF6CEE0DD73}" dt="2021-12-16T09:56:07.700" v="1668" actId="208"/>
            <ac:cxnSpMkLst>
              <pc:docMk/>
              <pc:sldMasterMk cId="3136449337" sldId="2147483648"/>
              <pc:sldLayoutMk cId="4038442736" sldId="2147483658"/>
              <ac:cxnSpMk id="18" creationId="{2430772F-6862-3C48-B2BF-6942D37A1AE1}"/>
            </ac:cxnSpMkLst>
          </pc:cxnChg>
        </pc:sldLayoutChg>
        <pc:sldLayoutChg chg="addSp delSp modSp add del mod">
          <pc:chgData name="Maximilien Schmidt" userId="934edbb4-d83f-4350-bf75-734323661350" providerId="ADAL" clId="{53FB8DDD-BE2C-F14A-BBE6-6EF6CEE0DD73}" dt="2021-12-16T11:08:31.461" v="2132" actId="6014"/>
          <pc:sldLayoutMkLst>
            <pc:docMk/>
            <pc:sldMasterMk cId="3136449337" sldId="2147483648"/>
            <pc:sldLayoutMk cId="3238817201" sldId="2147483659"/>
          </pc:sldLayoutMkLst>
          <pc:spChg chg="mod">
            <ac:chgData name="Maximilien Schmidt" userId="934edbb4-d83f-4350-bf75-734323661350" providerId="ADAL" clId="{53FB8DDD-BE2C-F14A-BBE6-6EF6CEE0DD73}" dt="2021-12-15T16:13:42.442" v="1561" actId="2711"/>
            <ac:spMkLst>
              <pc:docMk/>
              <pc:sldMasterMk cId="3136449337" sldId="2147483648"/>
              <pc:sldLayoutMk cId="3238817201" sldId="2147483659"/>
              <ac:spMk id="11" creationId="{F05B2E92-48B1-E74B-9C1D-C7225C1D62DC}"/>
            </ac:spMkLst>
          </pc:spChg>
          <pc:spChg chg="mod">
            <ac:chgData name="Maximilien Schmidt" userId="934edbb4-d83f-4350-bf75-734323661350" providerId="ADAL" clId="{53FB8DDD-BE2C-F14A-BBE6-6EF6CEE0DD73}" dt="2021-11-24T10:54:29.118" v="11"/>
            <ac:spMkLst>
              <pc:docMk/>
              <pc:sldMasterMk cId="3136449337" sldId="2147483648"/>
              <pc:sldLayoutMk cId="3238817201" sldId="2147483659"/>
              <ac:spMk id="14" creationId="{C6EE8693-25D9-4249-8E9C-81EA91A53EBC}"/>
            </ac:spMkLst>
          </pc:spChg>
          <pc:spChg chg="mod">
            <ac:chgData name="Maximilien Schmidt" userId="934edbb4-d83f-4350-bf75-734323661350" providerId="ADAL" clId="{53FB8DDD-BE2C-F14A-BBE6-6EF6CEE0DD73}" dt="2021-11-24T10:54:29.118" v="11"/>
            <ac:spMkLst>
              <pc:docMk/>
              <pc:sldMasterMk cId="3136449337" sldId="2147483648"/>
              <pc:sldLayoutMk cId="3238817201" sldId="2147483659"/>
              <ac:spMk id="18" creationId="{0B54EAA2-6040-E449-9947-DDB41179DA79}"/>
            </ac:spMkLst>
          </pc:spChg>
          <pc:grpChg chg="add del mod">
            <ac:chgData name="Maximilien Schmidt" userId="934edbb4-d83f-4350-bf75-734323661350" providerId="ADAL" clId="{53FB8DDD-BE2C-F14A-BBE6-6EF6CEE0DD73}" dt="2021-11-26T09:41:52.117" v="37" actId="478"/>
            <ac:grpSpMkLst>
              <pc:docMk/>
              <pc:sldMasterMk cId="3136449337" sldId="2147483648"/>
              <pc:sldLayoutMk cId="3238817201" sldId="2147483659"/>
              <ac:grpSpMk id="12" creationId="{954218B2-79CD-8446-ABCF-33FF613E33A2}"/>
            </ac:grpSpMkLst>
          </pc:grpChg>
          <pc:picChg chg="mod">
            <ac:chgData name="Maximilien Schmidt" userId="934edbb4-d83f-4350-bf75-734323661350" providerId="ADAL" clId="{53FB8DDD-BE2C-F14A-BBE6-6EF6CEE0DD73}" dt="2021-11-24T10:54:29.118" v="11"/>
            <ac:picMkLst>
              <pc:docMk/>
              <pc:sldMasterMk cId="3136449337" sldId="2147483648"/>
              <pc:sldLayoutMk cId="3238817201" sldId="2147483659"/>
              <ac:picMk id="13" creationId="{FCAFB6EE-C716-6C4D-9F93-947B4AEAE11C}"/>
            </ac:picMkLst>
          </pc:picChg>
          <pc:picChg chg="mod">
            <ac:chgData name="Maximilien Schmidt" userId="934edbb4-d83f-4350-bf75-734323661350" providerId="ADAL" clId="{53FB8DDD-BE2C-F14A-BBE6-6EF6CEE0DD73}" dt="2021-11-24T10:54:29.118" v="11"/>
            <ac:picMkLst>
              <pc:docMk/>
              <pc:sldMasterMk cId="3136449337" sldId="2147483648"/>
              <pc:sldLayoutMk cId="3238817201" sldId="2147483659"/>
              <ac:picMk id="15" creationId="{92391BB4-45A2-E34B-9688-A4C2FC311256}"/>
            </ac:picMkLst>
          </pc:picChg>
          <pc:picChg chg="mod">
            <ac:chgData name="Maximilien Schmidt" userId="934edbb4-d83f-4350-bf75-734323661350" providerId="ADAL" clId="{53FB8DDD-BE2C-F14A-BBE6-6EF6CEE0DD73}" dt="2021-11-24T10:54:29.118" v="11"/>
            <ac:picMkLst>
              <pc:docMk/>
              <pc:sldMasterMk cId="3136449337" sldId="2147483648"/>
              <pc:sldLayoutMk cId="3238817201" sldId="2147483659"/>
              <ac:picMk id="16" creationId="{0D38B63F-5B04-9749-9898-6539CB583322}"/>
            </ac:picMkLst>
          </pc:picChg>
          <pc:picChg chg="mod">
            <ac:chgData name="Maximilien Schmidt" userId="934edbb4-d83f-4350-bf75-734323661350" providerId="ADAL" clId="{53FB8DDD-BE2C-F14A-BBE6-6EF6CEE0DD73}" dt="2021-11-24T10:54:29.118" v="11"/>
            <ac:picMkLst>
              <pc:docMk/>
              <pc:sldMasterMk cId="3136449337" sldId="2147483648"/>
              <pc:sldLayoutMk cId="3238817201" sldId="2147483659"/>
              <ac:picMk id="17" creationId="{944E0AC8-6CD1-144D-B84A-0E33D458EEF4}"/>
            </ac:picMkLst>
          </pc:picChg>
        </pc:sldLayoutChg>
        <pc:sldLayoutChg chg="addSp delSp modSp mod ord">
          <pc:chgData name="Maximilien Schmidt" userId="934edbb4-d83f-4350-bf75-734323661350" providerId="ADAL" clId="{53FB8DDD-BE2C-F14A-BBE6-6EF6CEE0DD73}" dt="2021-12-16T10:46:57.418" v="1876" actId="20578"/>
          <pc:sldLayoutMkLst>
            <pc:docMk/>
            <pc:sldMasterMk cId="3136449337" sldId="2147483648"/>
            <pc:sldLayoutMk cId="422979204" sldId="2147483660"/>
          </pc:sldLayoutMkLst>
          <pc:spChg chg="mod">
            <ac:chgData name="Maximilien Schmidt" userId="934edbb4-d83f-4350-bf75-734323661350" providerId="ADAL" clId="{53FB8DDD-BE2C-F14A-BBE6-6EF6CEE0DD73}" dt="2021-12-14T10:04:14.295" v="1386" actId="2711"/>
            <ac:spMkLst>
              <pc:docMk/>
              <pc:sldMasterMk cId="3136449337" sldId="2147483648"/>
              <pc:sldLayoutMk cId="422979204" sldId="2147483660"/>
              <ac:spMk id="2" creationId="{4C2B69A2-B63A-0242-8DBD-0CB25DBC640E}"/>
            </ac:spMkLst>
          </pc:spChg>
          <pc:spChg chg="add del">
            <ac:chgData name="Maximilien Schmidt" userId="934edbb4-d83f-4350-bf75-734323661350" providerId="ADAL" clId="{53FB8DDD-BE2C-F14A-BBE6-6EF6CEE0DD73}" dt="2021-11-26T09:41:57.099" v="39" actId="478"/>
            <ac:spMkLst>
              <pc:docMk/>
              <pc:sldMasterMk cId="3136449337" sldId="2147483648"/>
              <pc:sldLayoutMk cId="422979204" sldId="2147483660"/>
              <ac:spMk id="3" creationId="{3A380748-EA0F-A84E-B57B-8F72725697D7}"/>
            </ac:spMkLst>
          </pc:spChg>
          <pc:spChg chg="mod">
            <ac:chgData name="Maximilien Schmidt" userId="934edbb4-d83f-4350-bf75-734323661350" providerId="ADAL" clId="{53FB8DDD-BE2C-F14A-BBE6-6EF6CEE0DD73}" dt="2021-12-15T16:13:50.958" v="1562" actId="2711"/>
            <ac:spMkLst>
              <pc:docMk/>
              <pc:sldMasterMk cId="3136449337" sldId="2147483648"/>
              <pc:sldLayoutMk cId="422979204" sldId="2147483660"/>
              <ac:spMk id="4" creationId="{57C74248-AA8A-EE49-8A5F-C60264DEFE22}"/>
            </ac:spMkLst>
          </pc:spChg>
          <pc:spChg chg="mod">
            <ac:chgData name="Maximilien Schmidt" userId="934edbb4-d83f-4350-bf75-734323661350" providerId="ADAL" clId="{53FB8DDD-BE2C-F14A-BBE6-6EF6CEE0DD73}" dt="2021-12-15T16:13:50.958" v="1562" actId="2711"/>
            <ac:spMkLst>
              <pc:docMk/>
              <pc:sldMasterMk cId="3136449337" sldId="2147483648"/>
              <pc:sldLayoutMk cId="422979204" sldId="2147483660"/>
              <ac:spMk id="6" creationId="{9482B627-1C97-3144-B41C-094FDAC07BB7}"/>
            </ac:spMkLst>
          </pc:spChg>
          <pc:spChg chg="mod">
            <ac:chgData name="Maximilien Schmidt" userId="934edbb4-d83f-4350-bf75-734323661350" providerId="ADAL" clId="{53FB8DDD-BE2C-F14A-BBE6-6EF6CEE0DD73}" dt="2021-11-24T10:54:39.681" v="13"/>
            <ac:spMkLst>
              <pc:docMk/>
              <pc:sldMasterMk cId="3136449337" sldId="2147483648"/>
              <pc:sldLayoutMk cId="422979204" sldId="2147483660"/>
              <ac:spMk id="9" creationId="{984E1AAA-CE45-164D-B384-31CB0C1C71BB}"/>
            </ac:spMkLst>
          </pc:spChg>
          <pc:spChg chg="mod">
            <ac:chgData name="Maximilien Schmidt" userId="934edbb4-d83f-4350-bf75-734323661350" providerId="ADAL" clId="{53FB8DDD-BE2C-F14A-BBE6-6EF6CEE0DD73}" dt="2021-11-24T10:54:39.681" v="13"/>
            <ac:spMkLst>
              <pc:docMk/>
              <pc:sldMasterMk cId="3136449337" sldId="2147483648"/>
              <pc:sldLayoutMk cId="422979204" sldId="2147483660"/>
              <ac:spMk id="13" creationId="{3220B4DF-2A75-AE4C-84A5-014E254CDC84}"/>
            </ac:spMkLst>
          </pc:spChg>
          <pc:grpChg chg="add del mod">
            <ac:chgData name="Maximilien Schmidt" userId="934edbb4-d83f-4350-bf75-734323661350" providerId="ADAL" clId="{53FB8DDD-BE2C-F14A-BBE6-6EF6CEE0DD73}" dt="2021-11-26T09:42:00.242" v="40" actId="478"/>
            <ac:grpSpMkLst>
              <pc:docMk/>
              <pc:sldMasterMk cId="3136449337" sldId="2147483648"/>
              <pc:sldLayoutMk cId="422979204" sldId="2147483660"/>
              <ac:grpSpMk id="7" creationId="{8B120CF2-0F85-4247-A2B8-E5AC2FB67A1B}"/>
            </ac:grpSpMkLst>
          </pc:grpChg>
          <pc:picChg chg="mod">
            <ac:chgData name="Maximilien Schmidt" userId="934edbb4-d83f-4350-bf75-734323661350" providerId="ADAL" clId="{53FB8DDD-BE2C-F14A-BBE6-6EF6CEE0DD73}" dt="2021-11-24T10:54:39.681" v="13"/>
            <ac:picMkLst>
              <pc:docMk/>
              <pc:sldMasterMk cId="3136449337" sldId="2147483648"/>
              <pc:sldLayoutMk cId="422979204" sldId="2147483660"/>
              <ac:picMk id="8" creationId="{26F1FCE5-A1BE-A44F-B7F2-50D73083D3D5}"/>
            </ac:picMkLst>
          </pc:picChg>
          <pc:picChg chg="mod">
            <ac:chgData name="Maximilien Schmidt" userId="934edbb4-d83f-4350-bf75-734323661350" providerId="ADAL" clId="{53FB8DDD-BE2C-F14A-BBE6-6EF6CEE0DD73}" dt="2021-11-24T10:54:39.681" v="13"/>
            <ac:picMkLst>
              <pc:docMk/>
              <pc:sldMasterMk cId="3136449337" sldId="2147483648"/>
              <pc:sldLayoutMk cId="422979204" sldId="2147483660"/>
              <ac:picMk id="10" creationId="{5462F43A-0373-1946-8A0D-ECEF1EC22CE3}"/>
            </ac:picMkLst>
          </pc:picChg>
          <pc:picChg chg="mod">
            <ac:chgData name="Maximilien Schmidt" userId="934edbb4-d83f-4350-bf75-734323661350" providerId="ADAL" clId="{53FB8DDD-BE2C-F14A-BBE6-6EF6CEE0DD73}" dt="2021-11-24T10:54:39.681" v="13"/>
            <ac:picMkLst>
              <pc:docMk/>
              <pc:sldMasterMk cId="3136449337" sldId="2147483648"/>
              <pc:sldLayoutMk cId="422979204" sldId="2147483660"/>
              <ac:picMk id="11" creationId="{E5A91899-E24F-9848-A570-4195950ED50B}"/>
            </ac:picMkLst>
          </pc:picChg>
          <pc:picChg chg="mod">
            <ac:chgData name="Maximilien Schmidt" userId="934edbb4-d83f-4350-bf75-734323661350" providerId="ADAL" clId="{53FB8DDD-BE2C-F14A-BBE6-6EF6CEE0DD73}" dt="2021-11-24T10:54:39.681" v="13"/>
            <ac:picMkLst>
              <pc:docMk/>
              <pc:sldMasterMk cId="3136449337" sldId="2147483648"/>
              <pc:sldLayoutMk cId="422979204" sldId="2147483660"/>
              <ac:picMk id="12" creationId="{B66D4735-FF49-3E43-9576-03C27EA87415}"/>
            </ac:picMkLst>
          </pc:picChg>
        </pc:sldLayoutChg>
        <pc:sldLayoutChg chg="addSp delSp modSp mod">
          <pc:chgData name="Maximilien Schmidt" userId="934edbb4-d83f-4350-bf75-734323661350" providerId="ADAL" clId="{53FB8DDD-BE2C-F14A-BBE6-6EF6CEE0DD73}" dt="2021-12-16T11:08:36.574" v="2133" actId="6014"/>
          <pc:sldLayoutMkLst>
            <pc:docMk/>
            <pc:sldMasterMk cId="3136449337" sldId="2147483648"/>
            <pc:sldLayoutMk cId="968137132" sldId="2147483661"/>
          </pc:sldLayoutMkLst>
          <pc:spChg chg="del">
            <ac:chgData name="Maximilien Schmidt" userId="934edbb4-d83f-4350-bf75-734323661350" providerId="ADAL" clId="{53FB8DDD-BE2C-F14A-BBE6-6EF6CEE0DD73}" dt="2021-11-26T10:55:29.441" v="407" actId="478"/>
            <ac:spMkLst>
              <pc:docMk/>
              <pc:sldMasterMk cId="3136449337" sldId="2147483648"/>
              <pc:sldLayoutMk cId="968137132" sldId="2147483661"/>
              <ac:spMk id="2" creationId="{4C2B69A2-B63A-0242-8DBD-0CB25DBC640E}"/>
            </ac:spMkLst>
          </pc:spChg>
          <pc:spChg chg="add del">
            <ac:chgData name="Maximilien Schmidt" userId="934edbb4-d83f-4350-bf75-734323661350" providerId="ADAL" clId="{53FB8DDD-BE2C-F14A-BBE6-6EF6CEE0DD73}" dt="2021-12-15T12:50:28.659" v="1505" actId="478"/>
            <ac:spMkLst>
              <pc:docMk/>
              <pc:sldMasterMk cId="3136449337" sldId="2147483648"/>
              <pc:sldLayoutMk cId="968137132" sldId="2147483661"/>
              <ac:spMk id="3" creationId="{9BAE62FF-B96C-304E-9D28-0201D4DBB3D4}"/>
            </ac:spMkLst>
          </pc:spChg>
          <pc:spChg chg="add del">
            <ac:chgData name="Maximilien Schmidt" userId="934edbb4-d83f-4350-bf75-734323661350" providerId="ADAL" clId="{53FB8DDD-BE2C-F14A-BBE6-6EF6CEE0DD73}" dt="2021-12-15T12:50:31.953" v="1507" actId="478"/>
            <ac:spMkLst>
              <pc:docMk/>
              <pc:sldMasterMk cId="3136449337" sldId="2147483648"/>
              <pc:sldLayoutMk cId="968137132" sldId="2147483661"/>
              <ac:spMk id="5" creationId="{541AC4A3-C7C1-0341-9659-08ABB473D3D8}"/>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8" creationId="{29955D36-553A-3B4E-B642-832D1C6CA647}"/>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9" creationId="{7B3D9809-97BC-E74D-8F43-4C09A346DE55}"/>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0" creationId="{427F2C7C-757B-074D-9B8C-C99BD98795C3}"/>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1" creationId="{8F9F07EE-E372-6747-8B7F-82BE69978E78}"/>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2" creationId="{7DF7F6E7-1778-8F4C-AE11-D09694B05701}"/>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3" creationId="{348A891C-FA20-BB4D-86B6-D5A187B1E7B3}"/>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4" creationId="{8ECF8215-B0A5-7D4B-A331-AD58C511EB37}"/>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5" creationId="{890778DE-A66F-B947-ADE1-94D56CDCE656}"/>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6" creationId="{FC277753-0A97-094C-9138-07B43E961ECA}"/>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7" creationId="{2E24F705-FA8A-0145-BD9F-DCC16665D944}"/>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8" creationId="{660E7AC5-EA9D-A14C-9271-4AE2C0229C6D}"/>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19" creationId="{24547A6D-9097-0849-9963-1CD5220517A6}"/>
            </ac:spMkLst>
          </pc:spChg>
          <pc:spChg chg="add del mod">
            <ac:chgData name="Maximilien Schmidt" userId="934edbb4-d83f-4350-bf75-734323661350" providerId="ADAL" clId="{53FB8DDD-BE2C-F14A-BBE6-6EF6CEE0DD73}" dt="2021-11-26T15:41:17.764" v="752" actId="478"/>
            <ac:spMkLst>
              <pc:docMk/>
              <pc:sldMasterMk cId="3136449337" sldId="2147483648"/>
              <pc:sldLayoutMk cId="968137132" sldId="2147483661"/>
              <ac:spMk id="20" creationId="{C59DD9BD-56F6-B346-82B7-18C8DA076B11}"/>
            </ac:spMkLst>
          </pc:spChg>
          <pc:cxnChg chg="add del mod">
            <ac:chgData name="Maximilien Schmidt" userId="934edbb4-d83f-4350-bf75-734323661350" providerId="ADAL" clId="{53FB8DDD-BE2C-F14A-BBE6-6EF6CEE0DD73}" dt="2021-11-26T15:41:17.764" v="752" actId="478"/>
            <ac:cxnSpMkLst>
              <pc:docMk/>
              <pc:sldMasterMk cId="3136449337" sldId="2147483648"/>
              <pc:sldLayoutMk cId="968137132" sldId="2147483661"/>
              <ac:cxnSpMk id="3" creationId="{218E9B3E-730A-2448-A2AC-5EAA61DCB267}"/>
            </ac:cxnSpMkLst>
          </pc:cxnChg>
          <pc:cxnChg chg="add del mod">
            <ac:chgData name="Maximilien Schmidt" userId="934edbb4-d83f-4350-bf75-734323661350" providerId="ADAL" clId="{53FB8DDD-BE2C-F14A-BBE6-6EF6CEE0DD73}" dt="2021-11-26T15:41:17.764" v="752" actId="478"/>
            <ac:cxnSpMkLst>
              <pc:docMk/>
              <pc:sldMasterMk cId="3136449337" sldId="2147483648"/>
              <pc:sldLayoutMk cId="968137132" sldId="2147483661"/>
              <ac:cxnSpMk id="4" creationId="{F10E4ED4-7CBE-F04A-AEAC-76DA1A658354}"/>
            </ac:cxnSpMkLst>
          </pc:cxnChg>
          <pc:cxnChg chg="add del mod">
            <ac:chgData name="Maximilien Schmidt" userId="934edbb4-d83f-4350-bf75-734323661350" providerId="ADAL" clId="{53FB8DDD-BE2C-F14A-BBE6-6EF6CEE0DD73}" dt="2021-11-26T15:41:17.764" v="752" actId="478"/>
            <ac:cxnSpMkLst>
              <pc:docMk/>
              <pc:sldMasterMk cId="3136449337" sldId="2147483648"/>
              <pc:sldLayoutMk cId="968137132" sldId="2147483661"/>
              <ac:cxnSpMk id="5" creationId="{FAB540FC-D98E-C145-BB95-1C07FF54469F}"/>
            </ac:cxnSpMkLst>
          </pc:cxnChg>
          <pc:cxnChg chg="add del mod">
            <ac:chgData name="Maximilien Schmidt" userId="934edbb4-d83f-4350-bf75-734323661350" providerId="ADAL" clId="{53FB8DDD-BE2C-F14A-BBE6-6EF6CEE0DD73}" dt="2021-11-26T15:41:17.764" v="752" actId="478"/>
            <ac:cxnSpMkLst>
              <pc:docMk/>
              <pc:sldMasterMk cId="3136449337" sldId="2147483648"/>
              <pc:sldLayoutMk cId="968137132" sldId="2147483661"/>
              <ac:cxnSpMk id="6" creationId="{A2E020D2-E074-4148-B364-0BE90B750229}"/>
            </ac:cxnSpMkLst>
          </pc:cxnChg>
          <pc:cxnChg chg="add del mod">
            <ac:chgData name="Maximilien Schmidt" userId="934edbb4-d83f-4350-bf75-734323661350" providerId="ADAL" clId="{53FB8DDD-BE2C-F14A-BBE6-6EF6CEE0DD73}" dt="2021-11-26T15:41:17.764" v="752" actId="478"/>
            <ac:cxnSpMkLst>
              <pc:docMk/>
              <pc:sldMasterMk cId="3136449337" sldId="2147483648"/>
              <pc:sldLayoutMk cId="968137132" sldId="2147483661"/>
              <ac:cxnSpMk id="7" creationId="{52744FBF-E34C-7149-AC81-8D703863636E}"/>
            </ac:cxnSpMkLst>
          </pc:cxnChg>
        </pc:sldLayoutChg>
        <pc:sldLayoutChg chg="del ord">
          <pc:chgData name="Maximilien Schmidt" userId="934edbb4-d83f-4350-bf75-734323661350" providerId="ADAL" clId="{53FB8DDD-BE2C-F14A-BBE6-6EF6CEE0DD73}" dt="2021-12-10T11:13:30.539" v="1350" actId="2696"/>
          <pc:sldLayoutMkLst>
            <pc:docMk/>
            <pc:sldMasterMk cId="3136449337" sldId="2147483648"/>
            <pc:sldLayoutMk cId="542007392" sldId="2147483662"/>
          </pc:sldLayoutMkLst>
        </pc:sldLayoutChg>
        <pc:sldLayoutChg chg="addSp delSp modSp new mod">
          <pc:chgData name="Maximilien Schmidt" userId="934edbb4-d83f-4350-bf75-734323661350" providerId="ADAL" clId="{53FB8DDD-BE2C-F14A-BBE6-6EF6CEE0DD73}" dt="2021-12-15T16:14:25.078" v="1574" actId="2711"/>
          <pc:sldLayoutMkLst>
            <pc:docMk/>
            <pc:sldMasterMk cId="4110250613" sldId="2147483664"/>
            <pc:sldLayoutMk cId="2162324830" sldId="2147483663"/>
          </pc:sldLayoutMkLst>
          <pc:spChg chg="del">
            <ac:chgData name="Maximilien Schmidt" userId="934edbb4-d83f-4350-bf75-734323661350" providerId="ADAL" clId="{53FB8DDD-BE2C-F14A-BBE6-6EF6CEE0DD73}" dt="2021-11-26T15:45:44.172" v="755" actId="478"/>
            <ac:spMkLst>
              <pc:docMk/>
              <pc:sldMasterMk cId="4110250613" sldId="2147483664"/>
              <pc:sldLayoutMk cId="2162324830" sldId="2147483663"/>
              <ac:spMk id="2" creationId="{9E6DFA8A-1983-4D46-A369-303FBA37996F}"/>
            </ac:spMkLst>
          </pc:spChg>
          <pc:spChg chg="add del">
            <ac:chgData name="Maximilien Schmidt" userId="934edbb4-d83f-4350-bf75-734323661350" providerId="ADAL" clId="{53FB8DDD-BE2C-F14A-BBE6-6EF6CEE0DD73}" dt="2021-12-15T16:04:23.700" v="1518" actId="11529"/>
            <ac:spMkLst>
              <pc:docMk/>
              <pc:sldMasterMk cId="4110250613" sldId="2147483664"/>
              <pc:sldLayoutMk cId="2162324830" sldId="2147483663"/>
              <ac:spMk id="3" creationId="{C40CD8E6-4B5A-6C48-8955-5B8C509D256C}"/>
            </ac:spMkLst>
          </pc:spChg>
          <pc:spChg chg="add del mod">
            <ac:chgData name="Maximilien Schmidt" userId="934edbb4-d83f-4350-bf75-734323661350" providerId="ADAL" clId="{53FB8DDD-BE2C-F14A-BBE6-6EF6CEE0DD73}" dt="2021-12-15T16:04:28.325" v="1519" actId="478"/>
            <ac:spMkLst>
              <pc:docMk/>
              <pc:sldMasterMk cId="4110250613" sldId="2147483664"/>
              <pc:sldLayoutMk cId="2162324830" sldId="2147483663"/>
              <ac:spMk id="4" creationId="{33630FCF-C755-644A-808A-B557E1AC6066}"/>
            </ac:spMkLst>
          </pc:spChg>
          <pc:spChg chg="add del">
            <ac:chgData name="Maximilien Schmidt" userId="934edbb4-d83f-4350-bf75-734323661350" providerId="ADAL" clId="{53FB8DDD-BE2C-F14A-BBE6-6EF6CEE0DD73}" dt="2021-12-15T16:04:31.162" v="1520" actId="11529"/>
            <ac:spMkLst>
              <pc:docMk/>
              <pc:sldMasterMk cId="4110250613" sldId="2147483664"/>
              <pc:sldLayoutMk cId="2162324830" sldId="2147483663"/>
              <ac:spMk id="5" creationId="{0423EA85-0EF2-BA48-9900-ED00C317FB81}"/>
            </ac:spMkLst>
          </pc:spChg>
          <pc:spChg chg="add del mod">
            <ac:chgData name="Maximilien Schmidt" userId="934edbb4-d83f-4350-bf75-734323661350" providerId="ADAL" clId="{53FB8DDD-BE2C-F14A-BBE6-6EF6CEE0DD73}" dt="2021-12-15T16:05:01.435" v="1524" actId="478"/>
            <ac:spMkLst>
              <pc:docMk/>
              <pc:sldMasterMk cId="4110250613" sldId="2147483664"/>
              <pc:sldLayoutMk cId="2162324830" sldId="2147483663"/>
              <ac:spMk id="6" creationId="{71CFAAA4-302C-8742-ABCD-307CC68AFAE0}"/>
            </ac:spMkLst>
          </pc:spChg>
          <pc:spChg chg="add del">
            <ac:chgData name="Maximilien Schmidt" userId="934edbb4-d83f-4350-bf75-734323661350" providerId="ADAL" clId="{53FB8DDD-BE2C-F14A-BBE6-6EF6CEE0DD73}" dt="2021-12-15T16:08:11.280" v="1525" actId="11529"/>
            <ac:spMkLst>
              <pc:docMk/>
              <pc:sldMasterMk cId="4110250613" sldId="2147483664"/>
              <pc:sldLayoutMk cId="2162324830" sldId="2147483663"/>
              <ac:spMk id="7" creationId="{3DE1C6CE-9DC1-1045-9A2F-A28C1D784BDB}"/>
            </ac:spMkLst>
          </pc:spChg>
          <pc:spChg chg="add del mod">
            <ac:chgData name="Maximilien Schmidt" userId="934edbb4-d83f-4350-bf75-734323661350" providerId="ADAL" clId="{53FB8DDD-BE2C-F14A-BBE6-6EF6CEE0DD73}" dt="2021-12-15T16:08:29.336" v="1529" actId="478"/>
            <ac:spMkLst>
              <pc:docMk/>
              <pc:sldMasterMk cId="4110250613" sldId="2147483664"/>
              <pc:sldLayoutMk cId="2162324830" sldId="2147483663"/>
              <ac:spMk id="8" creationId="{1795BFF4-92F8-AE4D-91C1-B704E14081C3}"/>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8" creationId="{4FC17E83-6195-A54A-91D6-FCB6E8A4BD1C}"/>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9" creationId="{0EFC5D44-CEAC-954C-A6EA-1F0831486922}"/>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0" creationId="{2CAD4DB2-6E3B-4F4B-BB85-3516DD47E4D2}"/>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1" creationId="{E2FCA2B5-7D5E-C840-BC60-5C678B65916E}"/>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2" creationId="{D228834B-897D-0249-A0BC-1DA530E36F65}"/>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3" creationId="{3ADA9CAF-8232-5B4E-A4E0-ECE8DA22B3CE}"/>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4" creationId="{10AC0448-022F-4547-855D-608C5F1A8006}"/>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5" creationId="{19B2FA33-4BF4-2B47-B8D1-60ECA9F47AE5}"/>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6" creationId="{498B5343-B416-364C-8FAD-D11785FC1C17}"/>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7" creationId="{12455019-20F5-B14F-8353-24325B1C4C69}"/>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8" creationId="{6932D80C-61DB-984E-98C1-F2BD9379AB1A}"/>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19" creationId="{8206385B-C843-EA41-80A0-A93EC85DEFCE}"/>
            </ac:spMkLst>
          </pc:spChg>
          <pc:spChg chg="add del mod">
            <ac:chgData name="Maximilien Schmidt" userId="934edbb4-d83f-4350-bf75-734323661350" providerId="ADAL" clId="{53FB8DDD-BE2C-F14A-BBE6-6EF6CEE0DD73}" dt="2021-12-10T11:09:19.254" v="1329" actId="478"/>
            <ac:spMkLst>
              <pc:docMk/>
              <pc:sldMasterMk cId="4110250613" sldId="2147483664"/>
              <pc:sldLayoutMk cId="2162324830" sldId="2147483663"/>
              <ac:spMk id="20" creationId="{4E873625-1E10-B547-871B-B3FA695376EC}"/>
            </ac:spMkLst>
          </pc:spChg>
          <pc:spChg chg="add mod">
            <ac:chgData name="Maximilien Schmidt" userId="934edbb4-d83f-4350-bf75-734323661350" providerId="ADAL" clId="{53FB8DDD-BE2C-F14A-BBE6-6EF6CEE0DD73}" dt="2021-12-15T16:13:56.323" v="1563" actId="2711"/>
            <ac:spMkLst>
              <pc:docMk/>
              <pc:sldMasterMk cId="4110250613" sldId="2147483664"/>
              <pc:sldLayoutMk cId="2162324830" sldId="2147483663"/>
              <ac:spMk id="21" creationId="{ED7568B5-BD91-064D-BB36-B028F13B2605}"/>
            </ac:spMkLst>
          </pc:spChg>
          <pc:spChg chg="add mod">
            <ac:chgData name="Maximilien Schmidt" userId="934edbb4-d83f-4350-bf75-734323661350" providerId="ADAL" clId="{53FB8DDD-BE2C-F14A-BBE6-6EF6CEE0DD73}" dt="2021-12-15T16:14:09.120" v="1572"/>
            <ac:spMkLst>
              <pc:docMk/>
              <pc:sldMasterMk cId="4110250613" sldId="2147483664"/>
              <pc:sldLayoutMk cId="2162324830" sldId="2147483663"/>
              <ac:spMk id="22" creationId="{FC80110F-FFC6-9841-BE8E-4F7C07076B30}"/>
            </ac:spMkLst>
          </pc:spChg>
          <pc:graphicFrameChg chg="add mod">
            <ac:chgData name="Maximilien Schmidt" userId="934edbb4-d83f-4350-bf75-734323661350" providerId="ADAL" clId="{53FB8DDD-BE2C-F14A-BBE6-6EF6CEE0DD73}" dt="2021-12-15T16:14:16.775" v="1573" actId="2711"/>
            <ac:graphicFrameMkLst>
              <pc:docMk/>
              <pc:sldMasterMk cId="4110250613" sldId="2147483664"/>
              <pc:sldLayoutMk cId="2162324830" sldId="2147483663"/>
              <ac:graphicFrameMk id="2" creationId="{56124DDF-2D49-4749-94CB-BF51A3A3DD07}"/>
            </ac:graphicFrameMkLst>
          </pc:graphicFrameChg>
          <pc:graphicFrameChg chg="add mod">
            <ac:chgData name="Maximilien Schmidt" userId="934edbb4-d83f-4350-bf75-734323661350" providerId="ADAL" clId="{53FB8DDD-BE2C-F14A-BBE6-6EF6CEE0DD73}" dt="2021-12-15T16:14:25.078" v="1574" actId="2711"/>
            <ac:graphicFrameMkLst>
              <pc:docMk/>
              <pc:sldMasterMk cId="4110250613" sldId="2147483664"/>
              <pc:sldLayoutMk cId="2162324830" sldId="2147483663"/>
              <ac:graphicFrameMk id="23" creationId="{3319F06D-A42D-4E48-B41B-C45AC6BAC9D3}"/>
            </ac:graphicFrameMkLst>
          </pc:graphicFrameChg>
          <pc:cxnChg chg="add del mod">
            <ac:chgData name="Maximilien Schmidt" userId="934edbb4-d83f-4350-bf75-734323661350" providerId="ADAL" clId="{53FB8DDD-BE2C-F14A-BBE6-6EF6CEE0DD73}" dt="2021-12-10T11:09:19.254" v="1329" actId="478"/>
            <ac:cxnSpMkLst>
              <pc:docMk/>
              <pc:sldMasterMk cId="4110250613" sldId="2147483664"/>
              <pc:sldLayoutMk cId="2162324830" sldId="2147483663"/>
              <ac:cxnSpMk id="3" creationId="{600609E3-B7DE-CB42-9DE9-D4359DA9F0FE}"/>
            </ac:cxnSpMkLst>
          </pc:cxnChg>
          <pc:cxnChg chg="add del mod">
            <ac:chgData name="Maximilien Schmidt" userId="934edbb4-d83f-4350-bf75-734323661350" providerId="ADAL" clId="{53FB8DDD-BE2C-F14A-BBE6-6EF6CEE0DD73}" dt="2021-12-10T11:09:19.254" v="1329" actId="478"/>
            <ac:cxnSpMkLst>
              <pc:docMk/>
              <pc:sldMasterMk cId="4110250613" sldId="2147483664"/>
              <pc:sldLayoutMk cId="2162324830" sldId="2147483663"/>
              <ac:cxnSpMk id="4" creationId="{0F1FB2D0-2B40-C641-B995-1ABF74C00B3E}"/>
            </ac:cxnSpMkLst>
          </pc:cxnChg>
          <pc:cxnChg chg="add del mod">
            <ac:chgData name="Maximilien Schmidt" userId="934edbb4-d83f-4350-bf75-734323661350" providerId="ADAL" clId="{53FB8DDD-BE2C-F14A-BBE6-6EF6CEE0DD73}" dt="2021-12-10T11:09:19.254" v="1329" actId="478"/>
            <ac:cxnSpMkLst>
              <pc:docMk/>
              <pc:sldMasterMk cId="4110250613" sldId="2147483664"/>
              <pc:sldLayoutMk cId="2162324830" sldId="2147483663"/>
              <ac:cxnSpMk id="5" creationId="{38DDC832-A7F9-3744-9F93-40D89B573238}"/>
            </ac:cxnSpMkLst>
          </pc:cxnChg>
          <pc:cxnChg chg="add del mod">
            <ac:chgData name="Maximilien Schmidt" userId="934edbb4-d83f-4350-bf75-734323661350" providerId="ADAL" clId="{53FB8DDD-BE2C-F14A-BBE6-6EF6CEE0DD73}" dt="2021-12-10T11:09:19.254" v="1329" actId="478"/>
            <ac:cxnSpMkLst>
              <pc:docMk/>
              <pc:sldMasterMk cId="4110250613" sldId="2147483664"/>
              <pc:sldLayoutMk cId="2162324830" sldId="2147483663"/>
              <ac:cxnSpMk id="6" creationId="{D776D4AF-1E87-364F-8B19-070B9E8C0939}"/>
            </ac:cxnSpMkLst>
          </pc:cxnChg>
          <pc:cxnChg chg="add del mod">
            <ac:chgData name="Maximilien Schmidt" userId="934edbb4-d83f-4350-bf75-734323661350" providerId="ADAL" clId="{53FB8DDD-BE2C-F14A-BBE6-6EF6CEE0DD73}" dt="2021-12-10T11:09:19.254" v="1329" actId="478"/>
            <ac:cxnSpMkLst>
              <pc:docMk/>
              <pc:sldMasterMk cId="4110250613" sldId="2147483664"/>
              <pc:sldLayoutMk cId="2162324830" sldId="2147483663"/>
              <ac:cxnSpMk id="7" creationId="{91C0A120-FDE5-9444-A2A4-4861AA84288E}"/>
            </ac:cxnSpMkLst>
          </pc:cxnChg>
        </pc:sldLayoutChg>
        <pc:sldLayoutChg chg="new del mod">
          <pc:chgData name="Maximilien Schmidt" userId="934edbb4-d83f-4350-bf75-734323661350" providerId="ADAL" clId="{53FB8DDD-BE2C-F14A-BBE6-6EF6CEE0DD73}" dt="2021-12-07T15:37:22.983" v="1047" actId="11236"/>
          <pc:sldLayoutMkLst>
            <pc:docMk/>
            <pc:sldMasterMk cId="3136449337" sldId="2147483648"/>
            <pc:sldLayoutMk cId="2097842090" sldId="2147483664"/>
          </pc:sldLayoutMkLst>
        </pc:sldLayoutChg>
        <pc:sldLayoutChg chg="addSp delSp modSp add mod replId modTransition">
          <pc:chgData name="Maximilien Schmidt" userId="934edbb4-d83f-4350-bf75-734323661350" providerId="ADAL" clId="{53FB8DDD-BE2C-F14A-BBE6-6EF6CEE0DD73}" dt="2021-12-16T11:11:50.499" v="2136" actId="6014"/>
          <pc:sldLayoutMkLst>
            <pc:docMk/>
            <pc:sldMasterMk cId="3136449337" sldId="2147483648"/>
            <pc:sldLayoutMk cId="2720014579" sldId="2147483665"/>
          </pc:sldLayoutMkLst>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8" creationId="{4FC17E83-6195-A54A-91D6-FCB6E8A4BD1C}"/>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9" creationId="{0EFC5D44-CEAC-954C-A6EA-1F0831486922}"/>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0" creationId="{2CAD4DB2-6E3B-4F4B-BB85-3516DD47E4D2}"/>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1" creationId="{E2FCA2B5-7D5E-C840-BC60-5C678B65916E}"/>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2" creationId="{D228834B-897D-0249-A0BC-1DA530E36F65}"/>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3" creationId="{3ADA9CAF-8232-5B4E-A4E0-ECE8DA22B3CE}"/>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4" creationId="{10AC0448-022F-4547-855D-608C5F1A8006}"/>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5" creationId="{19B2FA33-4BF4-2B47-B8D1-60ECA9F47AE5}"/>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6" creationId="{498B5343-B416-364C-8FAD-D11785FC1C17}"/>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7" creationId="{12455019-20F5-B14F-8353-24325B1C4C69}"/>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8" creationId="{6932D80C-61DB-984E-98C1-F2BD9379AB1A}"/>
            </ac:spMkLst>
          </pc:spChg>
          <pc:spChg chg="del">
            <ac:chgData name="Maximilien Schmidt" userId="934edbb4-d83f-4350-bf75-734323661350" providerId="ADAL" clId="{53FB8DDD-BE2C-F14A-BBE6-6EF6CEE0DD73}" dt="2021-12-09T14:16:44.343" v="1120" actId="478"/>
            <ac:spMkLst>
              <pc:docMk/>
              <pc:sldMasterMk cId="3136449337" sldId="2147483648"/>
              <pc:sldLayoutMk cId="2720014579" sldId="2147483665"/>
              <ac:spMk id="19" creationId="{8206385B-C843-EA41-80A0-A93EC85DEFCE}"/>
            </ac:spMkLst>
          </pc:spChg>
          <pc:spChg chg="del">
            <ac:chgData name="Maximilien Schmidt" userId="934edbb4-d83f-4350-bf75-734323661350" providerId="ADAL" clId="{53FB8DDD-BE2C-F14A-BBE6-6EF6CEE0DD73}" dt="2021-12-09T14:16:46.965" v="1121" actId="478"/>
            <ac:spMkLst>
              <pc:docMk/>
              <pc:sldMasterMk cId="3136449337" sldId="2147483648"/>
              <pc:sldLayoutMk cId="2720014579" sldId="2147483665"/>
              <ac:spMk id="20" creationId="{4E873625-1E10-B547-871B-B3FA695376EC}"/>
            </ac:spMkLst>
          </pc:spChg>
          <pc:spChg chg="add mod">
            <ac:chgData name="Maximilien Schmidt" userId="934edbb4-d83f-4350-bf75-734323661350" providerId="ADAL" clId="{53FB8DDD-BE2C-F14A-BBE6-6EF6CEE0DD73}" dt="2021-12-15T16:14:35.260" v="1576" actId="2711"/>
            <ac:spMkLst>
              <pc:docMk/>
              <pc:sldMasterMk cId="3136449337" sldId="2147483648"/>
              <pc:sldLayoutMk cId="2720014579" sldId="2147483665"/>
              <ac:spMk id="21" creationId="{A64E322F-C7B1-7F42-9CED-2428B32C5F36}"/>
            </ac:spMkLst>
          </pc:spChg>
          <pc:spChg chg="add mod">
            <ac:chgData name="Maximilien Schmidt" userId="934edbb4-d83f-4350-bf75-734323661350" providerId="ADAL" clId="{53FB8DDD-BE2C-F14A-BBE6-6EF6CEE0DD73}" dt="2021-12-15T16:14:31.433" v="1575" actId="2711"/>
            <ac:spMkLst>
              <pc:docMk/>
              <pc:sldMasterMk cId="3136449337" sldId="2147483648"/>
              <pc:sldLayoutMk cId="2720014579" sldId="2147483665"/>
              <ac:spMk id="22" creationId="{938ADBD0-624C-CA4F-AFB9-534958B5DF03}"/>
            </ac:spMkLst>
          </pc:spChg>
          <pc:spChg chg="add mod">
            <ac:chgData name="Maximilien Schmidt" userId="934edbb4-d83f-4350-bf75-734323661350" providerId="ADAL" clId="{53FB8DDD-BE2C-F14A-BBE6-6EF6CEE0DD73}" dt="2021-12-09T16:46:57.633" v="1301" actId="692"/>
            <ac:spMkLst>
              <pc:docMk/>
              <pc:sldMasterMk cId="3136449337" sldId="2147483648"/>
              <pc:sldLayoutMk cId="2720014579" sldId="2147483665"/>
              <ac:spMk id="23" creationId="{4799D1B3-485F-E244-B1FB-C4D3695EE0DB}"/>
            </ac:spMkLst>
          </pc:spChg>
          <pc:spChg chg="add mod">
            <ac:chgData name="Maximilien Schmidt" userId="934edbb4-d83f-4350-bf75-734323661350" providerId="ADAL" clId="{53FB8DDD-BE2C-F14A-BBE6-6EF6CEE0DD73}" dt="2021-12-09T14:18:49.929" v="1139" actId="1038"/>
            <ac:spMkLst>
              <pc:docMk/>
              <pc:sldMasterMk cId="3136449337" sldId="2147483648"/>
              <pc:sldLayoutMk cId="2720014579" sldId="2147483665"/>
              <ac:spMk id="24" creationId="{F8705255-EFB1-B648-9178-38B3C8A2A3CC}"/>
            </ac:spMkLst>
          </pc:spChg>
          <pc:spChg chg="add mod">
            <ac:chgData name="Maximilien Schmidt" userId="934edbb4-d83f-4350-bf75-734323661350" providerId="ADAL" clId="{53FB8DDD-BE2C-F14A-BBE6-6EF6CEE0DD73}" dt="2021-12-09T16:46:52.522" v="1300" actId="692"/>
            <ac:spMkLst>
              <pc:docMk/>
              <pc:sldMasterMk cId="3136449337" sldId="2147483648"/>
              <pc:sldLayoutMk cId="2720014579" sldId="2147483665"/>
              <ac:spMk id="25" creationId="{0FD77B25-4070-C643-AB69-8F8FD028E508}"/>
            </ac:spMkLst>
          </pc:spChg>
          <pc:spChg chg="add mod">
            <ac:chgData name="Maximilien Schmidt" userId="934edbb4-d83f-4350-bf75-734323661350" providerId="ADAL" clId="{53FB8DDD-BE2C-F14A-BBE6-6EF6CEE0DD73}" dt="2021-12-09T14:18:46.515" v="1136" actId="1037"/>
            <ac:spMkLst>
              <pc:docMk/>
              <pc:sldMasterMk cId="3136449337" sldId="2147483648"/>
              <pc:sldLayoutMk cId="2720014579" sldId="2147483665"/>
              <ac:spMk id="26" creationId="{28B31039-CEBB-FB43-A9F0-499B740E258D}"/>
            </ac:spMkLst>
          </pc:spChg>
          <pc:cxnChg chg="del">
            <ac:chgData name="Maximilien Schmidt" userId="934edbb4-d83f-4350-bf75-734323661350" providerId="ADAL" clId="{53FB8DDD-BE2C-F14A-BBE6-6EF6CEE0DD73}" dt="2021-12-09T14:16:53.637" v="1126" actId="478"/>
            <ac:cxnSpMkLst>
              <pc:docMk/>
              <pc:sldMasterMk cId="3136449337" sldId="2147483648"/>
              <pc:sldLayoutMk cId="2720014579" sldId="2147483665"/>
              <ac:cxnSpMk id="3" creationId="{600609E3-B7DE-CB42-9DE9-D4359DA9F0FE}"/>
            </ac:cxnSpMkLst>
          </pc:cxnChg>
          <pc:cxnChg chg="del">
            <ac:chgData name="Maximilien Schmidt" userId="934edbb4-d83f-4350-bf75-734323661350" providerId="ADAL" clId="{53FB8DDD-BE2C-F14A-BBE6-6EF6CEE0DD73}" dt="2021-12-09T14:16:52.336" v="1125" actId="478"/>
            <ac:cxnSpMkLst>
              <pc:docMk/>
              <pc:sldMasterMk cId="3136449337" sldId="2147483648"/>
              <pc:sldLayoutMk cId="2720014579" sldId="2147483665"/>
              <ac:cxnSpMk id="4" creationId="{0F1FB2D0-2B40-C641-B995-1ABF74C00B3E}"/>
            </ac:cxnSpMkLst>
          </pc:cxnChg>
          <pc:cxnChg chg="del">
            <ac:chgData name="Maximilien Schmidt" userId="934edbb4-d83f-4350-bf75-734323661350" providerId="ADAL" clId="{53FB8DDD-BE2C-F14A-BBE6-6EF6CEE0DD73}" dt="2021-12-09T14:16:50.960" v="1124" actId="478"/>
            <ac:cxnSpMkLst>
              <pc:docMk/>
              <pc:sldMasterMk cId="3136449337" sldId="2147483648"/>
              <pc:sldLayoutMk cId="2720014579" sldId="2147483665"/>
              <ac:cxnSpMk id="5" creationId="{38DDC832-A7F9-3744-9F93-40D89B573238}"/>
            </ac:cxnSpMkLst>
          </pc:cxnChg>
          <pc:cxnChg chg="del">
            <ac:chgData name="Maximilien Schmidt" userId="934edbb4-d83f-4350-bf75-734323661350" providerId="ADAL" clId="{53FB8DDD-BE2C-F14A-BBE6-6EF6CEE0DD73}" dt="2021-12-09T14:16:49.705" v="1123" actId="478"/>
            <ac:cxnSpMkLst>
              <pc:docMk/>
              <pc:sldMasterMk cId="3136449337" sldId="2147483648"/>
              <pc:sldLayoutMk cId="2720014579" sldId="2147483665"/>
              <ac:cxnSpMk id="6" creationId="{D776D4AF-1E87-364F-8B19-070B9E8C0939}"/>
            </ac:cxnSpMkLst>
          </pc:cxnChg>
          <pc:cxnChg chg="del">
            <ac:chgData name="Maximilien Schmidt" userId="934edbb4-d83f-4350-bf75-734323661350" providerId="ADAL" clId="{53FB8DDD-BE2C-F14A-BBE6-6EF6CEE0DD73}" dt="2021-12-09T14:16:48.155" v="1122" actId="478"/>
            <ac:cxnSpMkLst>
              <pc:docMk/>
              <pc:sldMasterMk cId="3136449337" sldId="2147483648"/>
              <pc:sldLayoutMk cId="2720014579" sldId="2147483665"/>
              <ac:cxnSpMk id="7" creationId="{91C0A120-FDE5-9444-A2A4-4861AA84288E}"/>
            </ac:cxnSpMkLst>
          </pc:cxnChg>
        </pc:sldLayoutChg>
        <pc:sldLayoutChg chg="addSp delSp modSp add mod modTransition">
          <pc:chgData name="Maximilien Schmidt" userId="934edbb4-d83f-4350-bf75-734323661350" providerId="ADAL" clId="{53FB8DDD-BE2C-F14A-BBE6-6EF6CEE0DD73}" dt="2021-12-16T11:11:58.295" v="2137" actId="6014"/>
          <pc:sldLayoutMkLst>
            <pc:docMk/>
            <pc:sldMasterMk cId="3136449337" sldId="2147483648"/>
            <pc:sldLayoutMk cId="4275310969" sldId="2147483666"/>
          </pc:sldLayoutMkLst>
          <pc:spChg chg="add del mod">
            <ac:chgData name="Maximilien Schmidt" userId="934edbb4-d83f-4350-bf75-734323661350" providerId="ADAL" clId="{53FB8DDD-BE2C-F14A-BBE6-6EF6CEE0DD73}" dt="2021-12-09T14:24:03.879" v="1170"/>
            <ac:spMkLst>
              <pc:docMk/>
              <pc:sldMasterMk cId="3136449337" sldId="2147483648"/>
              <pc:sldLayoutMk cId="4275310969" sldId="2147483666"/>
              <ac:spMk id="2" creationId="{3B2E35B5-A8AD-8B45-96E4-54933A7C8E35}"/>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8" creationId="{BF24CC99-5CB6-5946-8656-11FFEF2C2934}"/>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9" creationId="{9B6ED2E1-48C2-EB41-BE77-6D89CD614145}"/>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0" creationId="{A2674ACC-364C-FC43-8263-F91085463606}"/>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1" creationId="{B54AD324-FC67-2F45-B21E-2594B4F31A2A}"/>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2" creationId="{5CA906BE-E593-5841-818C-54368D70A130}"/>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3" creationId="{5C45BA4E-286D-364E-8846-DB2D897725E1}"/>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4" creationId="{99F48BC1-071B-344B-B22A-B5E8D3BC250D}"/>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5" creationId="{3AC58CC1-2FA5-944A-96FE-A9B77DC95BDE}"/>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6" creationId="{824C98DA-4151-D342-9676-02E4BDBAC744}"/>
            </ac:spMkLst>
          </pc:spChg>
          <pc:spChg chg="add del mod">
            <ac:chgData name="Maximilien Schmidt" userId="934edbb4-d83f-4350-bf75-734323661350" providerId="ADAL" clId="{53FB8DDD-BE2C-F14A-BBE6-6EF6CEE0DD73}" dt="2021-12-09T14:20:53.346" v="1145"/>
            <ac:spMkLst>
              <pc:docMk/>
              <pc:sldMasterMk cId="3136449337" sldId="2147483648"/>
              <pc:sldLayoutMk cId="4275310969" sldId="2147483666"/>
              <ac:spMk id="17" creationId="{83258408-7203-AF4D-AD10-420F7BC684A5}"/>
            </ac:spMkLst>
          </pc:spChg>
          <pc:spChg chg="add mod">
            <ac:chgData name="Maximilien Schmidt" userId="934edbb4-d83f-4350-bf75-734323661350" providerId="ADAL" clId="{53FB8DDD-BE2C-F14A-BBE6-6EF6CEE0DD73}" dt="2021-12-09T14:21:45.230" v="1150" actId="1076"/>
            <ac:spMkLst>
              <pc:docMk/>
              <pc:sldMasterMk cId="3136449337" sldId="2147483648"/>
              <pc:sldLayoutMk cId="4275310969" sldId="2147483666"/>
              <ac:spMk id="18" creationId="{45F60A15-B652-FD40-B410-B25F2562A2C8}"/>
            </ac:spMkLst>
          </pc:spChg>
          <pc:spChg chg="add mod">
            <ac:chgData name="Maximilien Schmidt" userId="934edbb4-d83f-4350-bf75-734323661350" providerId="ADAL" clId="{53FB8DDD-BE2C-F14A-BBE6-6EF6CEE0DD73}" dt="2021-12-09T16:47:05.086" v="1302" actId="692"/>
            <ac:spMkLst>
              <pc:docMk/>
              <pc:sldMasterMk cId="3136449337" sldId="2147483648"/>
              <pc:sldLayoutMk cId="4275310969" sldId="2147483666"/>
              <ac:spMk id="19" creationId="{7ECD96DE-ED74-AE4B-8810-1D8AC4688A4A}"/>
            </ac:spMkLst>
          </pc:spChg>
          <pc:spChg chg="add del mod">
            <ac:chgData name="Maximilien Schmidt" userId="934edbb4-d83f-4350-bf75-734323661350" providerId="ADAL" clId="{53FB8DDD-BE2C-F14A-BBE6-6EF6CEE0DD73}" dt="2021-12-16T11:04:14.020" v="2095" actId="21"/>
            <ac:spMkLst>
              <pc:docMk/>
              <pc:sldMasterMk cId="3136449337" sldId="2147483648"/>
              <pc:sldLayoutMk cId="4275310969" sldId="2147483666"/>
              <ac:spMk id="20" creationId="{7BA45A5B-F3D8-FF46-8D4C-919B100F905F}"/>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1" creationId="{A64E322F-C7B1-7F42-9CED-2428B32C5F36}"/>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2" creationId="{938ADBD0-624C-CA4F-AFB9-534958B5DF03}"/>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3" creationId="{4799D1B3-485F-E244-B1FB-C4D3695EE0DB}"/>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4" creationId="{F8705255-EFB1-B648-9178-38B3C8A2A3CC}"/>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5" creationId="{0FD77B25-4070-C643-AB69-8F8FD028E508}"/>
            </ac:spMkLst>
          </pc:spChg>
          <pc:spChg chg="del">
            <ac:chgData name="Maximilien Schmidt" userId="934edbb4-d83f-4350-bf75-734323661350" providerId="ADAL" clId="{53FB8DDD-BE2C-F14A-BBE6-6EF6CEE0DD73}" dt="2021-12-09T14:20:41.498" v="1141" actId="478"/>
            <ac:spMkLst>
              <pc:docMk/>
              <pc:sldMasterMk cId="3136449337" sldId="2147483648"/>
              <pc:sldLayoutMk cId="4275310969" sldId="2147483666"/>
              <ac:spMk id="26" creationId="{28B31039-CEBB-FB43-A9F0-499B740E258D}"/>
            </ac:spMkLst>
          </pc:spChg>
          <pc:spChg chg="add del mod">
            <ac:chgData name="Maximilien Schmidt" userId="934edbb4-d83f-4350-bf75-734323661350" providerId="ADAL" clId="{53FB8DDD-BE2C-F14A-BBE6-6EF6CEE0DD73}" dt="2021-12-09T14:23:33.308" v="1156" actId="478"/>
            <ac:spMkLst>
              <pc:docMk/>
              <pc:sldMasterMk cId="3136449337" sldId="2147483648"/>
              <pc:sldLayoutMk cId="4275310969" sldId="2147483666"/>
              <ac:spMk id="27" creationId="{435042DD-A95E-5344-A1E2-C4F5886F0DE2}"/>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28" creationId="{381D78AC-C166-8440-94E9-2B2F8ADD0458}"/>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29" creationId="{C4A2CF55-28C9-2A4A-9054-59699BD2E57B}"/>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30" creationId="{48D57842-C586-0145-A66C-2F3E781F8BC8}"/>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31" creationId="{4F41E484-6D9B-784C-B7DD-4EEB42D7F049}"/>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32" creationId="{687226A6-A589-5B46-9A79-F63FACAC2B57}"/>
            </ac:spMkLst>
          </pc:spChg>
          <pc:spChg chg="add mod">
            <ac:chgData name="Maximilien Schmidt" userId="934edbb4-d83f-4350-bf75-734323661350" providerId="ADAL" clId="{53FB8DDD-BE2C-F14A-BBE6-6EF6CEE0DD73}" dt="2021-12-15T16:16:47.781" v="1579" actId="2711"/>
            <ac:spMkLst>
              <pc:docMk/>
              <pc:sldMasterMk cId="3136449337" sldId="2147483648"/>
              <pc:sldLayoutMk cId="4275310969" sldId="2147483666"/>
              <ac:spMk id="33" creationId="{ADD5C818-0E54-F743-A53C-69CCF28E4C5C}"/>
            </ac:spMkLst>
          </pc:spChg>
          <pc:spChg chg="add del mod">
            <ac:chgData name="Maximilien Schmidt" userId="934edbb4-d83f-4350-bf75-734323661350" providerId="ADAL" clId="{53FB8DDD-BE2C-F14A-BBE6-6EF6CEE0DD73}" dt="2021-12-09T14:29:23.030" v="1181" actId="478"/>
            <ac:spMkLst>
              <pc:docMk/>
              <pc:sldMasterMk cId="3136449337" sldId="2147483648"/>
              <pc:sldLayoutMk cId="4275310969" sldId="2147483666"/>
              <ac:spMk id="34" creationId="{F120DB64-E5F8-4347-A3E9-FBEF304E2ADB}"/>
            </ac:spMkLst>
          </pc:spChg>
          <pc:spChg chg="add del mod">
            <ac:chgData name="Maximilien Schmidt" userId="934edbb4-d83f-4350-bf75-734323661350" providerId="ADAL" clId="{53FB8DDD-BE2C-F14A-BBE6-6EF6CEE0DD73}" dt="2021-12-09T14:24:03.627" v="1168"/>
            <ac:spMkLst>
              <pc:docMk/>
              <pc:sldMasterMk cId="3136449337" sldId="2147483648"/>
              <pc:sldLayoutMk cId="4275310969" sldId="2147483666"/>
              <ac:spMk id="35" creationId="{E8E03DF0-AB05-6F47-B42A-6AE149565366}"/>
            </ac:spMkLst>
          </pc:spChg>
          <pc:spChg chg="add del mod">
            <ac:chgData name="Maximilien Schmidt" userId="934edbb4-d83f-4350-bf75-734323661350" providerId="ADAL" clId="{53FB8DDD-BE2C-F14A-BBE6-6EF6CEE0DD73}" dt="2021-12-09T14:29:55.048" v="1190" actId="478"/>
            <ac:spMkLst>
              <pc:docMk/>
              <pc:sldMasterMk cId="3136449337" sldId="2147483648"/>
              <pc:sldLayoutMk cId="4275310969" sldId="2147483666"/>
              <ac:spMk id="36" creationId="{401E1E1C-C03A-1346-89FB-02627DB6CE3B}"/>
            </ac:spMkLst>
          </pc:spChg>
          <pc:spChg chg="add del mod">
            <ac:chgData name="Maximilien Schmidt" userId="934edbb4-d83f-4350-bf75-734323661350" providerId="ADAL" clId="{53FB8DDD-BE2C-F14A-BBE6-6EF6CEE0DD73}" dt="2021-12-09T14:30:02.709" v="1192" actId="478"/>
            <ac:spMkLst>
              <pc:docMk/>
              <pc:sldMasterMk cId="3136449337" sldId="2147483648"/>
              <pc:sldLayoutMk cId="4275310969" sldId="2147483666"/>
              <ac:spMk id="37" creationId="{F0435375-B30A-3F42-9F05-380429A49ACC}"/>
            </ac:spMkLst>
          </pc:spChg>
          <pc:spChg chg="add del mod">
            <ac:chgData name="Maximilien Schmidt" userId="934edbb4-d83f-4350-bf75-734323661350" providerId="ADAL" clId="{53FB8DDD-BE2C-F14A-BBE6-6EF6CEE0DD73}" dt="2021-12-09T14:30:01.245" v="1191" actId="478"/>
            <ac:spMkLst>
              <pc:docMk/>
              <pc:sldMasterMk cId="3136449337" sldId="2147483648"/>
              <pc:sldLayoutMk cId="4275310969" sldId="2147483666"/>
              <ac:spMk id="38" creationId="{8573FBA9-0A76-EE45-80F3-54ED885771D8}"/>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39" creationId="{2D9A0614-D1A7-D94D-83FF-EFAED9E9F6AF}"/>
            </ac:spMkLst>
          </pc:spChg>
          <pc:spChg chg="add del mod">
            <ac:chgData name="Maximilien Schmidt" userId="934edbb4-d83f-4350-bf75-734323661350" providerId="ADAL" clId="{53FB8DDD-BE2C-F14A-BBE6-6EF6CEE0DD73}" dt="2021-12-09T14:30:08.038" v="1194" actId="478"/>
            <ac:spMkLst>
              <pc:docMk/>
              <pc:sldMasterMk cId="3136449337" sldId="2147483648"/>
              <pc:sldLayoutMk cId="4275310969" sldId="2147483666"/>
              <ac:spMk id="40" creationId="{12123ABB-482A-BC4F-A4BE-ADC536D68D89}"/>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41" creationId="{C8F62961-C4A6-D142-92E3-E3197E72E2DB}"/>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42" creationId="{CAEC239F-215C-BA47-9E30-103F92FA1C19}"/>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43" creationId="{72CCC025-90A9-EE49-9FA1-4DD6C04A7048}"/>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44" creationId="{2CC86391-6907-AA48-842D-911C8E272051}"/>
            </ac:spMkLst>
          </pc:spChg>
          <pc:spChg chg="add mod">
            <ac:chgData name="Maximilien Schmidt" userId="934edbb4-d83f-4350-bf75-734323661350" providerId="ADAL" clId="{53FB8DDD-BE2C-F14A-BBE6-6EF6CEE0DD73}" dt="2021-12-15T16:14:48.255" v="1577" actId="2711"/>
            <ac:spMkLst>
              <pc:docMk/>
              <pc:sldMasterMk cId="3136449337" sldId="2147483648"/>
              <pc:sldLayoutMk cId="4275310969" sldId="2147483666"/>
              <ac:spMk id="45" creationId="{7C6A7DA3-B590-124A-BD2B-756C7366AE94}"/>
            </ac:spMkLst>
          </pc:spChg>
        </pc:sldLayoutChg>
        <pc:sldLayoutChg chg="addSp delSp modSp add mod modTransition">
          <pc:chgData name="Maximilien Schmidt" userId="934edbb4-d83f-4350-bf75-734323661350" providerId="ADAL" clId="{53FB8DDD-BE2C-F14A-BBE6-6EF6CEE0DD73}" dt="2021-12-16T11:12:13.980" v="2139" actId="6014"/>
          <pc:sldLayoutMkLst>
            <pc:docMk/>
            <pc:sldMasterMk cId="3136449337" sldId="2147483648"/>
            <pc:sldLayoutMk cId="2547422851" sldId="2147483667"/>
          </pc:sldLayoutMkLst>
          <pc:spChg chg="add mod">
            <ac:chgData name="Maximilien Schmidt" userId="934edbb4-d83f-4350-bf75-734323661350" providerId="ADAL" clId="{53FB8DDD-BE2C-F14A-BBE6-6EF6CEE0DD73}" dt="2021-12-09T14:41:45.462" v="1214" actId="207"/>
            <ac:spMkLst>
              <pc:docMk/>
              <pc:sldMasterMk cId="3136449337" sldId="2147483648"/>
              <pc:sldLayoutMk cId="2547422851" sldId="2147483667"/>
              <ac:spMk id="17" creationId="{160934C3-0E8F-9240-AFCE-380042304698}"/>
            </ac:spMkLst>
          </pc:spChg>
          <pc:spChg chg="del">
            <ac:chgData name="Maximilien Schmidt" userId="934edbb4-d83f-4350-bf75-734323661350" providerId="ADAL" clId="{53FB8DDD-BE2C-F14A-BBE6-6EF6CEE0DD73}" dt="2021-12-09T14:41:01.722" v="1210" actId="478"/>
            <ac:spMkLst>
              <pc:docMk/>
              <pc:sldMasterMk cId="3136449337" sldId="2147483648"/>
              <pc:sldLayoutMk cId="2547422851" sldId="2147483667"/>
              <ac:spMk id="18" creationId="{45F60A15-B652-FD40-B410-B25F2562A2C8}"/>
            </ac:spMkLst>
          </pc:spChg>
          <pc:spChg chg="del">
            <ac:chgData name="Maximilien Schmidt" userId="934edbb4-d83f-4350-bf75-734323661350" providerId="ADAL" clId="{53FB8DDD-BE2C-F14A-BBE6-6EF6CEE0DD73}" dt="2021-12-09T14:41:03.164" v="1211" actId="478"/>
            <ac:spMkLst>
              <pc:docMk/>
              <pc:sldMasterMk cId="3136449337" sldId="2147483648"/>
              <pc:sldLayoutMk cId="2547422851" sldId="2147483667"/>
              <ac:spMk id="19" creationId="{7ECD96DE-ED74-AE4B-8810-1D8AC4688A4A}"/>
            </ac:spMkLst>
          </pc:spChg>
          <pc:spChg chg="del">
            <ac:chgData name="Maximilien Schmidt" userId="934edbb4-d83f-4350-bf75-734323661350" providerId="ADAL" clId="{53FB8DDD-BE2C-F14A-BBE6-6EF6CEE0DD73}" dt="2021-12-09T14:41:00.531" v="1209" actId="478"/>
            <ac:spMkLst>
              <pc:docMk/>
              <pc:sldMasterMk cId="3136449337" sldId="2147483648"/>
              <pc:sldLayoutMk cId="2547422851" sldId="2147483667"/>
              <ac:spMk id="20" creationId="{7BA45A5B-F3D8-FF46-8D4C-919B100F905F}"/>
            </ac:spMkLst>
          </pc:spChg>
          <pc:spChg chg="add mod">
            <ac:chgData name="Maximilien Schmidt" userId="934edbb4-d83f-4350-bf75-734323661350" providerId="ADAL" clId="{53FB8DDD-BE2C-F14A-BBE6-6EF6CEE0DD73}" dt="2021-12-09T14:41:48.303" v="1215" actId="207"/>
            <ac:spMkLst>
              <pc:docMk/>
              <pc:sldMasterMk cId="3136449337" sldId="2147483648"/>
              <pc:sldLayoutMk cId="2547422851" sldId="2147483667"/>
              <ac:spMk id="21" creationId="{F647A494-4892-C140-8C7D-605F5380AD1D}"/>
            </ac:spMkLst>
          </pc:spChg>
          <pc:spChg chg="add mod">
            <ac:chgData name="Maximilien Schmidt" userId="934edbb4-d83f-4350-bf75-734323661350" providerId="ADAL" clId="{53FB8DDD-BE2C-F14A-BBE6-6EF6CEE0DD73}" dt="2021-12-09T14:41:51.219" v="1216" actId="207"/>
            <ac:spMkLst>
              <pc:docMk/>
              <pc:sldMasterMk cId="3136449337" sldId="2147483648"/>
              <pc:sldLayoutMk cId="2547422851" sldId="2147483667"/>
              <ac:spMk id="22" creationId="{EBE23A3D-0B3E-ED46-B693-D80EA3AE0D74}"/>
            </ac:spMkLst>
          </pc:spChg>
          <pc:spChg chg="add mod">
            <ac:chgData name="Maximilien Schmidt" userId="934edbb4-d83f-4350-bf75-734323661350" providerId="ADAL" clId="{53FB8DDD-BE2C-F14A-BBE6-6EF6CEE0DD73}" dt="2021-12-09T14:41:54.804" v="1217" actId="207"/>
            <ac:spMkLst>
              <pc:docMk/>
              <pc:sldMasterMk cId="3136449337" sldId="2147483648"/>
              <pc:sldLayoutMk cId="2547422851" sldId="2147483667"/>
              <ac:spMk id="23" creationId="{1F75E7BE-E672-C745-BE72-0761057526F1}"/>
            </ac:spMkLst>
          </pc:spChg>
          <pc:spChg chg="add mod">
            <ac:chgData name="Maximilien Schmidt" userId="934edbb4-d83f-4350-bf75-734323661350" providerId="ADAL" clId="{53FB8DDD-BE2C-F14A-BBE6-6EF6CEE0DD73}" dt="2021-12-15T10:16:44.782" v="1494" actId="1076"/>
            <ac:spMkLst>
              <pc:docMk/>
              <pc:sldMasterMk cId="3136449337" sldId="2147483648"/>
              <pc:sldLayoutMk cId="2547422851" sldId="2147483667"/>
              <ac:spMk id="24" creationId="{9A4E34F0-0680-6F48-8267-B9200135CF95}"/>
            </ac:spMkLst>
          </pc:spChg>
          <pc:spChg chg="add mod">
            <ac:chgData name="Maximilien Schmidt" userId="934edbb4-d83f-4350-bf75-734323661350" providerId="ADAL" clId="{53FB8DDD-BE2C-F14A-BBE6-6EF6CEE0DD73}" dt="2021-12-15T10:16:48.666" v="1495" actId="1076"/>
            <ac:spMkLst>
              <pc:docMk/>
              <pc:sldMasterMk cId="3136449337" sldId="2147483648"/>
              <pc:sldLayoutMk cId="2547422851" sldId="2147483667"/>
              <ac:spMk id="25" creationId="{405BE016-66C8-1E43-A3BE-F8B647AA546B}"/>
            </ac:spMkLst>
          </pc:spChg>
          <pc:spChg chg="add mod">
            <ac:chgData name="Maximilien Schmidt" userId="934edbb4-d83f-4350-bf75-734323661350" providerId="ADAL" clId="{53FB8DDD-BE2C-F14A-BBE6-6EF6CEE0DD73}" dt="2021-12-15T10:16:50.883" v="1496" actId="1076"/>
            <ac:spMkLst>
              <pc:docMk/>
              <pc:sldMasterMk cId="3136449337" sldId="2147483648"/>
              <pc:sldLayoutMk cId="2547422851" sldId="2147483667"/>
              <ac:spMk id="26" creationId="{3925C538-24CD-3742-87B6-AE04AB17C099}"/>
            </ac:spMkLst>
          </pc:spChg>
          <pc:spChg chg="add mod">
            <ac:chgData name="Maximilien Schmidt" userId="934edbb4-d83f-4350-bf75-734323661350" providerId="ADAL" clId="{53FB8DDD-BE2C-F14A-BBE6-6EF6CEE0DD73}" dt="2021-12-15T10:16:52.865" v="1497" actId="1076"/>
            <ac:spMkLst>
              <pc:docMk/>
              <pc:sldMasterMk cId="3136449337" sldId="2147483648"/>
              <pc:sldLayoutMk cId="2547422851" sldId="2147483667"/>
              <ac:spMk id="27" creationId="{38E39B26-8BCF-1745-9336-E46D2DB6A479}"/>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28" creationId="{381D78AC-C166-8440-94E9-2B2F8ADD0458}"/>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29" creationId="{C4A2CF55-28C9-2A4A-9054-59699BD2E57B}"/>
            </ac:spMkLst>
          </pc:spChg>
          <pc:spChg chg="del">
            <ac:chgData name="Maximilien Schmidt" userId="934edbb4-d83f-4350-bf75-734323661350" providerId="ADAL" clId="{53FB8DDD-BE2C-F14A-BBE6-6EF6CEE0DD73}" dt="2021-12-09T14:41:00.531" v="1209" actId="478"/>
            <ac:spMkLst>
              <pc:docMk/>
              <pc:sldMasterMk cId="3136449337" sldId="2147483648"/>
              <pc:sldLayoutMk cId="2547422851" sldId="2147483667"/>
              <ac:spMk id="30" creationId="{48D57842-C586-0145-A66C-2F3E781F8BC8}"/>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31" creationId="{4F41E484-6D9B-784C-B7DD-4EEB42D7F049}"/>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32" creationId="{687226A6-A589-5B46-9A79-F63FACAC2B57}"/>
            </ac:spMkLst>
          </pc:spChg>
          <pc:spChg chg="del">
            <ac:chgData name="Maximilien Schmidt" userId="934edbb4-d83f-4350-bf75-734323661350" providerId="ADAL" clId="{53FB8DDD-BE2C-F14A-BBE6-6EF6CEE0DD73}" dt="2021-12-09T14:41:00.531" v="1209" actId="478"/>
            <ac:spMkLst>
              <pc:docMk/>
              <pc:sldMasterMk cId="3136449337" sldId="2147483648"/>
              <pc:sldLayoutMk cId="2547422851" sldId="2147483667"/>
              <ac:spMk id="33" creationId="{ADD5C818-0E54-F743-A53C-69CCF28E4C5C}"/>
            </ac:spMkLst>
          </pc:spChg>
          <pc:spChg chg="add mod">
            <ac:chgData name="Maximilien Schmidt" userId="934edbb4-d83f-4350-bf75-734323661350" providerId="ADAL" clId="{53FB8DDD-BE2C-F14A-BBE6-6EF6CEE0DD73}" dt="2021-12-16T10:14:59.631" v="1742" actId="1076"/>
            <ac:spMkLst>
              <pc:docMk/>
              <pc:sldMasterMk cId="3136449337" sldId="2147483648"/>
              <pc:sldLayoutMk cId="2547422851" sldId="2147483667"/>
              <ac:spMk id="34" creationId="{85A5DED1-8093-7E47-ACC4-49B4784A8AA1}"/>
            </ac:spMkLst>
          </pc:spChg>
          <pc:spChg chg="add mod">
            <ac:chgData name="Maximilien Schmidt" userId="934edbb4-d83f-4350-bf75-734323661350" providerId="ADAL" clId="{53FB8DDD-BE2C-F14A-BBE6-6EF6CEE0DD73}" dt="2021-12-16T10:14:59.631" v="1742" actId="1076"/>
            <ac:spMkLst>
              <pc:docMk/>
              <pc:sldMasterMk cId="3136449337" sldId="2147483648"/>
              <pc:sldLayoutMk cId="2547422851" sldId="2147483667"/>
              <ac:spMk id="35" creationId="{2DF86F06-F83E-FF4B-AAA8-E5C766615B62}"/>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39" creationId="{2D9A0614-D1A7-D94D-83FF-EFAED9E9F6AF}"/>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41" creationId="{C8F62961-C4A6-D142-92E3-E3197E72E2DB}"/>
            </ac:spMkLst>
          </pc:spChg>
          <pc:spChg chg="del">
            <ac:chgData name="Maximilien Schmidt" userId="934edbb4-d83f-4350-bf75-734323661350" providerId="ADAL" clId="{53FB8DDD-BE2C-F14A-BBE6-6EF6CEE0DD73}" dt="2021-12-09T14:40:59.144" v="1208" actId="478"/>
            <ac:spMkLst>
              <pc:docMk/>
              <pc:sldMasterMk cId="3136449337" sldId="2147483648"/>
              <pc:sldLayoutMk cId="2547422851" sldId="2147483667"/>
              <ac:spMk id="42" creationId="{CAEC239F-215C-BA47-9E30-103F92FA1C19}"/>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43" creationId="{72CCC025-90A9-EE49-9FA1-4DD6C04A7048}"/>
            </ac:spMkLst>
          </pc:spChg>
          <pc:spChg chg="del">
            <ac:chgData name="Maximilien Schmidt" userId="934edbb4-d83f-4350-bf75-734323661350" providerId="ADAL" clId="{53FB8DDD-BE2C-F14A-BBE6-6EF6CEE0DD73}" dt="2021-12-09T14:40:58.007" v="1207" actId="478"/>
            <ac:spMkLst>
              <pc:docMk/>
              <pc:sldMasterMk cId="3136449337" sldId="2147483648"/>
              <pc:sldLayoutMk cId="2547422851" sldId="2147483667"/>
              <ac:spMk id="44" creationId="{2CC86391-6907-AA48-842D-911C8E272051}"/>
            </ac:spMkLst>
          </pc:spChg>
          <pc:spChg chg="del">
            <ac:chgData name="Maximilien Schmidt" userId="934edbb4-d83f-4350-bf75-734323661350" providerId="ADAL" clId="{53FB8DDD-BE2C-F14A-BBE6-6EF6CEE0DD73}" dt="2021-12-09T14:41:00.531" v="1209" actId="478"/>
            <ac:spMkLst>
              <pc:docMk/>
              <pc:sldMasterMk cId="3136449337" sldId="2147483648"/>
              <pc:sldLayoutMk cId="2547422851" sldId="2147483667"/>
              <ac:spMk id="45" creationId="{7C6A7DA3-B590-124A-BD2B-756C7366AE94}"/>
            </ac:spMkLst>
          </pc:spChg>
        </pc:sldLayoutChg>
        <pc:sldLayoutChg chg="addSp delSp modSp add mod modTransition">
          <pc:chgData name="Maximilien Schmidt" userId="934edbb4-d83f-4350-bf75-734323661350" providerId="ADAL" clId="{53FB8DDD-BE2C-F14A-BBE6-6EF6CEE0DD73}" dt="2021-12-16T11:12:04.758" v="2138" actId="6014"/>
          <pc:sldLayoutMkLst>
            <pc:docMk/>
            <pc:sldMasterMk cId="3136449337" sldId="2147483648"/>
            <pc:sldLayoutMk cId="3594626820" sldId="2147483668"/>
          </pc:sldLayoutMkLst>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13" creationId="{218BACC3-B2B3-0649-924F-AF1C74A600E7}"/>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14" creationId="{D98F7554-3E6B-EE41-9657-07AE92BEAF00}"/>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15" creationId="{A19DB6BA-C616-DF4D-8F7C-B2A7ED7F2B1F}"/>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16" creationId="{277916BB-1D9D-3A49-B4CE-B52397919134}"/>
            </ac:spMkLst>
          </pc:spChg>
          <pc:spChg chg="add mod">
            <ac:chgData name="Maximilien Schmidt" userId="934edbb4-d83f-4350-bf75-734323661350" providerId="ADAL" clId="{53FB8DDD-BE2C-F14A-BBE6-6EF6CEE0DD73}" dt="2021-12-15T16:16:57.389" v="1580" actId="2711"/>
            <ac:spMkLst>
              <pc:docMk/>
              <pc:sldMasterMk cId="3136449337" sldId="2147483648"/>
              <pc:sldLayoutMk cId="3594626820" sldId="2147483668"/>
              <ac:spMk id="17" creationId="{D02481D0-1C41-CC4E-8808-72A87338C62F}"/>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20" creationId="{7BA45A5B-F3D8-FF46-8D4C-919B100F905F}"/>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20" creationId="{A76EBB7F-EC1D-7741-88E3-BCC0EA476C51}"/>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21" creationId="{5921279E-BA15-694B-8EDB-ACE543DD2677}"/>
            </ac:spMkLst>
          </pc:spChg>
          <pc:spChg chg="add del mod">
            <ac:chgData name="Maximilien Schmidt" userId="934edbb4-d83f-4350-bf75-734323661350" providerId="ADAL" clId="{53FB8DDD-BE2C-F14A-BBE6-6EF6CEE0DD73}" dt="2021-12-09T14:58:56.125" v="1262" actId="478"/>
            <ac:spMkLst>
              <pc:docMk/>
              <pc:sldMasterMk cId="3136449337" sldId="2147483648"/>
              <pc:sldLayoutMk cId="3594626820" sldId="2147483668"/>
              <ac:spMk id="21" creationId="{C5B0272E-784E-354B-AEE6-A1ECD8891F42}"/>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22" creationId="{0554121C-A70D-2846-9862-2162AA6671EA}"/>
            </ac:spMkLst>
          </pc:spChg>
          <pc:spChg chg="add del mod">
            <ac:chgData name="Maximilien Schmidt" userId="934edbb4-d83f-4350-bf75-734323661350" providerId="ADAL" clId="{53FB8DDD-BE2C-F14A-BBE6-6EF6CEE0DD73}" dt="2021-12-09T14:58:57.892" v="1263" actId="478"/>
            <ac:spMkLst>
              <pc:docMk/>
              <pc:sldMasterMk cId="3136449337" sldId="2147483648"/>
              <pc:sldLayoutMk cId="3594626820" sldId="2147483668"/>
              <ac:spMk id="22" creationId="{E94CD953-47EC-F64D-B472-16A8963C3339}"/>
            </ac:spMkLst>
          </pc:spChg>
          <pc:spChg chg="add mod">
            <ac:chgData name="Maximilien Schmidt" userId="934edbb4-d83f-4350-bf75-734323661350" providerId="ADAL" clId="{53FB8DDD-BE2C-F14A-BBE6-6EF6CEE0DD73}" dt="2021-12-09T15:46:58.927" v="1291" actId="1076"/>
            <ac:spMkLst>
              <pc:docMk/>
              <pc:sldMasterMk cId="3136449337" sldId="2147483648"/>
              <pc:sldLayoutMk cId="3594626820" sldId="2147483668"/>
              <ac:spMk id="23" creationId="{FC751BB8-32A0-784D-BCE9-185232187276}"/>
            </ac:spMkLst>
          </pc:spChg>
          <pc:spChg chg="add mod">
            <ac:chgData name="Maximilien Schmidt" userId="934edbb4-d83f-4350-bf75-734323661350" providerId="ADAL" clId="{53FB8DDD-BE2C-F14A-BBE6-6EF6CEE0DD73}" dt="2021-12-09T15:46:58.927" v="1291" actId="1076"/>
            <ac:spMkLst>
              <pc:docMk/>
              <pc:sldMasterMk cId="3136449337" sldId="2147483648"/>
              <pc:sldLayoutMk cId="3594626820" sldId="2147483668"/>
              <ac:spMk id="24" creationId="{9DA3BAE3-005D-6B43-993F-6F90DAB13AB7}"/>
            </ac:spMkLst>
          </pc:spChg>
          <pc:spChg chg="add mod">
            <ac:chgData name="Maximilien Schmidt" userId="934edbb4-d83f-4350-bf75-734323661350" providerId="ADAL" clId="{53FB8DDD-BE2C-F14A-BBE6-6EF6CEE0DD73}" dt="2021-12-10T11:20:12.160" v="1358" actId="14100"/>
            <ac:spMkLst>
              <pc:docMk/>
              <pc:sldMasterMk cId="3136449337" sldId="2147483648"/>
              <pc:sldLayoutMk cId="3594626820" sldId="2147483668"/>
              <ac:spMk id="25" creationId="{C5C6F6DF-31EE-DF4A-BA1F-AB3A56B07389}"/>
            </ac:spMkLst>
          </pc:spChg>
          <pc:spChg chg="add mod">
            <ac:chgData name="Maximilien Schmidt" userId="934edbb4-d83f-4350-bf75-734323661350" providerId="ADAL" clId="{53FB8DDD-BE2C-F14A-BBE6-6EF6CEE0DD73}" dt="2021-12-09T15:46:58.927" v="1291" actId="1076"/>
            <ac:spMkLst>
              <pc:docMk/>
              <pc:sldMasterMk cId="3136449337" sldId="2147483648"/>
              <pc:sldLayoutMk cId="3594626820" sldId="2147483668"/>
              <ac:spMk id="26" creationId="{9F5AFD52-36F8-5D4B-91A3-1E55A987D32F}"/>
            </ac:spMkLst>
          </pc:spChg>
          <pc:spChg chg="add mod">
            <ac:chgData name="Maximilien Schmidt" userId="934edbb4-d83f-4350-bf75-734323661350" providerId="ADAL" clId="{53FB8DDD-BE2C-F14A-BBE6-6EF6CEE0DD73}" dt="2021-12-10T11:20:05.030" v="1357" actId="14100"/>
            <ac:spMkLst>
              <pc:docMk/>
              <pc:sldMasterMk cId="3136449337" sldId="2147483648"/>
              <pc:sldLayoutMk cId="3594626820" sldId="2147483668"/>
              <ac:spMk id="27" creationId="{6E0AD3AD-95B5-244E-A18F-55C613B44680}"/>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28" creationId="{381D78AC-C166-8440-94E9-2B2F8ADD0458}"/>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28" creationId="{EFC65A3B-AEAC-F247-8DEC-5E5F9FA93F7D}"/>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29" creationId="{ADF1EF46-FA1E-A044-866A-0564878E1A05}"/>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29" creationId="{C4A2CF55-28C9-2A4A-9054-59699BD2E57B}"/>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30" creationId="{48D57842-C586-0145-A66C-2F3E781F8BC8}"/>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30" creationId="{A1CCE71A-5582-F744-AA79-B09A51BB6E3D}"/>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31" creationId="{4F41E484-6D9B-784C-B7DD-4EEB42D7F049}"/>
            </ac:spMkLst>
          </pc:spChg>
          <pc:spChg chg="add del mod">
            <ac:chgData name="Maximilien Schmidt" userId="934edbb4-d83f-4350-bf75-734323661350" providerId="ADAL" clId="{53FB8DDD-BE2C-F14A-BBE6-6EF6CEE0DD73}" dt="2021-12-16T10:14:29.642" v="1737"/>
            <ac:spMkLst>
              <pc:docMk/>
              <pc:sldMasterMk cId="3136449337" sldId="2147483648"/>
              <pc:sldLayoutMk cId="3594626820" sldId="2147483668"/>
              <ac:spMk id="31" creationId="{A7DA6A23-F419-F143-BE63-A4E9EE4B9F47}"/>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32" creationId="{687226A6-A589-5B46-9A79-F63FACAC2B57}"/>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33" creationId="{ADD5C818-0E54-F743-A53C-69CCF28E4C5C}"/>
            </ac:spMkLst>
          </pc:spChg>
          <pc:spChg chg="add mod">
            <ac:chgData name="Maximilien Schmidt" userId="934edbb4-d83f-4350-bf75-734323661350" providerId="ADAL" clId="{53FB8DDD-BE2C-F14A-BBE6-6EF6CEE0DD73}" dt="2021-12-15T08:44:50.690" v="1453" actId="14100"/>
            <ac:spMkLst>
              <pc:docMk/>
              <pc:sldMasterMk cId="3136449337" sldId="2147483648"/>
              <pc:sldLayoutMk cId="3594626820" sldId="2147483668"/>
              <ac:spMk id="34" creationId="{37494C66-FDE5-A240-870F-CB2B9D57C9B6}"/>
            </ac:spMkLst>
          </pc:spChg>
          <pc:spChg chg="add mod">
            <ac:chgData name="Maximilien Schmidt" userId="934edbb4-d83f-4350-bf75-734323661350" providerId="ADAL" clId="{53FB8DDD-BE2C-F14A-BBE6-6EF6CEE0DD73}" dt="2021-12-15T16:16:57.389" v="1580" actId="2711"/>
            <ac:spMkLst>
              <pc:docMk/>
              <pc:sldMasterMk cId="3136449337" sldId="2147483648"/>
              <pc:sldLayoutMk cId="3594626820" sldId="2147483668"/>
              <ac:spMk id="35" creationId="{6CC6A2F1-7EC7-9845-B09D-475285455014}"/>
            </ac:spMkLst>
          </pc:spChg>
          <pc:spChg chg="add mod">
            <ac:chgData name="Maximilien Schmidt" userId="934edbb4-d83f-4350-bf75-734323661350" providerId="ADAL" clId="{53FB8DDD-BE2C-F14A-BBE6-6EF6CEE0DD73}" dt="2021-12-15T16:16:57.389" v="1580" actId="2711"/>
            <ac:spMkLst>
              <pc:docMk/>
              <pc:sldMasterMk cId="3136449337" sldId="2147483648"/>
              <pc:sldLayoutMk cId="3594626820" sldId="2147483668"/>
              <ac:spMk id="36" creationId="{81040E24-51CB-EC4D-ABED-54D0E12A1827}"/>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39" creationId="{2D9A0614-D1A7-D94D-83FF-EFAED9E9F6AF}"/>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41" creationId="{C8F62961-C4A6-D142-92E3-E3197E72E2DB}"/>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42" creationId="{CAEC239F-215C-BA47-9E30-103F92FA1C19}"/>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43" creationId="{72CCC025-90A9-EE49-9FA1-4DD6C04A7048}"/>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44" creationId="{2CC86391-6907-AA48-842D-911C8E272051}"/>
            </ac:spMkLst>
          </pc:spChg>
          <pc:spChg chg="del">
            <ac:chgData name="Maximilien Schmidt" userId="934edbb4-d83f-4350-bf75-734323661350" providerId="ADAL" clId="{53FB8DDD-BE2C-F14A-BBE6-6EF6CEE0DD73}" dt="2021-12-09T14:52:25.551" v="1238" actId="478"/>
            <ac:spMkLst>
              <pc:docMk/>
              <pc:sldMasterMk cId="3136449337" sldId="2147483648"/>
              <pc:sldLayoutMk cId="3594626820" sldId="2147483668"/>
              <ac:spMk id="45" creationId="{7C6A7DA3-B590-124A-BD2B-756C7366AE94}"/>
            </ac:spMkLst>
          </pc:spChg>
        </pc:sldLayoutChg>
        <pc:sldLayoutChg chg="addSp delSp modSp add mod modTransition">
          <pc:chgData name="Maximilien Schmidt" userId="934edbb4-d83f-4350-bf75-734323661350" providerId="ADAL" clId="{53FB8DDD-BE2C-F14A-BBE6-6EF6CEE0DD73}" dt="2021-12-16T11:20:00.175" v="2157" actId="6014"/>
          <pc:sldLayoutMkLst>
            <pc:docMk/>
            <pc:sldMasterMk cId="3136449337" sldId="2147483648"/>
            <pc:sldLayoutMk cId="3988067972" sldId="2147483669"/>
          </pc:sldLayoutMkLst>
          <pc:spChg chg="del">
            <ac:chgData name="Maximilien Schmidt" userId="934edbb4-d83f-4350-bf75-734323661350" providerId="ADAL" clId="{53FB8DDD-BE2C-F14A-BBE6-6EF6CEE0DD73}" dt="2021-12-09T15:13:09.256" v="1276" actId="478"/>
            <ac:spMkLst>
              <pc:docMk/>
              <pc:sldMasterMk cId="3136449337" sldId="2147483648"/>
              <pc:sldLayoutMk cId="3988067972" sldId="2147483669"/>
              <ac:spMk id="2" creationId="{4C2B69A2-B63A-0242-8DBD-0CB25DBC640E}"/>
            </ac:spMkLst>
          </pc:spChg>
          <pc:spChg chg="del">
            <ac:chgData name="Maximilien Schmidt" userId="934edbb4-d83f-4350-bf75-734323661350" providerId="ADAL" clId="{53FB8DDD-BE2C-F14A-BBE6-6EF6CEE0DD73}" dt="2021-12-09T15:13:05.765" v="1273" actId="478"/>
            <ac:spMkLst>
              <pc:docMk/>
              <pc:sldMasterMk cId="3136449337" sldId="2147483648"/>
              <pc:sldLayoutMk cId="3988067972" sldId="2147483669"/>
              <ac:spMk id="3" creationId="{3A380748-EA0F-A84E-B57B-8F72725697D7}"/>
            </ac:spMkLst>
          </pc:spChg>
          <pc:spChg chg="del">
            <ac:chgData name="Maximilien Schmidt" userId="934edbb4-d83f-4350-bf75-734323661350" providerId="ADAL" clId="{53FB8DDD-BE2C-F14A-BBE6-6EF6CEE0DD73}" dt="2021-12-09T15:13:08.018" v="1275" actId="478"/>
            <ac:spMkLst>
              <pc:docMk/>
              <pc:sldMasterMk cId="3136449337" sldId="2147483648"/>
              <pc:sldLayoutMk cId="3988067972" sldId="2147483669"/>
              <ac:spMk id="4" creationId="{57C74248-AA8A-EE49-8A5F-C60264DEFE22}"/>
            </ac:spMkLst>
          </pc:spChg>
          <pc:spChg chg="del">
            <ac:chgData name="Maximilien Schmidt" userId="934edbb4-d83f-4350-bf75-734323661350" providerId="ADAL" clId="{53FB8DDD-BE2C-F14A-BBE6-6EF6CEE0DD73}" dt="2021-12-09T15:13:07.050" v="1274" actId="478"/>
            <ac:spMkLst>
              <pc:docMk/>
              <pc:sldMasterMk cId="3136449337" sldId="2147483648"/>
              <pc:sldLayoutMk cId="3988067972" sldId="2147483669"/>
              <ac:spMk id="6" creationId="{9482B627-1C97-3144-B41C-094FDAC07BB7}"/>
            </ac:spMkLst>
          </pc:spChg>
          <pc:spChg chg="mod">
            <ac:chgData name="Maximilien Schmidt" userId="934edbb4-d83f-4350-bf75-734323661350" providerId="ADAL" clId="{53FB8DDD-BE2C-F14A-BBE6-6EF6CEE0DD73}" dt="2021-12-09T15:50:46.006" v="1295" actId="207"/>
            <ac:spMkLst>
              <pc:docMk/>
              <pc:sldMasterMk cId="3136449337" sldId="2147483648"/>
              <pc:sldLayoutMk cId="3988067972" sldId="2147483669"/>
              <ac:spMk id="8" creationId="{7C1F19F6-B84F-FF4D-98D6-D8D60F220EC2}"/>
            </ac:spMkLst>
          </pc:spChg>
          <pc:spChg chg="mod">
            <ac:chgData name="Maximilien Schmidt" userId="934edbb4-d83f-4350-bf75-734323661350" providerId="ADAL" clId="{53FB8DDD-BE2C-F14A-BBE6-6EF6CEE0DD73}" dt="2021-12-09T15:50:49.446" v="1296" actId="692"/>
            <ac:spMkLst>
              <pc:docMk/>
              <pc:sldMasterMk cId="3136449337" sldId="2147483648"/>
              <pc:sldLayoutMk cId="3988067972" sldId="2147483669"/>
              <ac:spMk id="9" creationId="{89FFB58F-DBE3-7F46-876F-65673C280E56}"/>
            </ac:spMkLst>
          </pc:spChg>
          <pc:spChg chg="add mod">
            <ac:chgData name="Maximilien Schmidt" userId="934edbb4-d83f-4350-bf75-734323661350" providerId="ADAL" clId="{53FB8DDD-BE2C-F14A-BBE6-6EF6CEE0DD73}" dt="2021-12-09T15:50:53.168" v="1297" actId="207"/>
            <ac:spMkLst>
              <pc:docMk/>
              <pc:sldMasterMk cId="3136449337" sldId="2147483648"/>
              <pc:sldLayoutMk cId="3988067972" sldId="2147483669"/>
              <ac:spMk id="10" creationId="{80E874E1-F819-B646-8F64-EE5C436C4051}"/>
            </ac:spMkLst>
          </pc:spChg>
          <pc:spChg chg="add mod">
            <ac:chgData name="Maximilien Schmidt" userId="934edbb4-d83f-4350-bf75-734323661350" providerId="ADAL" clId="{53FB8DDD-BE2C-F14A-BBE6-6EF6CEE0DD73}" dt="2021-12-09T15:51:19.361" v="1299" actId="1076"/>
            <ac:spMkLst>
              <pc:docMk/>
              <pc:sldMasterMk cId="3136449337" sldId="2147483648"/>
              <pc:sldLayoutMk cId="3988067972" sldId="2147483669"/>
              <ac:spMk id="11" creationId="{4F21201F-B466-7444-956A-B8E8E3162E72}"/>
            </ac:spMkLst>
          </pc:spChg>
          <pc:spChg chg="add mod">
            <ac:chgData name="Maximilien Schmidt" userId="934edbb4-d83f-4350-bf75-734323661350" providerId="ADAL" clId="{53FB8DDD-BE2C-F14A-BBE6-6EF6CEE0DD73}" dt="2021-12-15T16:17:05.804" v="1581" actId="2711"/>
            <ac:spMkLst>
              <pc:docMk/>
              <pc:sldMasterMk cId="3136449337" sldId="2147483648"/>
              <pc:sldLayoutMk cId="3988067972" sldId="2147483669"/>
              <ac:spMk id="12" creationId="{60DC0CBF-88EE-0146-B6CA-85D4A035C59D}"/>
            </ac:spMkLst>
          </pc:spChg>
          <pc:spChg chg="add mod">
            <ac:chgData name="Maximilien Schmidt" userId="934edbb4-d83f-4350-bf75-734323661350" providerId="ADAL" clId="{53FB8DDD-BE2C-F14A-BBE6-6EF6CEE0DD73}" dt="2021-12-15T16:17:08.995" v="1582" actId="2711"/>
            <ac:spMkLst>
              <pc:docMk/>
              <pc:sldMasterMk cId="3136449337" sldId="2147483648"/>
              <pc:sldLayoutMk cId="3988067972" sldId="2147483669"/>
              <ac:spMk id="13" creationId="{B6D756E2-1CE1-F147-875C-5344FD0254A0}"/>
            </ac:spMkLst>
          </pc:spChg>
          <pc:grpChg chg="add mod">
            <ac:chgData name="Maximilien Schmidt" userId="934edbb4-d83f-4350-bf75-734323661350" providerId="ADAL" clId="{53FB8DDD-BE2C-F14A-BBE6-6EF6CEE0DD73}" dt="2021-12-09T15:51:07.753" v="1298" actId="1076"/>
            <ac:grpSpMkLst>
              <pc:docMk/>
              <pc:sldMasterMk cId="3136449337" sldId="2147483648"/>
              <pc:sldLayoutMk cId="3988067972" sldId="2147483669"/>
              <ac:grpSpMk id="7" creationId="{8E05ED1E-24DA-254C-BBB3-99EFD6C9F5F5}"/>
            </ac:grpSpMkLst>
          </pc:grpChg>
        </pc:sldLayoutChg>
        <pc:sldLayoutChg chg="new del mod">
          <pc:chgData name="Maximilien Schmidt" userId="934edbb4-d83f-4350-bf75-734323661350" providerId="ADAL" clId="{53FB8DDD-BE2C-F14A-BBE6-6EF6CEE0DD73}" dt="2021-12-10T11:04:23.878" v="1305" actId="11236"/>
          <pc:sldLayoutMkLst>
            <pc:docMk/>
            <pc:sldMasterMk cId="3136449337" sldId="2147483648"/>
            <pc:sldLayoutMk cId="3954104835" sldId="2147483670"/>
          </pc:sldLayoutMkLst>
        </pc:sldLayoutChg>
        <pc:sldLayoutChg chg="add mod replId modTransition setBg">
          <pc:chgData name="Maximilien Schmidt" userId="934edbb4-d83f-4350-bf75-734323661350" providerId="ADAL" clId="{53FB8DDD-BE2C-F14A-BBE6-6EF6CEE0DD73}" dt="2021-12-15T12:52:45.198" v="1516" actId="6014"/>
          <pc:sldLayoutMkLst>
            <pc:docMk/>
            <pc:sldMasterMk cId="4110250613" sldId="2147483664"/>
            <pc:sldLayoutMk cId="4167633421" sldId="2147483671"/>
          </pc:sldLayoutMkLst>
        </pc:sldLayoutChg>
        <pc:sldLayoutChg chg="addSp modSp add mod ord replId modTransition">
          <pc:chgData name="Maximilien Schmidt" userId="934edbb4-d83f-4350-bf75-734323661350" providerId="ADAL" clId="{53FB8DDD-BE2C-F14A-BBE6-6EF6CEE0DD73}" dt="2021-12-16T11:08:47.498" v="2135" actId="20578"/>
          <pc:sldLayoutMkLst>
            <pc:docMk/>
            <pc:sldMasterMk cId="3136449337" sldId="2147483648"/>
            <pc:sldLayoutMk cId="757195590" sldId="2147483687"/>
          </pc:sldLayoutMkLst>
          <pc:spChg chg="add mod">
            <ac:chgData name="Maximilien Schmidt" userId="934edbb4-d83f-4350-bf75-734323661350" providerId="ADAL" clId="{53FB8DDD-BE2C-F14A-BBE6-6EF6CEE0DD73}" dt="2021-12-16T11:04:28.842" v="2117" actId="20577"/>
            <ac:spMkLst>
              <pc:docMk/>
              <pc:sldMasterMk cId="3136449337" sldId="2147483648"/>
              <pc:sldLayoutMk cId="757195590" sldId="2147483687"/>
              <ac:spMk id="2" creationId="{FF0630BE-2C5B-734D-8C61-4F9050D44A81}"/>
            </ac:spMkLst>
          </pc:spChg>
        </pc:sldLayoutChg>
      </pc:sldMasterChg>
      <pc:sldMasterChg chg="addSp delSp modSp new add del mod setBg addSldLayout delSldLayout modSldLayout sldLayoutOrd">
        <pc:chgData name="Maximilien Schmidt" userId="934edbb4-d83f-4350-bf75-734323661350" providerId="ADAL" clId="{53FB8DDD-BE2C-F14A-BBE6-6EF6CEE0DD73}" dt="2021-12-16T11:40:50.003" v="2162" actId="1076"/>
        <pc:sldMasterMkLst>
          <pc:docMk/>
          <pc:sldMasterMk cId="4110250613" sldId="2147483664"/>
        </pc:sldMasterMkLst>
        <pc:spChg chg="del">
          <ac:chgData name="Maximilien Schmidt" userId="934edbb4-d83f-4350-bf75-734323661350" providerId="ADAL" clId="{53FB8DDD-BE2C-F14A-BBE6-6EF6CEE0DD73}" dt="2021-12-09T10:52:30.808" v="1071" actId="478"/>
          <ac:spMkLst>
            <pc:docMk/>
            <pc:sldMasterMk cId="4110250613" sldId="2147483664"/>
            <ac:spMk id="2" creationId="{AD1A3D3D-2EBA-8047-B004-61EE187087F1}"/>
          </ac:spMkLst>
        </pc:spChg>
        <pc:spChg chg="add mod">
          <ac:chgData name="Maximilien Schmidt" userId="934edbb4-d83f-4350-bf75-734323661350" providerId="ADAL" clId="{53FB8DDD-BE2C-F14A-BBE6-6EF6CEE0DD73}" dt="2021-12-16T10:37:36.713" v="1806" actId="207"/>
          <ac:spMkLst>
            <pc:docMk/>
            <pc:sldMasterMk cId="4110250613" sldId="2147483664"/>
            <ac:spMk id="2" creationId="{ED89CB56-241A-9F4F-8430-0B88998784B3}"/>
          </ac:spMkLst>
        </pc:spChg>
        <pc:spChg chg="del">
          <ac:chgData name="Maximilien Schmidt" userId="934edbb4-d83f-4350-bf75-734323661350" providerId="ADAL" clId="{53FB8DDD-BE2C-F14A-BBE6-6EF6CEE0DD73}" dt="2021-12-09T10:52:33.160" v="1072" actId="478"/>
          <ac:spMkLst>
            <pc:docMk/>
            <pc:sldMasterMk cId="4110250613" sldId="2147483664"/>
            <ac:spMk id="3" creationId="{54CE6C30-C878-E04C-A598-A5FC4190EE73}"/>
          </ac:spMkLst>
        </pc:spChg>
        <pc:spChg chg="add mod">
          <ac:chgData name="Maximilien Schmidt" userId="934edbb4-d83f-4350-bf75-734323661350" providerId="ADAL" clId="{53FB8DDD-BE2C-F14A-BBE6-6EF6CEE0DD73}" dt="2021-12-16T10:37:33.059" v="1805" actId="207"/>
          <ac:spMkLst>
            <pc:docMk/>
            <pc:sldMasterMk cId="4110250613" sldId="2147483664"/>
            <ac:spMk id="3" creationId="{D1D075D6-62DE-B046-89F5-AE941D4F617C}"/>
          </ac:spMkLst>
        </pc:spChg>
        <pc:spChg chg="del">
          <ac:chgData name="Maximilien Schmidt" userId="934edbb4-d83f-4350-bf75-734323661350" providerId="ADAL" clId="{53FB8DDD-BE2C-F14A-BBE6-6EF6CEE0DD73}" dt="2021-12-09T10:52:38.095" v="1073" actId="478"/>
          <ac:spMkLst>
            <pc:docMk/>
            <pc:sldMasterMk cId="4110250613" sldId="2147483664"/>
            <ac:spMk id="4" creationId="{1F398B2B-D61D-D546-B478-C33033F8BE58}"/>
          </ac:spMkLst>
        </pc:spChg>
        <pc:spChg chg="del">
          <ac:chgData name="Maximilien Schmidt" userId="934edbb4-d83f-4350-bf75-734323661350" providerId="ADAL" clId="{53FB8DDD-BE2C-F14A-BBE6-6EF6CEE0DD73}" dt="2021-12-09T10:52:39.379" v="1074" actId="478"/>
          <ac:spMkLst>
            <pc:docMk/>
            <pc:sldMasterMk cId="4110250613" sldId="2147483664"/>
            <ac:spMk id="5" creationId="{C161D374-912D-8943-A54C-789D2F62B726}"/>
          </ac:spMkLst>
        </pc:spChg>
        <pc:spChg chg="del">
          <ac:chgData name="Maximilien Schmidt" userId="934edbb4-d83f-4350-bf75-734323661350" providerId="ADAL" clId="{53FB8DDD-BE2C-F14A-BBE6-6EF6CEE0DD73}" dt="2021-12-09T10:52:41.443" v="1075" actId="478"/>
          <ac:spMkLst>
            <pc:docMk/>
            <pc:sldMasterMk cId="4110250613" sldId="2147483664"/>
            <ac:spMk id="6" creationId="{C8448DCC-0D78-B14A-B872-310ABBBB6AE3}"/>
          </ac:spMkLst>
        </pc:spChg>
        <pc:picChg chg="add mod">
          <ac:chgData name="Maximilien Schmidt" userId="934edbb4-d83f-4350-bf75-734323661350" providerId="ADAL" clId="{53FB8DDD-BE2C-F14A-BBE6-6EF6CEE0DD73}" dt="2021-12-16T10:40:18.038" v="1812" actId="1076"/>
          <ac:picMkLst>
            <pc:docMk/>
            <pc:sldMasterMk cId="4110250613" sldId="2147483664"/>
            <ac:picMk id="5" creationId="{89B46752-C7E3-4C45-AADF-D1B3A189063C}"/>
          </ac:picMkLst>
        </pc:picChg>
        <pc:sldLayoutChg chg="modSp mod ord">
          <pc:chgData name="Maximilien Schmidt" userId="934edbb4-d83f-4350-bf75-734323661350" providerId="ADAL" clId="{53FB8DDD-BE2C-F14A-BBE6-6EF6CEE0DD73}" dt="2021-12-16T11:13:06.372" v="2143" actId="6014"/>
          <pc:sldLayoutMkLst>
            <pc:docMk/>
            <pc:sldMasterMk cId="4110250613" sldId="2147483664"/>
            <pc:sldLayoutMk cId="2162324830" sldId="2147483663"/>
          </pc:sldLayoutMkLst>
          <pc:spChg chg="mod">
            <ac:chgData name="Maximilien Schmidt" userId="934edbb4-d83f-4350-bf75-734323661350" providerId="ADAL" clId="{53FB8DDD-BE2C-F14A-BBE6-6EF6CEE0DD73}" dt="2021-12-15T17:03:00.065" v="1595" actId="20578"/>
            <ac:spMkLst>
              <pc:docMk/>
              <pc:sldMasterMk cId="4110250613" sldId="2147483664"/>
              <pc:sldLayoutMk cId="2162324830" sldId="2147483663"/>
              <ac:spMk id="21" creationId="{ED7568B5-BD91-064D-BB36-B028F13B2605}"/>
            </ac:spMkLst>
          </pc:spChg>
          <pc:spChg chg="mod">
            <ac:chgData name="Maximilien Schmidt" userId="934edbb4-d83f-4350-bf75-734323661350" providerId="ADAL" clId="{53FB8DDD-BE2C-F14A-BBE6-6EF6CEE0DD73}" dt="2021-12-15T17:03:00.065" v="1595" actId="20578"/>
            <ac:spMkLst>
              <pc:docMk/>
              <pc:sldMasterMk cId="4110250613" sldId="2147483664"/>
              <pc:sldLayoutMk cId="2162324830" sldId="2147483663"/>
              <ac:spMk id="22" creationId="{FC80110F-FFC6-9841-BE8E-4F7C07076B30}"/>
            </ac:spMkLst>
          </pc:spChg>
        </pc:sldLayoutChg>
        <pc:sldLayoutChg chg="new del replId">
          <pc:chgData name="Maximilien Schmidt" userId="934edbb4-d83f-4350-bf75-734323661350" providerId="ADAL" clId="{53FB8DDD-BE2C-F14A-BBE6-6EF6CEE0DD73}" dt="2021-12-07T15:38:36.675" v="1050" actId="2696"/>
          <pc:sldLayoutMkLst>
            <pc:docMk/>
            <pc:sldMasterMk cId="4110250613" sldId="2147483664"/>
            <pc:sldLayoutMk cId="1066419223" sldId="2147483665"/>
          </pc:sldLayoutMkLst>
        </pc:sldLayoutChg>
        <pc:sldLayoutChg chg="new del replId">
          <pc:chgData name="Maximilien Schmidt" userId="934edbb4-d83f-4350-bf75-734323661350" providerId="ADAL" clId="{53FB8DDD-BE2C-F14A-BBE6-6EF6CEE0DD73}" dt="2021-12-07T15:38:37.111" v="1051" actId="2696"/>
          <pc:sldLayoutMkLst>
            <pc:docMk/>
            <pc:sldMasterMk cId="4110250613" sldId="2147483664"/>
            <pc:sldLayoutMk cId="351242597" sldId="2147483666"/>
          </pc:sldLayoutMkLst>
        </pc:sldLayoutChg>
        <pc:sldLayoutChg chg="new del replId">
          <pc:chgData name="Maximilien Schmidt" userId="934edbb4-d83f-4350-bf75-734323661350" providerId="ADAL" clId="{53FB8DDD-BE2C-F14A-BBE6-6EF6CEE0DD73}" dt="2021-12-07T15:38:37.289" v="1052" actId="2696"/>
          <pc:sldLayoutMkLst>
            <pc:docMk/>
            <pc:sldMasterMk cId="4110250613" sldId="2147483664"/>
            <pc:sldLayoutMk cId="2455906809" sldId="2147483667"/>
          </pc:sldLayoutMkLst>
        </pc:sldLayoutChg>
        <pc:sldLayoutChg chg="new del replId">
          <pc:chgData name="Maximilien Schmidt" userId="934edbb4-d83f-4350-bf75-734323661350" providerId="ADAL" clId="{53FB8DDD-BE2C-F14A-BBE6-6EF6CEE0DD73}" dt="2021-12-07T15:38:37.448" v="1053" actId="2696"/>
          <pc:sldLayoutMkLst>
            <pc:docMk/>
            <pc:sldMasterMk cId="4110250613" sldId="2147483664"/>
            <pc:sldLayoutMk cId="3475791499" sldId="2147483668"/>
          </pc:sldLayoutMkLst>
        </pc:sldLayoutChg>
        <pc:sldLayoutChg chg="new del replId">
          <pc:chgData name="Maximilien Schmidt" userId="934edbb4-d83f-4350-bf75-734323661350" providerId="ADAL" clId="{53FB8DDD-BE2C-F14A-BBE6-6EF6CEE0DD73}" dt="2021-12-07T15:38:37.581" v="1054" actId="2696"/>
          <pc:sldLayoutMkLst>
            <pc:docMk/>
            <pc:sldMasterMk cId="4110250613" sldId="2147483664"/>
            <pc:sldLayoutMk cId="3516240935" sldId="2147483669"/>
          </pc:sldLayoutMkLst>
        </pc:sldLayoutChg>
        <pc:sldLayoutChg chg="new del replId">
          <pc:chgData name="Maximilien Schmidt" userId="934edbb4-d83f-4350-bf75-734323661350" providerId="ADAL" clId="{53FB8DDD-BE2C-F14A-BBE6-6EF6CEE0DD73}" dt="2021-12-07T15:38:37.753" v="1055" actId="2696"/>
          <pc:sldLayoutMkLst>
            <pc:docMk/>
            <pc:sldMasterMk cId="4110250613" sldId="2147483664"/>
            <pc:sldLayoutMk cId="2771453409" sldId="2147483670"/>
          </pc:sldLayoutMkLst>
        </pc:sldLayoutChg>
        <pc:sldLayoutChg chg="addSp delSp modSp mod">
          <pc:chgData name="Maximilien Schmidt" userId="934edbb4-d83f-4350-bf75-734323661350" providerId="ADAL" clId="{53FB8DDD-BE2C-F14A-BBE6-6EF6CEE0DD73}" dt="2021-12-16T11:13:31.791" v="2144" actId="6014"/>
          <pc:sldLayoutMkLst>
            <pc:docMk/>
            <pc:sldMasterMk cId="4110250613" sldId="2147483664"/>
            <pc:sldLayoutMk cId="2836601576" sldId="2147483670"/>
          </pc:sldLayoutMkLst>
          <pc:spChg chg="del">
            <ac:chgData name="Maximilien Schmidt" userId="934edbb4-d83f-4350-bf75-734323661350" providerId="ADAL" clId="{53FB8DDD-BE2C-F14A-BBE6-6EF6CEE0DD73}" dt="2021-12-16T09:24:46.382" v="1598" actId="478"/>
            <ac:spMkLst>
              <pc:docMk/>
              <pc:sldMasterMk cId="4110250613" sldId="2147483664"/>
              <pc:sldLayoutMk cId="2836601576" sldId="2147483670"/>
              <ac:spMk id="2" creationId="{91A098D5-3911-474F-AA67-3C3DEDED0723}"/>
            </ac:spMkLst>
          </pc:spChg>
          <pc:spChg chg="del">
            <ac:chgData name="Maximilien Schmidt" userId="934edbb4-d83f-4350-bf75-734323661350" providerId="ADAL" clId="{53FB8DDD-BE2C-F14A-BBE6-6EF6CEE0DD73}" dt="2021-12-16T09:24:44.346" v="1597" actId="478"/>
            <ac:spMkLst>
              <pc:docMk/>
              <pc:sldMasterMk cId="4110250613" sldId="2147483664"/>
              <pc:sldLayoutMk cId="2836601576" sldId="2147483670"/>
              <ac:spMk id="3" creationId="{1551CF5F-51A2-4326-95D8-7A0B5D02BEBB}"/>
            </ac:spMkLst>
          </pc:spChg>
          <pc:spChg chg="add mod">
            <ac:chgData name="Maximilien Schmidt" userId="934edbb4-d83f-4350-bf75-734323661350" providerId="ADAL" clId="{53FB8DDD-BE2C-F14A-BBE6-6EF6CEE0DD73}" dt="2021-12-16T09:38:46.732" v="1614" actId="207"/>
            <ac:spMkLst>
              <pc:docMk/>
              <pc:sldMasterMk cId="4110250613" sldId="2147483664"/>
              <pc:sldLayoutMk cId="2836601576" sldId="2147483670"/>
              <ac:spMk id="5" creationId="{D7CA0A19-D9A8-B244-A198-1828E8DC1CFB}"/>
            </ac:spMkLst>
          </pc:spChg>
          <pc:spChg chg="add mod">
            <ac:chgData name="Maximilien Schmidt" userId="934edbb4-d83f-4350-bf75-734323661350" providerId="ADAL" clId="{53FB8DDD-BE2C-F14A-BBE6-6EF6CEE0DD73}" dt="2021-12-16T09:38:42.035" v="1612" actId="207"/>
            <ac:spMkLst>
              <pc:docMk/>
              <pc:sldMasterMk cId="4110250613" sldId="2147483664"/>
              <pc:sldLayoutMk cId="2836601576" sldId="2147483670"/>
              <ac:spMk id="6" creationId="{00FED4BE-15A5-A04F-89DE-D56FEA3F9500}"/>
            </ac:spMkLst>
          </pc:spChg>
          <pc:spChg chg="add del mod">
            <ac:chgData name="Maximilien Schmidt" userId="934edbb4-d83f-4350-bf75-734323661350" providerId="ADAL" clId="{53FB8DDD-BE2C-F14A-BBE6-6EF6CEE0DD73}" dt="2021-12-16T09:40:29.064" v="1617"/>
            <ac:spMkLst>
              <pc:docMk/>
              <pc:sldMasterMk cId="4110250613" sldId="2147483664"/>
              <pc:sldLayoutMk cId="2836601576" sldId="2147483670"/>
              <ac:spMk id="8" creationId="{CCD2DAD2-CEFF-684C-A34C-651311F4F8AF}"/>
            </ac:spMkLst>
          </pc:spChg>
          <pc:graphicFrameChg chg="add del mod">
            <ac:chgData name="Maximilien Schmidt" userId="934edbb4-d83f-4350-bf75-734323661350" providerId="ADAL" clId="{53FB8DDD-BE2C-F14A-BBE6-6EF6CEE0DD73}" dt="2021-12-16T09:36:58.352" v="1610" actId="478"/>
            <ac:graphicFrameMkLst>
              <pc:docMk/>
              <pc:sldMasterMk cId="4110250613" sldId="2147483664"/>
              <pc:sldLayoutMk cId="2836601576" sldId="2147483670"/>
              <ac:graphicFrameMk id="4" creationId="{60B7501D-0DF8-304C-A4E5-D8A5DE5D78B1}"/>
            </ac:graphicFrameMkLst>
          </pc:graphicFrameChg>
          <pc:graphicFrameChg chg="add mod">
            <ac:chgData name="Maximilien Schmidt" userId="934edbb4-d83f-4350-bf75-734323661350" providerId="ADAL" clId="{53FB8DDD-BE2C-F14A-BBE6-6EF6CEE0DD73}" dt="2021-12-16T09:38:06.831" v="1611"/>
            <ac:graphicFrameMkLst>
              <pc:docMk/>
              <pc:sldMasterMk cId="4110250613" sldId="2147483664"/>
              <pc:sldLayoutMk cId="2836601576" sldId="2147483670"/>
              <ac:graphicFrameMk id="7" creationId="{8DB65188-685D-5941-8790-99ED2299D514}"/>
            </ac:graphicFrameMkLst>
          </pc:graphicFrameChg>
        </pc:sldLayoutChg>
        <pc:sldLayoutChg chg="new del replId">
          <pc:chgData name="Maximilien Schmidt" userId="934edbb4-d83f-4350-bf75-734323661350" providerId="ADAL" clId="{53FB8DDD-BE2C-F14A-BBE6-6EF6CEE0DD73}" dt="2021-12-07T15:38:37.890" v="1056" actId="2696"/>
          <pc:sldLayoutMkLst>
            <pc:docMk/>
            <pc:sldMasterMk cId="4110250613" sldId="2147483664"/>
            <pc:sldLayoutMk cId="3304758232" sldId="2147483671"/>
          </pc:sldLayoutMkLst>
        </pc:sldLayoutChg>
        <pc:sldLayoutChg chg="mod ord">
          <pc:chgData name="Maximilien Schmidt" userId="934edbb4-d83f-4350-bf75-734323661350" providerId="ADAL" clId="{53FB8DDD-BE2C-F14A-BBE6-6EF6CEE0DD73}" dt="2021-12-16T10:36:46.983" v="1798" actId="20578"/>
          <pc:sldLayoutMkLst>
            <pc:docMk/>
            <pc:sldMasterMk cId="4110250613" sldId="2147483664"/>
            <pc:sldLayoutMk cId="4167633421" sldId="2147483671"/>
          </pc:sldLayoutMkLst>
        </pc:sldLayoutChg>
        <pc:sldLayoutChg chg="new del replId">
          <pc:chgData name="Maximilien Schmidt" userId="934edbb4-d83f-4350-bf75-734323661350" providerId="ADAL" clId="{53FB8DDD-BE2C-F14A-BBE6-6EF6CEE0DD73}" dt="2021-12-07T15:38:40.261" v="1057" actId="2696"/>
          <pc:sldLayoutMkLst>
            <pc:docMk/>
            <pc:sldMasterMk cId="4110250613" sldId="2147483664"/>
            <pc:sldLayoutMk cId="2273352699" sldId="2147483672"/>
          </pc:sldLayoutMkLst>
        </pc:sldLayoutChg>
        <pc:sldLayoutChg chg="addSp delSp modSp add mod replId modTransition">
          <pc:chgData name="Maximilien Schmidt" userId="934edbb4-d83f-4350-bf75-734323661350" providerId="ADAL" clId="{53FB8DDD-BE2C-F14A-BBE6-6EF6CEE0DD73}" dt="2021-12-16T11:13:50.890" v="2145" actId="6014"/>
          <pc:sldLayoutMkLst>
            <pc:docMk/>
            <pc:sldMasterMk cId="4110250613" sldId="2147483664"/>
            <pc:sldLayoutMk cId="2962091368" sldId="2147483672"/>
          </pc:sldLayoutMkLst>
          <pc:spChg chg="add mod">
            <ac:chgData name="Maximilien Schmidt" userId="934edbb4-d83f-4350-bf75-734323661350" providerId="ADAL" clId="{53FB8DDD-BE2C-F14A-BBE6-6EF6CEE0DD73}" dt="2021-12-16T09:33:05.165" v="1603"/>
            <ac:spMkLst>
              <pc:docMk/>
              <pc:sldMasterMk cId="4110250613" sldId="2147483664"/>
              <pc:sldLayoutMk cId="2962091368" sldId="2147483672"/>
              <ac:spMk id="8" creationId="{9D7DDE27-B8F9-984D-906C-D45033791916}"/>
            </ac:spMkLst>
          </pc:spChg>
          <pc:spChg chg="add mod">
            <ac:chgData name="Maximilien Schmidt" userId="934edbb4-d83f-4350-bf75-734323661350" providerId="ADAL" clId="{53FB8DDD-BE2C-F14A-BBE6-6EF6CEE0DD73}" dt="2021-12-16T09:33:05.165" v="1603"/>
            <ac:spMkLst>
              <pc:docMk/>
              <pc:sldMasterMk cId="4110250613" sldId="2147483664"/>
              <pc:sldLayoutMk cId="2962091368" sldId="2147483672"/>
              <ac:spMk id="9" creationId="{2FC2E391-2765-F74F-B86D-4A74C435DE2E}"/>
            </ac:spMkLst>
          </pc:spChg>
          <pc:spChg chg="add mod">
            <ac:chgData name="Maximilien Schmidt" userId="934edbb4-d83f-4350-bf75-734323661350" providerId="ADAL" clId="{53FB8DDD-BE2C-F14A-BBE6-6EF6CEE0DD73}" dt="2021-12-16T09:33:05.165" v="1603"/>
            <ac:spMkLst>
              <pc:docMk/>
              <pc:sldMasterMk cId="4110250613" sldId="2147483664"/>
              <pc:sldLayoutMk cId="2962091368" sldId="2147483672"/>
              <ac:spMk id="10" creationId="{462A0EC0-572D-B748-B534-0FC86D9D0F5A}"/>
            </ac:spMkLst>
          </pc:spChg>
          <pc:spChg chg="add mod">
            <ac:chgData name="Maximilien Schmidt" userId="934edbb4-d83f-4350-bf75-734323661350" providerId="ADAL" clId="{53FB8DDD-BE2C-F14A-BBE6-6EF6CEE0DD73}" dt="2021-12-16T09:33:05.165" v="1603"/>
            <ac:spMkLst>
              <pc:docMk/>
              <pc:sldMasterMk cId="4110250613" sldId="2147483664"/>
              <pc:sldLayoutMk cId="2962091368" sldId="2147483672"/>
              <ac:spMk id="11" creationId="{9DEAB1C1-69FD-7644-9814-27BE2DE8893C}"/>
            </ac:spMkLst>
          </pc:spChg>
          <pc:spChg chg="add mod">
            <ac:chgData name="Maximilien Schmidt" userId="934edbb4-d83f-4350-bf75-734323661350" providerId="ADAL" clId="{53FB8DDD-BE2C-F14A-BBE6-6EF6CEE0DD73}" dt="2021-12-16T09:33:05.165" v="1603"/>
            <ac:spMkLst>
              <pc:docMk/>
              <pc:sldMasterMk cId="4110250613" sldId="2147483664"/>
              <pc:sldLayoutMk cId="2962091368" sldId="2147483672"/>
              <ac:spMk id="12" creationId="{D2CA27C4-D5F7-CE41-AFC8-A3216DD3E41C}"/>
            </ac:spMkLst>
          </pc:spChg>
          <pc:graphicFrameChg chg="del">
            <ac:chgData name="Maximilien Schmidt" userId="934edbb4-d83f-4350-bf75-734323661350" providerId="ADAL" clId="{53FB8DDD-BE2C-F14A-BBE6-6EF6CEE0DD73}" dt="2021-12-16T09:31:30.050" v="1600" actId="478"/>
            <ac:graphicFrameMkLst>
              <pc:docMk/>
              <pc:sldMasterMk cId="4110250613" sldId="2147483664"/>
              <pc:sldLayoutMk cId="2962091368" sldId="2147483672"/>
              <ac:graphicFrameMk id="4" creationId="{60B7501D-0DF8-304C-A4E5-D8A5DE5D78B1}"/>
            </ac:graphicFrameMkLst>
          </pc:graphicFrameChg>
          <pc:picChg chg="add mod">
            <ac:chgData name="Maximilien Schmidt" userId="934edbb4-d83f-4350-bf75-734323661350" providerId="ADAL" clId="{53FB8DDD-BE2C-F14A-BBE6-6EF6CEE0DD73}" dt="2021-12-16T09:33:05.165" v="1603"/>
            <ac:picMkLst>
              <pc:docMk/>
              <pc:sldMasterMk cId="4110250613" sldId="2147483664"/>
              <pc:sldLayoutMk cId="2962091368" sldId="2147483672"/>
              <ac:picMk id="3" creationId="{5A55AA55-66F7-A74B-B0B7-A4A8D5E91F7B}"/>
            </ac:picMkLst>
          </pc:picChg>
          <pc:picChg chg="add mod">
            <ac:chgData name="Maximilien Schmidt" userId="934edbb4-d83f-4350-bf75-734323661350" providerId="ADAL" clId="{53FB8DDD-BE2C-F14A-BBE6-6EF6CEE0DD73}" dt="2021-12-16T09:33:05.165" v="1603"/>
            <ac:picMkLst>
              <pc:docMk/>
              <pc:sldMasterMk cId="4110250613" sldId="2147483664"/>
              <pc:sldLayoutMk cId="2962091368" sldId="2147483672"/>
              <ac:picMk id="5" creationId="{D2F5AB50-1A2E-F044-8B2C-A35354E0F053}"/>
            </ac:picMkLst>
          </pc:picChg>
          <pc:picChg chg="add mod">
            <ac:chgData name="Maximilien Schmidt" userId="934edbb4-d83f-4350-bf75-734323661350" providerId="ADAL" clId="{53FB8DDD-BE2C-F14A-BBE6-6EF6CEE0DD73}" dt="2021-12-16T09:33:05.165" v="1603"/>
            <ac:picMkLst>
              <pc:docMk/>
              <pc:sldMasterMk cId="4110250613" sldId="2147483664"/>
              <pc:sldLayoutMk cId="2962091368" sldId="2147483672"/>
              <ac:picMk id="6" creationId="{DFF5E6D6-8502-EB43-9190-132A4615110D}"/>
            </ac:picMkLst>
          </pc:picChg>
          <pc:picChg chg="add mod">
            <ac:chgData name="Maximilien Schmidt" userId="934edbb4-d83f-4350-bf75-734323661350" providerId="ADAL" clId="{53FB8DDD-BE2C-F14A-BBE6-6EF6CEE0DD73}" dt="2021-12-16T09:33:05.165" v="1603"/>
            <ac:picMkLst>
              <pc:docMk/>
              <pc:sldMasterMk cId="4110250613" sldId="2147483664"/>
              <pc:sldLayoutMk cId="2962091368" sldId="2147483672"/>
              <ac:picMk id="7" creationId="{D0B548B8-F59A-EE45-B72A-F742C922EF27}"/>
            </ac:picMkLst>
          </pc:picChg>
        </pc:sldLayoutChg>
        <pc:sldLayoutChg chg="new del replId">
          <pc:chgData name="Maximilien Schmidt" userId="934edbb4-d83f-4350-bf75-734323661350" providerId="ADAL" clId="{53FB8DDD-BE2C-F14A-BBE6-6EF6CEE0DD73}" dt="2021-12-07T15:38:40.707" v="1058" actId="2696"/>
          <pc:sldLayoutMkLst>
            <pc:docMk/>
            <pc:sldMasterMk cId="4110250613" sldId="2147483664"/>
            <pc:sldLayoutMk cId="1773276050" sldId="2147483673"/>
          </pc:sldLayoutMkLst>
        </pc:sldLayoutChg>
        <pc:sldLayoutChg chg="addSp delSp modSp add mod modTransition">
          <pc:chgData name="Maximilien Schmidt" userId="934edbb4-d83f-4350-bf75-734323661350" providerId="ADAL" clId="{53FB8DDD-BE2C-F14A-BBE6-6EF6CEE0DD73}" dt="2021-12-16T11:14:08.762" v="2146" actId="6014"/>
          <pc:sldLayoutMkLst>
            <pc:docMk/>
            <pc:sldMasterMk cId="4110250613" sldId="2147483664"/>
            <pc:sldLayoutMk cId="2152125396" sldId="2147483673"/>
          </pc:sldLayoutMkLst>
          <pc:spChg chg="del">
            <ac:chgData name="Maximilien Schmidt" userId="934edbb4-d83f-4350-bf75-734323661350" providerId="ADAL" clId="{53FB8DDD-BE2C-F14A-BBE6-6EF6CEE0DD73}" dt="2021-12-16T09:35:32.931" v="1607" actId="478"/>
            <ac:spMkLst>
              <pc:docMk/>
              <pc:sldMasterMk cId="4110250613" sldId="2147483664"/>
              <pc:sldLayoutMk cId="2152125396" sldId="2147483673"/>
              <ac:spMk id="8" creationId="{9D7DDE27-B8F9-984D-906C-D45033791916}"/>
            </ac:spMkLst>
          </pc:spChg>
          <pc:spChg chg="del">
            <ac:chgData name="Maximilien Schmidt" userId="934edbb4-d83f-4350-bf75-734323661350" providerId="ADAL" clId="{53FB8DDD-BE2C-F14A-BBE6-6EF6CEE0DD73}" dt="2021-12-16T09:35:30.920" v="1606" actId="478"/>
            <ac:spMkLst>
              <pc:docMk/>
              <pc:sldMasterMk cId="4110250613" sldId="2147483664"/>
              <pc:sldLayoutMk cId="2152125396" sldId="2147483673"/>
              <ac:spMk id="9" creationId="{2FC2E391-2765-F74F-B86D-4A74C435DE2E}"/>
            </ac:spMkLst>
          </pc:spChg>
          <pc:spChg chg="del">
            <ac:chgData name="Maximilien Schmidt" userId="934edbb4-d83f-4350-bf75-734323661350" providerId="ADAL" clId="{53FB8DDD-BE2C-F14A-BBE6-6EF6CEE0DD73}" dt="2021-12-16T09:35:30.920" v="1606" actId="478"/>
            <ac:spMkLst>
              <pc:docMk/>
              <pc:sldMasterMk cId="4110250613" sldId="2147483664"/>
              <pc:sldLayoutMk cId="2152125396" sldId="2147483673"/>
              <ac:spMk id="10" creationId="{462A0EC0-572D-B748-B534-0FC86D9D0F5A}"/>
            </ac:spMkLst>
          </pc:spChg>
          <pc:spChg chg="del">
            <ac:chgData name="Maximilien Schmidt" userId="934edbb4-d83f-4350-bf75-734323661350" providerId="ADAL" clId="{53FB8DDD-BE2C-F14A-BBE6-6EF6CEE0DD73}" dt="2021-12-16T09:35:30.920" v="1606" actId="478"/>
            <ac:spMkLst>
              <pc:docMk/>
              <pc:sldMasterMk cId="4110250613" sldId="2147483664"/>
              <pc:sldLayoutMk cId="2152125396" sldId="2147483673"/>
              <ac:spMk id="11" creationId="{9DEAB1C1-69FD-7644-9814-27BE2DE8893C}"/>
            </ac:spMkLst>
          </pc:spChg>
          <pc:spChg chg="del">
            <ac:chgData name="Maximilien Schmidt" userId="934edbb4-d83f-4350-bf75-734323661350" providerId="ADAL" clId="{53FB8DDD-BE2C-F14A-BBE6-6EF6CEE0DD73}" dt="2021-12-16T09:35:48.098" v="1608" actId="478"/>
            <ac:spMkLst>
              <pc:docMk/>
              <pc:sldMasterMk cId="4110250613" sldId="2147483664"/>
              <pc:sldLayoutMk cId="2152125396" sldId="2147483673"/>
              <ac:spMk id="12" creationId="{D2CA27C4-D5F7-CE41-AFC8-A3216DD3E41C}"/>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3" creationId="{41453E34-522F-3F4D-BB46-898829C21254}"/>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4" creationId="{431CEE2C-FAC3-954C-A35C-FBA0D4C7263E}"/>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5" creationId="{BB4322DC-8C5A-D347-86E8-49E4B05C1C29}"/>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6" creationId="{0854994B-E784-5B47-8C3D-9957944FF153}"/>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7" creationId="{547D5983-9CBC-C241-8408-A011C51D783B}"/>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8" creationId="{33FF2840-43F4-0748-BFFA-5BED0A20F7E4}"/>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19" creationId="{6C32D0DE-9013-6F43-B69A-4C41E1EC4A4D}"/>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20" creationId="{DD753B74-17B0-A24B-9D61-F4FDB0DD405B}"/>
            </ac:spMkLst>
          </pc:spChg>
          <pc:spChg chg="add mod">
            <ac:chgData name="Maximilien Schmidt" userId="934edbb4-d83f-4350-bf75-734323661350" providerId="ADAL" clId="{53FB8DDD-BE2C-F14A-BBE6-6EF6CEE0DD73}" dt="2021-12-16T09:35:50.361" v="1609"/>
            <ac:spMkLst>
              <pc:docMk/>
              <pc:sldMasterMk cId="4110250613" sldId="2147483664"/>
              <pc:sldLayoutMk cId="2152125396" sldId="2147483673"/>
              <ac:spMk id="21" creationId="{665AB049-8207-F64B-B792-9146ED5E44FA}"/>
            </ac:spMkLst>
          </pc:spChg>
          <pc:picChg chg="del">
            <ac:chgData name="Maximilien Schmidt" userId="934edbb4-d83f-4350-bf75-734323661350" providerId="ADAL" clId="{53FB8DDD-BE2C-F14A-BBE6-6EF6CEE0DD73}" dt="2021-12-16T09:35:32.931" v="1607" actId="478"/>
            <ac:picMkLst>
              <pc:docMk/>
              <pc:sldMasterMk cId="4110250613" sldId="2147483664"/>
              <pc:sldLayoutMk cId="2152125396" sldId="2147483673"/>
              <ac:picMk id="3" creationId="{5A55AA55-66F7-A74B-B0B7-A4A8D5E91F7B}"/>
            </ac:picMkLst>
          </pc:picChg>
          <pc:picChg chg="del">
            <ac:chgData name="Maximilien Schmidt" userId="934edbb4-d83f-4350-bf75-734323661350" providerId="ADAL" clId="{53FB8DDD-BE2C-F14A-BBE6-6EF6CEE0DD73}" dt="2021-12-16T09:35:30.920" v="1606" actId="478"/>
            <ac:picMkLst>
              <pc:docMk/>
              <pc:sldMasterMk cId="4110250613" sldId="2147483664"/>
              <pc:sldLayoutMk cId="2152125396" sldId="2147483673"/>
              <ac:picMk id="5" creationId="{D2F5AB50-1A2E-F044-8B2C-A35354E0F053}"/>
            </ac:picMkLst>
          </pc:picChg>
          <pc:picChg chg="del">
            <ac:chgData name="Maximilien Schmidt" userId="934edbb4-d83f-4350-bf75-734323661350" providerId="ADAL" clId="{53FB8DDD-BE2C-F14A-BBE6-6EF6CEE0DD73}" dt="2021-12-16T09:35:30.920" v="1606" actId="478"/>
            <ac:picMkLst>
              <pc:docMk/>
              <pc:sldMasterMk cId="4110250613" sldId="2147483664"/>
              <pc:sldLayoutMk cId="2152125396" sldId="2147483673"/>
              <ac:picMk id="6" creationId="{DFF5E6D6-8502-EB43-9190-132A4615110D}"/>
            </ac:picMkLst>
          </pc:picChg>
          <pc:picChg chg="del">
            <ac:chgData name="Maximilien Schmidt" userId="934edbb4-d83f-4350-bf75-734323661350" providerId="ADAL" clId="{53FB8DDD-BE2C-F14A-BBE6-6EF6CEE0DD73}" dt="2021-12-16T09:35:30.920" v="1606" actId="478"/>
            <ac:picMkLst>
              <pc:docMk/>
              <pc:sldMasterMk cId="4110250613" sldId="2147483664"/>
              <pc:sldLayoutMk cId="2152125396" sldId="2147483673"/>
              <ac:picMk id="7" creationId="{D0B548B8-F59A-EE45-B72A-F742C922EF27}"/>
            </ac:picMkLst>
          </pc:picChg>
        </pc:sldLayoutChg>
        <pc:sldLayoutChg chg="new del replId">
          <pc:chgData name="Maximilien Schmidt" userId="934edbb4-d83f-4350-bf75-734323661350" providerId="ADAL" clId="{53FB8DDD-BE2C-F14A-BBE6-6EF6CEE0DD73}" dt="2021-12-07T15:38:41.631" v="1059" actId="2696"/>
          <pc:sldLayoutMkLst>
            <pc:docMk/>
            <pc:sldMasterMk cId="4110250613" sldId="2147483664"/>
            <pc:sldLayoutMk cId="1971185925" sldId="2147483674"/>
          </pc:sldLayoutMkLst>
        </pc:sldLayoutChg>
        <pc:sldLayoutChg chg="addSp delSp modSp add mod modTransition">
          <pc:chgData name="Maximilien Schmidt" userId="934edbb4-d83f-4350-bf75-734323661350" providerId="ADAL" clId="{53FB8DDD-BE2C-F14A-BBE6-6EF6CEE0DD73}" dt="2021-12-16T11:14:26.378" v="2147" actId="6014"/>
          <pc:sldLayoutMkLst>
            <pc:docMk/>
            <pc:sldMasterMk cId="4110250613" sldId="2147483664"/>
            <pc:sldLayoutMk cId="2395606960" sldId="2147483674"/>
          </pc:sldLayoutMkLst>
          <pc:spChg chg="add mod">
            <ac:chgData name="Maximilien Schmidt" userId="934edbb4-d83f-4350-bf75-734323661350" providerId="ADAL" clId="{53FB8DDD-BE2C-F14A-BBE6-6EF6CEE0DD73}" dt="2021-12-16T09:43:10.643" v="1635" actId="207"/>
            <ac:spMkLst>
              <pc:docMk/>
              <pc:sldMasterMk cId="4110250613" sldId="2147483664"/>
              <pc:sldLayoutMk cId="2395606960" sldId="2147483674"/>
              <ac:spMk id="11" creationId="{0E302C40-2C02-A546-9F04-97CE9C29ED14}"/>
            </ac:spMkLst>
          </pc:spChg>
          <pc:spChg chg="add mod">
            <ac:chgData name="Maximilien Schmidt" userId="934edbb4-d83f-4350-bf75-734323661350" providerId="ADAL" clId="{53FB8DDD-BE2C-F14A-BBE6-6EF6CEE0DD73}" dt="2021-12-16T09:43:08.327" v="1634" actId="207"/>
            <ac:spMkLst>
              <pc:docMk/>
              <pc:sldMasterMk cId="4110250613" sldId="2147483664"/>
              <pc:sldLayoutMk cId="2395606960" sldId="2147483674"/>
              <ac:spMk id="12" creationId="{D5129484-A235-1F4D-B765-4540647FFD7F}"/>
            </ac:spMkLst>
          </pc:spChg>
          <pc:spChg chg="del">
            <ac:chgData name="Maximilien Schmidt" userId="934edbb4-d83f-4350-bf75-734323661350" providerId="ADAL" clId="{53FB8DDD-BE2C-F14A-BBE6-6EF6CEE0DD73}" dt="2021-12-16T09:41:08.648" v="1632" actId="478"/>
            <ac:spMkLst>
              <pc:docMk/>
              <pc:sldMasterMk cId="4110250613" sldId="2147483664"/>
              <pc:sldLayoutMk cId="2395606960" sldId="2147483674"/>
              <ac:spMk id="13" creationId="{41453E34-522F-3F4D-BB46-898829C21254}"/>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4" creationId="{431CEE2C-FAC3-954C-A35C-FBA0D4C7263E}"/>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5" creationId="{BB4322DC-8C5A-D347-86E8-49E4B05C1C29}"/>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6" creationId="{0854994B-E784-5B47-8C3D-9957944FF153}"/>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7" creationId="{547D5983-9CBC-C241-8408-A011C51D783B}"/>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8" creationId="{33FF2840-43F4-0748-BFFA-5BED0A20F7E4}"/>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19" creationId="{6C32D0DE-9013-6F43-B69A-4C41E1EC4A4D}"/>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20" creationId="{DD753B74-17B0-A24B-9D61-F4FDB0DD405B}"/>
            </ac:spMkLst>
          </pc:spChg>
          <pc:spChg chg="del">
            <ac:chgData name="Maximilien Schmidt" userId="934edbb4-d83f-4350-bf75-734323661350" providerId="ADAL" clId="{53FB8DDD-BE2C-F14A-BBE6-6EF6CEE0DD73}" dt="2021-12-16T09:41:07.603" v="1631" actId="478"/>
            <ac:spMkLst>
              <pc:docMk/>
              <pc:sldMasterMk cId="4110250613" sldId="2147483664"/>
              <pc:sldLayoutMk cId="2395606960" sldId="2147483674"/>
              <ac:spMk id="21" creationId="{665AB049-8207-F64B-B792-9146ED5E44FA}"/>
            </ac:spMkLst>
          </pc:spChg>
          <pc:graphicFrameChg chg="add mod">
            <ac:chgData name="Maximilien Schmidt" userId="934edbb4-d83f-4350-bf75-734323661350" providerId="ADAL" clId="{53FB8DDD-BE2C-F14A-BBE6-6EF6CEE0DD73}" dt="2021-12-16T09:42:59.920" v="1633"/>
            <ac:graphicFrameMkLst>
              <pc:docMk/>
              <pc:sldMasterMk cId="4110250613" sldId="2147483664"/>
              <pc:sldLayoutMk cId="2395606960" sldId="2147483674"/>
              <ac:graphicFrameMk id="22" creationId="{7C954274-4579-4C40-8570-BECA9D86134C}"/>
            </ac:graphicFrameMkLst>
          </pc:graphicFrameChg>
        </pc:sldLayoutChg>
        <pc:sldLayoutChg chg="new del replId">
          <pc:chgData name="Maximilien Schmidt" userId="934edbb4-d83f-4350-bf75-734323661350" providerId="ADAL" clId="{53FB8DDD-BE2C-F14A-BBE6-6EF6CEE0DD73}" dt="2021-12-07T15:38:42.022" v="1060" actId="2696"/>
          <pc:sldLayoutMkLst>
            <pc:docMk/>
            <pc:sldMasterMk cId="4110250613" sldId="2147483664"/>
            <pc:sldLayoutMk cId="1588668052" sldId="2147483675"/>
          </pc:sldLayoutMkLst>
        </pc:sldLayoutChg>
        <pc:sldLayoutChg chg="addSp delSp modSp add mod modTransition">
          <pc:chgData name="Maximilien Schmidt" userId="934edbb4-d83f-4350-bf75-734323661350" providerId="ADAL" clId="{53FB8DDD-BE2C-F14A-BBE6-6EF6CEE0DD73}" dt="2021-12-16T11:14:40.621" v="2148" actId="6014"/>
          <pc:sldLayoutMkLst>
            <pc:docMk/>
            <pc:sldMasterMk cId="4110250613" sldId="2147483664"/>
            <pc:sldLayoutMk cId="2898467010" sldId="2147483675"/>
          </pc:sldLayoutMkLst>
          <pc:spChg chg="add mod">
            <ac:chgData name="Maximilien Schmidt" userId="934edbb4-d83f-4350-bf75-734323661350" providerId="ADAL" clId="{53FB8DDD-BE2C-F14A-BBE6-6EF6CEE0DD73}" dt="2021-12-16T09:44:21.739" v="1636"/>
            <ac:spMkLst>
              <pc:docMk/>
              <pc:sldMasterMk cId="4110250613" sldId="2147483664"/>
              <pc:sldLayoutMk cId="2898467010" sldId="2147483675"/>
              <ac:spMk id="11" creationId="{3760B3BF-1746-7D41-93B2-7FF2AC87D94A}"/>
            </ac:spMkLst>
          </pc:spChg>
          <pc:spChg chg="add mod">
            <ac:chgData name="Maximilien Schmidt" userId="934edbb4-d83f-4350-bf75-734323661350" providerId="ADAL" clId="{53FB8DDD-BE2C-F14A-BBE6-6EF6CEE0DD73}" dt="2021-12-16T09:44:21.739" v="1636"/>
            <ac:spMkLst>
              <pc:docMk/>
              <pc:sldMasterMk cId="4110250613" sldId="2147483664"/>
              <pc:sldLayoutMk cId="2898467010" sldId="2147483675"/>
              <ac:spMk id="12" creationId="{3953B26F-C1B6-754F-AF82-2D4C4A60B66C}"/>
            </ac:spMkLst>
          </pc:spChg>
          <pc:spChg chg="del">
            <ac:chgData name="Maximilien Schmidt" userId="934edbb4-d83f-4350-bf75-734323661350" providerId="ADAL" clId="{53FB8DDD-BE2C-F14A-BBE6-6EF6CEE0DD73}" dt="2021-12-16T09:40:46.597" v="1624" actId="478"/>
            <ac:spMkLst>
              <pc:docMk/>
              <pc:sldMasterMk cId="4110250613" sldId="2147483664"/>
              <pc:sldLayoutMk cId="2898467010" sldId="2147483675"/>
              <ac:spMk id="13" creationId="{41453E34-522F-3F4D-BB46-898829C21254}"/>
            </ac:spMkLst>
          </pc:spChg>
          <pc:spChg chg="del mod">
            <ac:chgData name="Maximilien Schmidt" userId="934edbb4-d83f-4350-bf75-734323661350" providerId="ADAL" clId="{53FB8DDD-BE2C-F14A-BBE6-6EF6CEE0DD73}" dt="2021-12-16T09:40:55.732" v="1629" actId="478"/>
            <ac:spMkLst>
              <pc:docMk/>
              <pc:sldMasterMk cId="4110250613" sldId="2147483664"/>
              <pc:sldLayoutMk cId="2898467010" sldId="2147483675"/>
              <ac:spMk id="14" creationId="{431CEE2C-FAC3-954C-A35C-FBA0D4C7263E}"/>
            </ac:spMkLst>
          </pc:spChg>
          <pc:spChg chg="del">
            <ac:chgData name="Maximilien Schmidt" userId="934edbb4-d83f-4350-bf75-734323661350" providerId="ADAL" clId="{53FB8DDD-BE2C-F14A-BBE6-6EF6CEE0DD73}" dt="2021-12-16T09:40:56.905" v="1630" actId="478"/>
            <ac:spMkLst>
              <pc:docMk/>
              <pc:sldMasterMk cId="4110250613" sldId="2147483664"/>
              <pc:sldLayoutMk cId="2898467010" sldId="2147483675"/>
              <ac:spMk id="15" creationId="{BB4322DC-8C5A-D347-86E8-49E4B05C1C29}"/>
            </ac:spMkLst>
          </pc:spChg>
          <pc:spChg chg="del">
            <ac:chgData name="Maximilien Schmidt" userId="934edbb4-d83f-4350-bf75-734323661350" providerId="ADAL" clId="{53FB8DDD-BE2C-F14A-BBE6-6EF6CEE0DD73}" dt="2021-12-16T09:40:38.767" v="1620" actId="478"/>
            <ac:spMkLst>
              <pc:docMk/>
              <pc:sldMasterMk cId="4110250613" sldId="2147483664"/>
              <pc:sldLayoutMk cId="2898467010" sldId="2147483675"/>
              <ac:spMk id="16" creationId="{0854994B-E784-5B47-8C3D-9957944FF153}"/>
            </ac:spMkLst>
          </pc:spChg>
          <pc:spChg chg="del">
            <ac:chgData name="Maximilien Schmidt" userId="934edbb4-d83f-4350-bf75-734323661350" providerId="ADAL" clId="{53FB8DDD-BE2C-F14A-BBE6-6EF6CEE0DD73}" dt="2021-12-16T09:40:40.287" v="1621" actId="478"/>
            <ac:spMkLst>
              <pc:docMk/>
              <pc:sldMasterMk cId="4110250613" sldId="2147483664"/>
              <pc:sldLayoutMk cId="2898467010" sldId="2147483675"/>
              <ac:spMk id="17" creationId="{547D5983-9CBC-C241-8408-A011C51D783B}"/>
            </ac:spMkLst>
          </pc:spChg>
          <pc:spChg chg="del">
            <ac:chgData name="Maximilien Schmidt" userId="934edbb4-d83f-4350-bf75-734323661350" providerId="ADAL" clId="{53FB8DDD-BE2C-F14A-BBE6-6EF6CEE0DD73}" dt="2021-12-16T09:40:54.252" v="1628" actId="478"/>
            <ac:spMkLst>
              <pc:docMk/>
              <pc:sldMasterMk cId="4110250613" sldId="2147483664"/>
              <pc:sldLayoutMk cId="2898467010" sldId="2147483675"/>
              <ac:spMk id="18" creationId="{33FF2840-43F4-0748-BFFA-5BED0A20F7E4}"/>
            </ac:spMkLst>
          </pc:spChg>
          <pc:spChg chg="del mod">
            <ac:chgData name="Maximilien Schmidt" userId="934edbb4-d83f-4350-bf75-734323661350" providerId="ADAL" clId="{53FB8DDD-BE2C-F14A-BBE6-6EF6CEE0DD73}" dt="2021-12-16T09:40:52.306" v="1627" actId="478"/>
            <ac:spMkLst>
              <pc:docMk/>
              <pc:sldMasterMk cId="4110250613" sldId="2147483664"/>
              <pc:sldLayoutMk cId="2898467010" sldId="2147483675"/>
              <ac:spMk id="19" creationId="{6C32D0DE-9013-6F43-B69A-4C41E1EC4A4D}"/>
            </ac:spMkLst>
          </pc:spChg>
          <pc:spChg chg="del mod">
            <ac:chgData name="Maximilien Schmidt" userId="934edbb4-d83f-4350-bf75-734323661350" providerId="ADAL" clId="{53FB8DDD-BE2C-F14A-BBE6-6EF6CEE0DD73}" dt="2021-12-16T09:40:47.947" v="1625" actId="478"/>
            <ac:spMkLst>
              <pc:docMk/>
              <pc:sldMasterMk cId="4110250613" sldId="2147483664"/>
              <pc:sldLayoutMk cId="2898467010" sldId="2147483675"/>
              <ac:spMk id="20" creationId="{DD753B74-17B0-A24B-9D61-F4FDB0DD405B}"/>
            </ac:spMkLst>
          </pc:spChg>
          <pc:spChg chg="del">
            <ac:chgData name="Maximilien Schmidt" userId="934edbb4-d83f-4350-bf75-734323661350" providerId="ADAL" clId="{53FB8DDD-BE2C-F14A-BBE6-6EF6CEE0DD73}" dt="2021-12-16T09:40:41.910" v="1622" actId="478"/>
            <ac:spMkLst>
              <pc:docMk/>
              <pc:sldMasterMk cId="4110250613" sldId="2147483664"/>
              <pc:sldLayoutMk cId="2898467010" sldId="2147483675"/>
              <ac:spMk id="21" creationId="{665AB049-8207-F64B-B792-9146ED5E44FA}"/>
            </ac:spMkLst>
          </pc:spChg>
          <pc:spChg chg="add mod">
            <ac:chgData name="Maximilien Schmidt" userId="934edbb4-d83f-4350-bf75-734323661350" providerId="ADAL" clId="{53FB8DDD-BE2C-F14A-BBE6-6EF6CEE0DD73}" dt="2021-12-16T09:44:21.739" v="1636"/>
            <ac:spMkLst>
              <pc:docMk/>
              <pc:sldMasterMk cId="4110250613" sldId="2147483664"/>
              <pc:sldLayoutMk cId="2898467010" sldId="2147483675"/>
              <ac:spMk id="22" creationId="{A1CE2AD4-C093-1549-8626-2C5E3CB2BF4B}"/>
            </ac:spMkLst>
          </pc:spChg>
        </pc:sldLayoutChg>
        <pc:sldLayoutChg chg="addSp delSp modSp add mod modTransition">
          <pc:chgData name="Maximilien Schmidt" userId="934edbb4-d83f-4350-bf75-734323661350" providerId="ADAL" clId="{53FB8DDD-BE2C-F14A-BBE6-6EF6CEE0DD73}" dt="2021-12-16T11:14:57.665" v="2149" actId="6014"/>
          <pc:sldLayoutMkLst>
            <pc:docMk/>
            <pc:sldMasterMk cId="4110250613" sldId="2147483664"/>
            <pc:sldLayoutMk cId="2017372872" sldId="2147483676"/>
          </pc:sldLayoutMkLst>
          <pc:spChg chg="mod">
            <ac:chgData name="Maximilien Schmidt" userId="934edbb4-d83f-4350-bf75-734323661350" providerId="ADAL" clId="{53FB8DDD-BE2C-F14A-BBE6-6EF6CEE0DD73}" dt="2021-12-16T09:46:58.761" v="1651"/>
            <ac:spMkLst>
              <pc:docMk/>
              <pc:sldMasterMk cId="4110250613" sldId="2147483664"/>
              <pc:sldLayoutMk cId="2017372872" sldId="2147483676"/>
              <ac:spMk id="6" creationId="{ADB215C1-7382-D44B-9FA3-4D214FFEFA4C}"/>
            </ac:spMkLst>
          </pc:spChg>
          <pc:spChg chg="mod">
            <ac:chgData name="Maximilien Schmidt" userId="934edbb4-d83f-4350-bf75-734323661350" providerId="ADAL" clId="{53FB8DDD-BE2C-F14A-BBE6-6EF6CEE0DD73}" dt="2021-12-16T09:46:58.761" v="1651"/>
            <ac:spMkLst>
              <pc:docMk/>
              <pc:sldMasterMk cId="4110250613" sldId="2147483664"/>
              <pc:sldLayoutMk cId="2017372872" sldId="2147483676"/>
              <ac:spMk id="7" creationId="{9461F449-A0A7-F447-9229-A6FD82C22D0C}"/>
            </ac:spMkLst>
          </pc:spChg>
          <pc:spChg chg="mod">
            <ac:chgData name="Maximilien Schmidt" userId="934edbb4-d83f-4350-bf75-734323661350" providerId="ADAL" clId="{53FB8DDD-BE2C-F14A-BBE6-6EF6CEE0DD73}" dt="2021-12-16T09:46:58.761" v="1651"/>
            <ac:spMkLst>
              <pc:docMk/>
              <pc:sldMasterMk cId="4110250613" sldId="2147483664"/>
              <pc:sldLayoutMk cId="2017372872" sldId="2147483676"/>
              <ac:spMk id="8" creationId="{80864FA7-F1AB-8E44-BEB3-969473BEE224}"/>
            </ac:spMkLst>
          </pc:spChg>
          <pc:spChg chg="mod">
            <ac:chgData name="Maximilien Schmidt" userId="934edbb4-d83f-4350-bf75-734323661350" providerId="ADAL" clId="{53FB8DDD-BE2C-F14A-BBE6-6EF6CEE0DD73}" dt="2021-12-16T09:46:58.761" v="1651"/>
            <ac:spMkLst>
              <pc:docMk/>
              <pc:sldMasterMk cId="4110250613" sldId="2147483664"/>
              <pc:sldLayoutMk cId="2017372872" sldId="2147483676"/>
              <ac:spMk id="9" creationId="{DFCB68AF-3F3E-1441-96F1-2F22FFE708A6}"/>
            </ac:spMkLst>
          </pc:spChg>
          <pc:spChg chg="add mod">
            <ac:chgData name="Maximilien Schmidt" userId="934edbb4-d83f-4350-bf75-734323661350" providerId="ADAL" clId="{53FB8DDD-BE2C-F14A-BBE6-6EF6CEE0DD73}" dt="2021-12-16T09:48:42.606" v="1653" actId="207"/>
            <ac:spMkLst>
              <pc:docMk/>
              <pc:sldMasterMk cId="4110250613" sldId="2147483664"/>
              <pc:sldLayoutMk cId="2017372872" sldId="2147483676"/>
              <ac:spMk id="10" creationId="{F7707EAB-45BA-7B42-8D70-8611C6DB3D45}"/>
            </ac:spMkLst>
          </pc:spChg>
          <pc:spChg chg="del">
            <ac:chgData name="Maximilien Schmidt" userId="934edbb4-d83f-4350-bf75-734323661350" providerId="ADAL" clId="{53FB8DDD-BE2C-F14A-BBE6-6EF6CEE0DD73}" dt="2021-12-16T09:44:51.264" v="1648" actId="478"/>
            <ac:spMkLst>
              <pc:docMk/>
              <pc:sldMasterMk cId="4110250613" sldId="2147483664"/>
              <pc:sldLayoutMk cId="2017372872" sldId="2147483676"/>
              <ac:spMk id="11" creationId="{3760B3BF-1746-7D41-93B2-7FF2AC87D94A}"/>
            </ac:spMkLst>
          </pc:spChg>
          <pc:spChg chg="del">
            <ac:chgData name="Maximilien Schmidt" userId="934edbb4-d83f-4350-bf75-734323661350" providerId="ADAL" clId="{53FB8DDD-BE2C-F14A-BBE6-6EF6CEE0DD73}" dt="2021-12-16T09:44:54.092" v="1650" actId="478"/>
            <ac:spMkLst>
              <pc:docMk/>
              <pc:sldMasterMk cId="4110250613" sldId="2147483664"/>
              <pc:sldLayoutMk cId="2017372872" sldId="2147483676"/>
              <ac:spMk id="12" creationId="{3953B26F-C1B6-754F-AF82-2D4C4A60B66C}"/>
            </ac:spMkLst>
          </pc:spChg>
          <pc:spChg chg="add mod">
            <ac:chgData name="Maximilien Schmidt" userId="934edbb4-d83f-4350-bf75-734323661350" providerId="ADAL" clId="{53FB8DDD-BE2C-F14A-BBE6-6EF6CEE0DD73}" dt="2021-12-16T09:48:37.329" v="1652" actId="207"/>
            <ac:spMkLst>
              <pc:docMk/>
              <pc:sldMasterMk cId="4110250613" sldId="2147483664"/>
              <pc:sldLayoutMk cId="2017372872" sldId="2147483676"/>
              <ac:spMk id="13" creationId="{486BAB59-7CC3-624F-9F51-C382B008346C}"/>
            </ac:spMkLst>
          </pc:spChg>
          <pc:spChg chg="add mod">
            <ac:chgData name="Maximilien Schmidt" userId="934edbb4-d83f-4350-bf75-734323661350" providerId="ADAL" clId="{53FB8DDD-BE2C-F14A-BBE6-6EF6CEE0DD73}" dt="2021-12-16T09:49:15.865" v="1656" actId="207"/>
            <ac:spMkLst>
              <pc:docMk/>
              <pc:sldMasterMk cId="4110250613" sldId="2147483664"/>
              <pc:sldLayoutMk cId="2017372872" sldId="2147483676"/>
              <ac:spMk id="14" creationId="{A077BE17-98C7-514F-9ACA-29EBB1C42BAB}"/>
            </ac:spMkLst>
          </pc:spChg>
          <pc:spChg chg="add mod">
            <ac:chgData name="Maximilien Schmidt" userId="934edbb4-d83f-4350-bf75-734323661350" providerId="ADAL" clId="{53FB8DDD-BE2C-F14A-BBE6-6EF6CEE0DD73}" dt="2021-12-16T09:48:44.535" v="1654" actId="207"/>
            <ac:spMkLst>
              <pc:docMk/>
              <pc:sldMasterMk cId="4110250613" sldId="2147483664"/>
              <pc:sldLayoutMk cId="2017372872" sldId="2147483676"/>
              <ac:spMk id="15" creationId="{27592B35-2780-564B-B89C-DDA22E94340D}"/>
            </ac:spMkLst>
          </pc:spChg>
          <pc:spChg chg="add mod">
            <ac:chgData name="Maximilien Schmidt" userId="934edbb4-d83f-4350-bf75-734323661350" providerId="ADAL" clId="{53FB8DDD-BE2C-F14A-BBE6-6EF6CEE0DD73}" dt="2021-12-16T09:49:08.197" v="1655" actId="207"/>
            <ac:spMkLst>
              <pc:docMk/>
              <pc:sldMasterMk cId="4110250613" sldId="2147483664"/>
              <pc:sldLayoutMk cId="2017372872" sldId="2147483676"/>
              <ac:spMk id="16" creationId="{65C20A36-580F-4142-AEBC-8858FD924B65}"/>
            </ac:spMkLst>
          </pc:spChg>
          <pc:spChg chg="mod">
            <ac:chgData name="Maximilien Schmidt" userId="934edbb4-d83f-4350-bf75-734323661350" providerId="ADAL" clId="{53FB8DDD-BE2C-F14A-BBE6-6EF6CEE0DD73}" dt="2021-12-16T09:49:47.653" v="1657"/>
            <ac:spMkLst>
              <pc:docMk/>
              <pc:sldMasterMk cId="4110250613" sldId="2147483664"/>
              <pc:sldLayoutMk cId="2017372872" sldId="2147483676"/>
              <ac:spMk id="18" creationId="{47D51A0D-2C62-1E4D-95AE-523A0C65ED75}"/>
            </ac:spMkLst>
          </pc:spChg>
          <pc:spChg chg="mod">
            <ac:chgData name="Maximilien Schmidt" userId="934edbb4-d83f-4350-bf75-734323661350" providerId="ADAL" clId="{53FB8DDD-BE2C-F14A-BBE6-6EF6CEE0DD73}" dt="2021-12-16T09:49:47.653" v="1657"/>
            <ac:spMkLst>
              <pc:docMk/>
              <pc:sldMasterMk cId="4110250613" sldId="2147483664"/>
              <pc:sldLayoutMk cId="2017372872" sldId="2147483676"/>
              <ac:spMk id="19" creationId="{D4AEAAC4-6239-9146-BFA2-79EC08D285D6}"/>
            </ac:spMkLst>
          </pc:spChg>
          <pc:spChg chg="mod">
            <ac:chgData name="Maximilien Schmidt" userId="934edbb4-d83f-4350-bf75-734323661350" providerId="ADAL" clId="{53FB8DDD-BE2C-F14A-BBE6-6EF6CEE0DD73}" dt="2021-12-16T09:49:47.653" v="1657"/>
            <ac:spMkLst>
              <pc:docMk/>
              <pc:sldMasterMk cId="4110250613" sldId="2147483664"/>
              <pc:sldLayoutMk cId="2017372872" sldId="2147483676"/>
              <ac:spMk id="20" creationId="{8710C4D5-74F7-ED48-8FB2-445EC8EB4FE3}"/>
            </ac:spMkLst>
          </pc:spChg>
          <pc:spChg chg="mod">
            <ac:chgData name="Maximilien Schmidt" userId="934edbb4-d83f-4350-bf75-734323661350" providerId="ADAL" clId="{53FB8DDD-BE2C-F14A-BBE6-6EF6CEE0DD73}" dt="2021-12-16T09:49:47.653" v="1657"/>
            <ac:spMkLst>
              <pc:docMk/>
              <pc:sldMasterMk cId="4110250613" sldId="2147483664"/>
              <pc:sldLayoutMk cId="2017372872" sldId="2147483676"/>
              <ac:spMk id="21" creationId="{AAA9256B-9454-514F-AA63-751041C2D1EF}"/>
            </ac:spMkLst>
          </pc:spChg>
          <pc:spChg chg="del">
            <ac:chgData name="Maximilien Schmidt" userId="934edbb4-d83f-4350-bf75-734323661350" providerId="ADAL" clId="{53FB8DDD-BE2C-F14A-BBE6-6EF6CEE0DD73}" dt="2021-12-16T09:44:52.584" v="1649" actId="478"/>
            <ac:spMkLst>
              <pc:docMk/>
              <pc:sldMasterMk cId="4110250613" sldId="2147483664"/>
              <pc:sldLayoutMk cId="2017372872" sldId="2147483676"/>
              <ac:spMk id="22" creationId="{A1CE2AD4-C093-1549-8626-2C5E3CB2BF4B}"/>
            </ac:spMkLst>
          </pc:spChg>
          <pc:spChg chg="mod">
            <ac:chgData name="Maximilien Schmidt" userId="934edbb4-d83f-4350-bf75-734323661350" providerId="ADAL" clId="{53FB8DDD-BE2C-F14A-BBE6-6EF6CEE0DD73}" dt="2021-12-16T10:51:42.661" v="1887" actId="207"/>
            <ac:spMkLst>
              <pc:docMk/>
              <pc:sldMasterMk cId="4110250613" sldId="2147483664"/>
              <pc:sldLayoutMk cId="2017372872" sldId="2147483676"/>
              <ac:spMk id="24" creationId="{28566A54-C1A8-E242-A8D2-70FDCBADCBB3}"/>
            </ac:spMkLst>
          </pc:spChg>
          <pc:spChg chg="mod">
            <ac:chgData name="Maximilien Schmidt" userId="934edbb4-d83f-4350-bf75-734323661350" providerId="ADAL" clId="{53FB8DDD-BE2C-F14A-BBE6-6EF6CEE0DD73}" dt="2021-12-16T10:51:42.661" v="1887" actId="207"/>
            <ac:spMkLst>
              <pc:docMk/>
              <pc:sldMasterMk cId="4110250613" sldId="2147483664"/>
              <pc:sldLayoutMk cId="2017372872" sldId="2147483676"/>
              <ac:spMk id="25" creationId="{5CA3BAEE-8507-A346-9F8C-D52CC5CD6E4F}"/>
            </ac:spMkLst>
          </pc:spChg>
          <pc:spChg chg="mod">
            <ac:chgData name="Maximilien Schmidt" userId="934edbb4-d83f-4350-bf75-734323661350" providerId="ADAL" clId="{53FB8DDD-BE2C-F14A-BBE6-6EF6CEE0DD73}" dt="2021-12-16T10:51:42.661" v="1887" actId="207"/>
            <ac:spMkLst>
              <pc:docMk/>
              <pc:sldMasterMk cId="4110250613" sldId="2147483664"/>
              <pc:sldLayoutMk cId="2017372872" sldId="2147483676"/>
              <ac:spMk id="26" creationId="{3F5FAF61-EBCF-DA44-ABB1-9C9620D3E278}"/>
            </ac:spMkLst>
          </pc:spChg>
          <pc:spChg chg="mod">
            <ac:chgData name="Maximilien Schmidt" userId="934edbb4-d83f-4350-bf75-734323661350" providerId="ADAL" clId="{53FB8DDD-BE2C-F14A-BBE6-6EF6CEE0DD73}" dt="2021-12-16T10:51:42.661" v="1887" actId="207"/>
            <ac:spMkLst>
              <pc:docMk/>
              <pc:sldMasterMk cId="4110250613" sldId="2147483664"/>
              <pc:sldLayoutMk cId="2017372872" sldId="2147483676"/>
              <ac:spMk id="27" creationId="{9D69F2F5-DF50-5940-8F97-E1F927DD7DA2}"/>
            </ac:spMkLst>
          </pc:spChg>
          <pc:grpChg chg="add mod">
            <ac:chgData name="Maximilien Schmidt" userId="934edbb4-d83f-4350-bf75-734323661350" providerId="ADAL" clId="{53FB8DDD-BE2C-F14A-BBE6-6EF6CEE0DD73}" dt="2021-12-16T09:46:58.761" v="1651"/>
            <ac:grpSpMkLst>
              <pc:docMk/>
              <pc:sldMasterMk cId="4110250613" sldId="2147483664"/>
              <pc:sldLayoutMk cId="2017372872" sldId="2147483676"/>
              <ac:grpSpMk id="5" creationId="{7E1AE0E0-38F0-8642-BD45-6C4D4D9C220C}"/>
            </ac:grpSpMkLst>
          </pc:grpChg>
          <pc:grpChg chg="add mod">
            <ac:chgData name="Maximilien Schmidt" userId="934edbb4-d83f-4350-bf75-734323661350" providerId="ADAL" clId="{53FB8DDD-BE2C-F14A-BBE6-6EF6CEE0DD73}" dt="2021-12-16T09:49:47.653" v="1657"/>
            <ac:grpSpMkLst>
              <pc:docMk/>
              <pc:sldMasterMk cId="4110250613" sldId="2147483664"/>
              <pc:sldLayoutMk cId="2017372872" sldId="2147483676"/>
              <ac:grpSpMk id="17" creationId="{3920AEBB-992A-834B-A1E6-6F6C1076635E}"/>
            </ac:grpSpMkLst>
          </pc:grpChg>
          <pc:grpChg chg="add mod">
            <ac:chgData name="Maximilien Schmidt" userId="934edbb4-d83f-4350-bf75-734323661350" providerId="ADAL" clId="{53FB8DDD-BE2C-F14A-BBE6-6EF6CEE0DD73}" dt="2021-12-16T10:51:47.722" v="1888" actId="1076"/>
            <ac:grpSpMkLst>
              <pc:docMk/>
              <pc:sldMasterMk cId="4110250613" sldId="2147483664"/>
              <pc:sldLayoutMk cId="2017372872" sldId="2147483676"/>
              <ac:grpSpMk id="23" creationId="{A0EAD9E0-7B79-E049-A002-264427EFF04C}"/>
            </ac:grpSpMkLst>
          </pc:grpChg>
          <pc:picChg chg="add mod">
            <ac:chgData name="Maximilien Schmidt" userId="934edbb4-d83f-4350-bf75-734323661350" providerId="ADAL" clId="{53FB8DDD-BE2C-F14A-BBE6-6EF6CEE0DD73}" dt="2021-12-16T10:51:24.076" v="1883" actId="1076"/>
            <ac:picMkLst>
              <pc:docMk/>
              <pc:sldMasterMk cId="4110250613" sldId="2147483664"/>
              <pc:sldLayoutMk cId="2017372872" sldId="2147483676"/>
              <ac:picMk id="2" creationId="{52B81C5A-0BAF-1249-986B-467E83B2376C}"/>
            </ac:picMkLst>
          </pc:picChg>
        </pc:sldLayoutChg>
        <pc:sldLayoutChg chg="addSp delSp modSp add mod modTransition">
          <pc:chgData name="Maximilien Schmidt" userId="934edbb4-d83f-4350-bf75-734323661350" providerId="ADAL" clId="{53FB8DDD-BE2C-F14A-BBE6-6EF6CEE0DD73}" dt="2021-12-16T11:15:17.036" v="2150" actId="6014"/>
          <pc:sldLayoutMkLst>
            <pc:docMk/>
            <pc:sldMasterMk cId="4110250613" sldId="2147483664"/>
            <pc:sldLayoutMk cId="2078464465" sldId="2147483677"/>
          </pc:sldLayoutMkLst>
          <pc:spChg chg="add mod">
            <ac:chgData name="Maximilien Schmidt" userId="934edbb4-d83f-4350-bf75-734323661350" providerId="ADAL" clId="{53FB8DDD-BE2C-F14A-BBE6-6EF6CEE0DD73}" dt="2021-12-16T09:54:07.426" v="1662"/>
            <ac:spMkLst>
              <pc:docMk/>
              <pc:sldMasterMk cId="4110250613" sldId="2147483664"/>
              <pc:sldLayoutMk cId="2078464465" sldId="2147483677"/>
              <ac:spMk id="5" creationId="{FCC3F7C4-A42B-6343-A22D-25AD99DB665E}"/>
            </ac:spMkLst>
          </pc:spChg>
          <pc:spChg chg="add mod">
            <ac:chgData name="Maximilien Schmidt" userId="934edbb4-d83f-4350-bf75-734323661350" providerId="ADAL" clId="{53FB8DDD-BE2C-F14A-BBE6-6EF6CEE0DD73}" dt="2021-12-16T09:54:07.426" v="1662"/>
            <ac:spMkLst>
              <pc:docMk/>
              <pc:sldMasterMk cId="4110250613" sldId="2147483664"/>
              <pc:sldLayoutMk cId="2078464465" sldId="2147483677"/>
              <ac:spMk id="6" creationId="{5C9F34AC-B10D-594B-8455-188CEBAAAA7C}"/>
            </ac:spMkLst>
          </pc:spChg>
          <pc:spChg chg="add mod">
            <ac:chgData name="Maximilien Schmidt" userId="934edbb4-d83f-4350-bf75-734323661350" providerId="ADAL" clId="{53FB8DDD-BE2C-F14A-BBE6-6EF6CEE0DD73}" dt="2021-12-16T09:54:07.426" v="1662"/>
            <ac:spMkLst>
              <pc:docMk/>
              <pc:sldMasterMk cId="4110250613" sldId="2147483664"/>
              <pc:sldLayoutMk cId="2078464465" sldId="2147483677"/>
              <ac:spMk id="7" creationId="{F7798D0A-BD24-D54C-A5B2-F55AFF5FFC8A}"/>
            </ac:spMkLst>
          </pc:spChg>
          <pc:spChg chg="add mod">
            <ac:chgData name="Maximilien Schmidt" userId="934edbb4-d83f-4350-bf75-734323661350" providerId="ADAL" clId="{53FB8DDD-BE2C-F14A-BBE6-6EF6CEE0DD73}" dt="2021-12-16T09:54:07.426" v="1662"/>
            <ac:spMkLst>
              <pc:docMk/>
              <pc:sldMasterMk cId="4110250613" sldId="2147483664"/>
              <pc:sldLayoutMk cId="2078464465" sldId="2147483677"/>
              <ac:spMk id="9" creationId="{F38CAC7D-233A-E54B-8404-6BC9F21708A2}"/>
            </ac:spMkLst>
          </pc:spChg>
          <pc:spChg chg="del">
            <ac:chgData name="Maximilien Schmidt" userId="934edbb4-d83f-4350-bf75-734323661350" providerId="ADAL" clId="{53FB8DDD-BE2C-F14A-BBE6-6EF6CEE0DD73}" dt="2021-12-16T09:44:46.483" v="1645" actId="478"/>
            <ac:spMkLst>
              <pc:docMk/>
              <pc:sldMasterMk cId="4110250613" sldId="2147483664"/>
              <pc:sldLayoutMk cId="2078464465" sldId="2147483677"/>
              <ac:spMk id="11" creationId="{3760B3BF-1746-7D41-93B2-7FF2AC87D94A}"/>
            </ac:spMkLst>
          </pc:spChg>
          <pc:spChg chg="del">
            <ac:chgData name="Maximilien Schmidt" userId="934edbb4-d83f-4350-bf75-734323661350" providerId="ADAL" clId="{53FB8DDD-BE2C-F14A-BBE6-6EF6CEE0DD73}" dt="2021-12-16T09:44:48.663" v="1647" actId="478"/>
            <ac:spMkLst>
              <pc:docMk/>
              <pc:sldMasterMk cId="4110250613" sldId="2147483664"/>
              <pc:sldLayoutMk cId="2078464465" sldId="2147483677"/>
              <ac:spMk id="12" creationId="{3953B26F-C1B6-754F-AF82-2D4C4A60B66C}"/>
            </ac:spMkLst>
          </pc:spChg>
          <pc:spChg chg="del">
            <ac:chgData name="Maximilien Schmidt" userId="934edbb4-d83f-4350-bf75-734323661350" providerId="ADAL" clId="{53FB8DDD-BE2C-F14A-BBE6-6EF6CEE0DD73}" dt="2021-12-16T09:44:47.507" v="1646" actId="478"/>
            <ac:spMkLst>
              <pc:docMk/>
              <pc:sldMasterMk cId="4110250613" sldId="2147483664"/>
              <pc:sldLayoutMk cId="2078464465" sldId="2147483677"/>
              <ac:spMk id="22" creationId="{A1CE2AD4-C093-1549-8626-2C5E3CB2BF4B}"/>
            </ac:spMkLst>
          </pc:spChg>
          <pc:cxnChg chg="add mod">
            <ac:chgData name="Maximilien Schmidt" userId="934edbb4-d83f-4350-bf75-734323661350" providerId="ADAL" clId="{53FB8DDD-BE2C-F14A-BBE6-6EF6CEE0DD73}" dt="2021-12-16T09:54:07.426" v="1662"/>
            <ac:cxnSpMkLst>
              <pc:docMk/>
              <pc:sldMasterMk cId="4110250613" sldId="2147483664"/>
              <pc:sldLayoutMk cId="2078464465" sldId="2147483677"/>
              <ac:cxnSpMk id="8" creationId="{3CEC45A1-CA5F-6647-BFB1-2BEC5EB53D67}"/>
            </ac:cxnSpMkLst>
          </pc:cxnChg>
        </pc:sldLayoutChg>
        <pc:sldLayoutChg chg="addSp delSp modSp add mod modTransition">
          <pc:chgData name="Maximilien Schmidt" userId="934edbb4-d83f-4350-bf75-734323661350" providerId="ADAL" clId="{53FB8DDD-BE2C-F14A-BBE6-6EF6CEE0DD73}" dt="2021-12-16T11:15:34.598" v="2151" actId="6014"/>
          <pc:sldLayoutMkLst>
            <pc:docMk/>
            <pc:sldMasterMk cId="4110250613" sldId="2147483664"/>
            <pc:sldLayoutMk cId="1104618433" sldId="2147483678"/>
          </pc:sldLayoutMkLst>
          <pc:spChg chg="add del mod">
            <ac:chgData name="Maximilien Schmidt" userId="934edbb4-d83f-4350-bf75-734323661350" providerId="ADAL" clId="{53FB8DDD-BE2C-F14A-BBE6-6EF6CEE0DD73}" dt="2021-12-16T10:03:47.730" v="1681"/>
            <ac:spMkLst>
              <pc:docMk/>
              <pc:sldMasterMk cId="4110250613" sldId="2147483664"/>
              <pc:sldLayoutMk cId="1104618433" sldId="2147483678"/>
              <ac:spMk id="2" creationId="{D17D8181-8578-B240-8AEE-889738708EBA}"/>
            </ac:spMkLst>
          </pc:spChg>
          <pc:spChg chg="add mod">
            <ac:chgData name="Maximilien Schmidt" userId="934edbb4-d83f-4350-bf75-734323661350" providerId="ADAL" clId="{53FB8DDD-BE2C-F14A-BBE6-6EF6CEE0DD73}" dt="2021-12-16T10:03:19.976" v="1675" actId="207"/>
            <ac:spMkLst>
              <pc:docMk/>
              <pc:sldMasterMk cId="4110250613" sldId="2147483664"/>
              <pc:sldLayoutMk cId="1104618433" sldId="2147483678"/>
              <ac:spMk id="5" creationId="{39C8F37B-6E5B-CB40-9249-CC9C8F8D3310}"/>
            </ac:spMkLst>
          </pc:spChg>
          <pc:spChg chg="add mod">
            <ac:chgData name="Maximilien Schmidt" userId="934edbb4-d83f-4350-bf75-734323661350" providerId="ADAL" clId="{53FB8DDD-BE2C-F14A-BBE6-6EF6CEE0DD73}" dt="2021-12-16T10:03:37.225" v="1678" actId="207"/>
            <ac:spMkLst>
              <pc:docMk/>
              <pc:sldMasterMk cId="4110250613" sldId="2147483664"/>
              <pc:sldLayoutMk cId="1104618433" sldId="2147483678"/>
              <ac:spMk id="6" creationId="{9101FC5D-3B0F-D246-B468-D8EFADD81599}"/>
            </ac:spMkLst>
          </pc:spChg>
          <pc:spChg chg="add mod">
            <ac:chgData name="Maximilien Schmidt" userId="934edbb4-d83f-4350-bf75-734323661350" providerId="ADAL" clId="{53FB8DDD-BE2C-F14A-BBE6-6EF6CEE0DD73}" dt="2021-12-16T10:04:50.047" v="1689" actId="1076"/>
            <ac:spMkLst>
              <pc:docMk/>
              <pc:sldMasterMk cId="4110250613" sldId="2147483664"/>
              <pc:sldLayoutMk cId="1104618433" sldId="2147483678"/>
              <ac:spMk id="7" creationId="{B1B1FC45-0694-8C46-A95C-37D64CDB05EC}"/>
            </ac:spMkLst>
          </pc:spChg>
          <pc:spChg chg="add mod">
            <ac:chgData name="Maximilien Schmidt" userId="934edbb4-d83f-4350-bf75-734323661350" providerId="ADAL" clId="{53FB8DDD-BE2C-F14A-BBE6-6EF6CEE0DD73}" dt="2021-12-16T10:05:00.656" v="1690" actId="207"/>
            <ac:spMkLst>
              <pc:docMk/>
              <pc:sldMasterMk cId="4110250613" sldId="2147483664"/>
              <pc:sldLayoutMk cId="1104618433" sldId="2147483678"/>
              <ac:spMk id="8" creationId="{92E39E5D-71B6-6145-86E3-60719FF948FB}"/>
            </ac:spMkLst>
          </pc:spChg>
          <pc:spChg chg="del">
            <ac:chgData name="Maximilien Schmidt" userId="934edbb4-d83f-4350-bf75-734323661350" providerId="ADAL" clId="{53FB8DDD-BE2C-F14A-BBE6-6EF6CEE0DD73}" dt="2021-12-16T09:44:44.286" v="1644" actId="478"/>
            <ac:spMkLst>
              <pc:docMk/>
              <pc:sldMasterMk cId="4110250613" sldId="2147483664"/>
              <pc:sldLayoutMk cId="1104618433" sldId="2147483678"/>
              <ac:spMk id="11" creationId="{3760B3BF-1746-7D41-93B2-7FF2AC87D94A}"/>
            </ac:spMkLst>
          </pc:spChg>
          <pc:spChg chg="del">
            <ac:chgData name="Maximilien Schmidt" userId="934edbb4-d83f-4350-bf75-734323661350" providerId="ADAL" clId="{53FB8DDD-BE2C-F14A-BBE6-6EF6CEE0DD73}" dt="2021-12-16T09:44:41.958" v="1642" actId="478"/>
            <ac:spMkLst>
              <pc:docMk/>
              <pc:sldMasterMk cId="4110250613" sldId="2147483664"/>
              <pc:sldLayoutMk cId="1104618433" sldId="2147483678"/>
              <ac:spMk id="12" creationId="{3953B26F-C1B6-754F-AF82-2D4C4A60B66C}"/>
            </ac:spMkLst>
          </pc:spChg>
          <pc:spChg chg="del">
            <ac:chgData name="Maximilien Schmidt" userId="934edbb4-d83f-4350-bf75-734323661350" providerId="ADAL" clId="{53FB8DDD-BE2C-F14A-BBE6-6EF6CEE0DD73}" dt="2021-12-16T09:44:43.262" v="1643" actId="478"/>
            <ac:spMkLst>
              <pc:docMk/>
              <pc:sldMasterMk cId="4110250613" sldId="2147483664"/>
              <pc:sldLayoutMk cId="1104618433" sldId="2147483678"/>
              <ac:spMk id="22" creationId="{A1CE2AD4-C093-1549-8626-2C5E3CB2BF4B}"/>
            </ac:spMkLst>
          </pc:spChg>
        </pc:sldLayoutChg>
        <pc:sldLayoutChg chg="addSp delSp modSp add mod modTransition">
          <pc:chgData name="Maximilien Schmidt" userId="934edbb4-d83f-4350-bf75-734323661350" providerId="ADAL" clId="{53FB8DDD-BE2C-F14A-BBE6-6EF6CEE0DD73}" dt="2021-12-16T11:18:30.369" v="2153" actId="207"/>
          <pc:sldLayoutMkLst>
            <pc:docMk/>
            <pc:sldMasterMk cId="4110250613" sldId="2147483664"/>
            <pc:sldLayoutMk cId="1603666866" sldId="2147483679"/>
          </pc:sldLayoutMkLst>
          <pc:spChg chg="add del mod">
            <ac:chgData name="Maximilien Schmidt" userId="934edbb4-d83f-4350-bf75-734323661350" providerId="ADAL" clId="{53FB8DDD-BE2C-F14A-BBE6-6EF6CEE0DD73}" dt="2021-12-16T10:11:13.344" v="1725"/>
            <ac:spMkLst>
              <pc:docMk/>
              <pc:sldMasterMk cId="4110250613" sldId="2147483664"/>
              <pc:sldLayoutMk cId="1603666866" sldId="2147483679"/>
              <ac:spMk id="2" creationId="{D59FA8AE-6996-1648-B5B2-6E32C0A940B5}"/>
            </ac:spMkLst>
          </pc:spChg>
          <pc:spChg chg="del mod">
            <ac:chgData name="Maximilien Schmidt" userId="934edbb4-d83f-4350-bf75-734323661350" providerId="ADAL" clId="{53FB8DDD-BE2C-F14A-BBE6-6EF6CEE0DD73}" dt="2021-12-16T10:10:03.243" v="1695" actId="478"/>
            <ac:spMkLst>
              <pc:docMk/>
              <pc:sldMasterMk cId="4110250613" sldId="2147483664"/>
              <pc:sldLayoutMk cId="1603666866" sldId="2147483679"/>
              <ac:spMk id="5" creationId="{39C8F37B-6E5B-CB40-9249-CC9C8F8D3310}"/>
            </ac:spMkLst>
          </pc:spChg>
          <pc:spChg chg="del mod">
            <ac:chgData name="Maximilien Schmidt" userId="934edbb4-d83f-4350-bf75-734323661350" providerId="ADAL" clId="{53FB8DDD-BE2C-F14A-BBE6-6EF6CEE0DD73}" dt="2021-12-16T10:10:05.667" v="1697" actId="478"/>
            <ac:spMkLst>
              <pc:docMk/>
              <pc:sldMasterMk cId="4110250613" sldId="2147483664"/>
              <pc:sldLayoutMk cId="1603666866" sldId="2147483679"/>
              <ac:spMk id="6" creationId="{9101FC5D-3B0F-D246-B468-D8EFADD81599}"/>
            </ac:spMkLst>
          </pc:spChg>
          <pc:spChg chg="del">
            <ac:chgData name="Maximilien Schmidt" userId="934edbb4-d83f-4350-bf75-734323661350" providerId="ADAL" clId="{53FB8DDD-BE2C-F14A-BBE6-6EF6CEE0DD73}" dt="2021-12-16T10:10:06.585" v="1698" actId="478"/>
            <ac:spMkLst>
              <pc:docMk/>
              <pc:sldMasterMk cId="4110250613" sldId="2147483664"/>
              <pc:sldLayoutMk cId="1603666866" sldId="2147483679"/>
              <ac:spMk id="7" creationId="{B1B1FC45-0694-8C46-A95C-37D64CDB05EC}"/>
            </ac:spMkLst>
          </pc:spChg>
          <pc:spChg chg="del">
            <ac:chgData name="Maximilien Schmidt" userId="934edbb4-d83f-4350-bf75-734323661350" providerId="ADAL" clId="{53FB8DDD-BE2C-F14A-BBE6-6EF6CEE0DD73}" dt="2021-12-16T10:10:08.518" v="1699" actId="478"/>
            <ac:spMkLst>
              <pc:docMk/>
              <pc:sldMasterMk cId="4110250613" sldId="2147483664"/>
              <pc:sldLayoutMk cId="1603666866" sldId="2147483679"/>
              <ac:spMk id="8" creationId="{92E39E5D-71B6-6145-86E3-60719FF948FB}"/>
            </ac:spMkLst>
          </pc:spChg>
          <pc:spChg chg="add mod">
            <ac:chgData name="Maximilien Schmidt" userId="934edbb4-d83f-4350-bf75-734323661350" providerId="ADAL" clId="{53FB8DDD-BE2C-F14A-BBE6-6EF6CEE0DD73}" dt="2021-12-16T11:18:30.369" v="2153" actId="207"/>
            <ac:spMkLst>
              <pc:docMk/>
              <pc:sldMasterMk cId="4110250613" sldId="2147483664"/>
              <pc:sldLayoutMk cId="1603666866" sldId="2147483679"/>
              <ac:spMk id="9" creationId="{59ED0B2D-97E7-1B49-A0DD-A2D5602DD8EE}"/>
            </ac:spMkLst>
          </pc:spChg>
          <pc:spChg chg="add mod">
            <ac:chgData name="Maximilien Schmidt" userId="934edbb4-d83f-4350-bf75-734323661350" providerId="ADAL" clId="{53FB8DDD-BE2C-F14A-BBE6-6EF6CEE0DD73}" dt="2021-12-16T10:11:02.983" v="1722" actId="20577"/>
            <ac:spMkLst>
              <pc:docMk/>
              <pc:sldMasterMk cId="4110250613" sldId="2147483664"/>
              <pc:sldLayoutMk cId="1603666866" sldId="2147483679"/>
              <ac:spMk id="10" creationId="{3DDEA366-E3A4-834B-9053-23EA8B8D9E77}"/>
            </ac:spMkLst>
          </pc:spChg>
          <pc:spChg chg="add mod">
            <ac:chgData name="Maximilien Schmidt" userId="934edbb4-d83f-4350-bf75-734323661350" providerId="ADAL" clId="{53FB8DDD-BE2C-F14A-BBE6-6EF6CEE0DD73}" dt="2021-12-16T10:11:58.343" v="1731" actId="692"/>
            <ac:spMkLst>
              <pc:docMk/>
              <pc:sldMasterMk cId="4110250613" sldId="2147483664"/>
              <pc:sldLayoutMk cId="1603666866" sldId="2147483679"/>
              <ac:spMk id="11" creationId="{CD3E4388-856D-5541-95D5-DA6280BAA9A0}"/>
            </ac:spMkLst>
          </pc:spChg>
          <pc:spChg chg="add mod">
            <ac:chgData name="Maximilien Schmidt" userId="934edbb4-d83f-4350-bf75-734323661350" providerId="ADAL" clId="{53FB8DDD-BE2C-F14A-BBE6-6EF6CEE0DD73}" dt="2021-12-16T10:11:42.335" v="1728" actId="207"/>
            <ac:spMkLst>
              <pc:docMk/>
              <pc:sldMasterMk cId="4110250613" sldId="2147483664"/>
              <pc:sldLayoutMk cId="1603666866" sldId="2147483679"/>
              <ac:spMk id="12" creationId="{53815357-AFB9-A14F-ABFF-0DDE059C1313}"/>
            </ac:spMkLst>
          </pc:spChg>
          <pc:spChg chg="add mod">
            <ac:chgData name="Maximilien Schmidt" userId="934edbb4-d83f-4350-bf75-734323661350" providerId="ADAL" clId="{53FB8DDD-BE2C-F14A-BBE6-6EF6CEE0DD73}" dt="2021-12-16T10:11:54.317" v="1730" actId="692"/>
            <ac:spMkLst>
              <pc:docMk/>
              <pc:sldMasterMk cId="4110250613" sldId="2147483664"/>
              <pc:sldLayoutMk cId="1603666866" sldId="2147483679"/>
              <ac:spMk id="13" creationId="{9DBE9566-376D-5D4D-83F6-3AE476257B1B}"/>
            </ac:spMkLst>
          </pc:spChg>
          <pc:spChg chg="add mod">
            <ac:chgData name="Maximilien Schmidt" userId="934edbb4-d83f-4350-bf75-734323661350" providerId="ADAL" clId="{53FB8DDD-BE2C-F14A-BBE6-6EF6CEE0DD73}" dt="2021-12-16T10:11:47.227" v="1729" actId="207"/>
            <ac:spMkLst>
              <pc:docMk/>
              <pc:sldMasterMk cId="4110250613" sldId="2147483664"/>
              <pc:sldLayoutMk cId="1603666866" sldId="2147483679"/>
              <ac:spMk id="14" creationId="{88F29E9D-E826-6E46-ABDA-1AF29A3E2AB0}"/>
            </ac:spMkLst>
          </pc:spChg>
        </pc:sldLayoutChg>
        <pc:sldLayoutChg chg="add del mod modTransition">
          <pc:chgData name="Maximilien Schmidt" userId="934edbb4-d83f-4350-bf75-734323661350" providerId="ADAL" clId="{53FB8DDD-BE2C-F14A-BBE6-6EF6CEE0DD73}" dt="2021-12-16T10:10:11.663" v="1700" actId="2696"/>
          <pc:sldLayoutMkLst>
            <pc:docMk/>
            <pc:sldMasterMk cId="4110250613" sldId="2147483664"/>
            <pc:sldLayoutMk cId="1360738862" sldId="2147483680"/>
          </pc:sldLayoutMkLst>
        </pc:sldLayoutChg>
        <pc:sldLayoutChg chg="addSp delSp modSp add mod modTransition">
          <pc:chgData name="Maximilien Schmidt" userId="934edbb4-d83f-4350-bf75-734323661350" providerId="ADAL" clId="{53FB8DDD-BE2C-F14A-BBE6-6EF6CEE0DD73}" dt="2021-12-16T11:40:50.003" v="2162" actId="1076"/>
          <pc:sldLayoutMkLst>
            <pc:docMk/>
            <pc:sldMasterMk cId="4110250613" sldId="2147483664"/>
            <pc:sldLayoutMk cId="4123634392" sldId="2147483681"/>
          </pc:sldLayoutMkLst>
          <pc:spChg chg="del">
            <ac:chgData name="Maximilien Schmidt" userId="934edbb4-d83f-4350-bf75-734323661350" providerId="ADAL" clId="{53FB8DDD-BE2C-F14A-BBE6-6EF6CEE0DD73}" dt="2021-12-16T10:10:14.349" v="1702" actId="478"/>
            <ac:spMkLst>
              <pc:docMk/>
              <pc:sldMasterMk cId="4110250613" sldId="2147483664"/>
              <pc:sldLayoutMk cId="4123634392" sldId="2147483681"/>
              <ac:spMk id="5" creationId="{39C8F37B-6E5B-CB40-9249-CC9C8F8D3310}"/>
            </ac:spMkLst>
          </pc:spChg>
          <pc:spChg chg="del">
            <ac:chgData name="Maximilien Schmidt" userId="934edbb4-d83f-4350-bf75-734323661350" providerId="ADAL" clId="{53FB8DDD-BE2C-F14A-BBE6-6EF6CEE0DD73}" dt="2021-12-16T10:10:15.894" v="1703" actId="478"/>
            <ac:spMkLst>
              <pc:docMk/>
              <pc:sldMasterMk cId="4110250613" sldId="2147483664"/>
              <pc:sldLayoutMk cId="4123634392" sldId="2147483681"/>
              <ac:spMk id="6" creationId="{9101FC5D-3B0F-D246-B468-D8EFADD81599}"/>
            </ac:spMkLst>
          </pc:spChg>
          <pc:spChg chg="del">
            <ac:chgData name="Maximilien Schmidt" userId="934edbb4-d83f-4350-bf75-734323661350" providerId="ADAL" clId="{53FB8DDD-BE2C-F14A-BBE6-6EF6CEE0DD73}" dt="2021-12-16T10:10:13.043" v="1701" actId="478"/>
            <ac:spMkLst>
              <pc:docMk/>
              <pc:sldMasterMk cId="4110250613" sldId="2147483664"/>
              <pc:sldLayoutMk cId="4123634392" sldId="2147483681"/>
              <ac:spMk id="7" creationId="{B1B1FC45-0694-8C46-A95C-37D64CDB05EC}"/>
            </ac:spMkLst>
          </pc:spChg>
          <pc:spChg chg="del">
            <ac:chgData name="Maximilien Schmidt" userId="934edbb4-d83f-4350-bf75-734323661350" providerId="ADAL" clId="{53FB8DDD-BE2C-F14A-BBE6-6EF6CEE0DD73}" dt="2021-12-16T10:10:17.352" v="1704" actId="478"/>
            <ac:spMkLst>
              <pc:docMk/>
              <pc:sldMasterMk cId="4110250613" sldId="2147483664"/>
              <pc:sldLayoutMk cId="4123634392" sldId="2147483681"/>
              <ac:spMk id="8" creationId="{92E39E5D-71B6-6145-86E3-60719FF948FB}"/>
            </ac:spMkLst>
          </pc:spChg>
          <pc:spChg chg="add mod">
            <ac:chgData name="Maximilien Schmidt" userId="934edbb4-d83f-4350-bf75-734323661350" providerId="ADAL" clId="{53FB8DDD-BE2C-F14A-BBE6-6EF6CEE0DD73}" dt="2021-12-16T10:14:14.155" v="1735" actId="207"/>
            <ac:spMkLst>
              <pc:docMk/>
              <pc:sldMasterMk cId="4110250613" sldId="2147483664"/>
              <pc:sldLayoutMk cId="4123634392" sldId="2147483681"/>
              <ac:spMk id="9" creationId="{9FF31333-7DAF-354F-8469-2EF12A7EC0DE}"/>
            </ac:spMkLst>
          </pc:spChg>
          <pc:spChg chg="add mod">
            <ac:chgData name="Maximilien Schmidt" userId="934edbb4-d83f-4350-bf75-734323661350" providerId="ADAL" clId="{53FB8DDD-BE2C-F14A-BBE6-6EF6CEE0DD73}" dt="2021-12-16T10:12:18.559" v="1732"/>
            <ac:spMkLst>
              <pc:docMk/>
              <pc:sldMasterMk cId="4110250613" sldId="2147483664"/>
              <pc:sldLayoutMk cId="4123634392" sldId="2147483681"/>
              <ac:spMk id="10" creationId="{1C63E3B7-F9BC-6546-AD4B-DE0399ECFF3C}"/>
            </ac:spMkLst>
          </pc:spChg>
          <pc:spChg chg="add mod">
            <ac:chgData name="Maximilien Schmidt" userId="934edbb4-d83f-4350-bf75-734323661350" providerId="ADAL" clId="{53FB8DDD-BE2C-F14A-BBE6-6EF6CEE0DD73}" dt="2021-12-16T11:40:50.003" v="2162" actId="1076"/>
            <ac:spMkLst>
              <pc:docMk/>
              <pc:sldMasterMk cId="4110250613" sldId="2147483664"/>
              <pc:sldLayoutMk cId="4123634392" sldId="2147483681"/>
              <ac:spMk id="11" creationId="{C37C0652-E276-904E-9CEB-F7DD4DE0ECCB}"/>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2" creationId="{6444DC1C-FBD7-C94C-9CC8-8908705FC47F}"/>
            </ac:spMkLst>
          </pc:spChg>
          <pc:spChg chg="add mod">
            <ac:chgData name="Maximilien Schmidt" userId="934edbb4-d83f-4350-bf75-734323661350" providerId="ADAL" clId="{53FB8DDD-BE2C-F14A-BBE6-6EF6CEE0DD73}" dt="2021-12-16T10:12:29.218" v="1733" actId="207"/>
            <ac:spMkLst>
              <pc:docMk/>
              <pc:sldMasterMk cId="4110250613" sldId="2147483664"/>
              <pc:sldLayoutMk cId="4123634392" sldId="2147483681"/>
              <ac:spMk id="13" creationId="{5127526A-629D-854D-95F0-CFD2EB0A5379}"/>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4" creationId="{7C3A2407-565F-7347-88F1-2F3E0B804ED6}"/>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5" creationId="{A44F4D85-0249-4243-A8A2-D0388172CFF6}"/>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6" creationId="{045F67CE-A4D5-4044-8173-306ACE9DE1B6}"/>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7" creationId="{D8B27104-70C3-0944-B05C-AA7A4D5D5ED0}"/>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8" creationId="{CD119B36-B76C-EC4B-8871-BE5A8695F78B}"/>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19" creationId="{45425EF2-F626-4148-B698-CFBF1BFE6DF4}"/>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20" creationId="{E09DFFD2-09FC-D449-A5CE-9084F3EE6C34}"/>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21" creationId="{612C8A55-A69D-7940-B44C-06D133D2A670}"/>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22" creationId="{FDA65492-815C-DF4A-A086-00742CE4D650}"/>
            </ac:spMkLst>
          </pc:spChg>
          <pc:spChg chg="add mod">
            <ac:chgData name="Maximilien Schmidt" userId="934edbb4-d83f-4350-bf75-734323661350" providerId="ADAL" clId="{53FB8DDD-BE2C-F14A-BBE6-6EF6CEE0DD73}" dt="2021-12-16T10:12:43.038" v="1734" actId="207"/>
            <ac:spMkLst>
              <pc:docMk/>
              <pc:sldMasterMk cId="4110250613" sldId="2147483664"/>
              <pc:sldLayoutMk cId="4123634392" sldId="2147483681"/>
              <ac:spMk id="23" creationId="{F323C521-C47F-004C-B83F-254F84870D62}"/>
            </ac:spMkLst>
          </pc:spChg>
        </pc:sldLayoutChg>
        <pc:sldLayoutChg chg="addSp modSp add mod modTransition">
          <pc:chgData name="Maximilien Schmidt" userId="934edbb4-d83f-4350-bf75-734323661350" providerId="ADAL" clId="{53FB8DDD-BE2C-F14A-BBE6-6EF6CEE0DD73}" dt="2021-12-16T11:19:14.832" v="2155" actId="6014"/>
          <pc:sldLayoutMkLst>
            <pc:docMk/>
            <pc:sldMasterMk cId="4110250613" sldId="2147483664"/>
            <pc:sldLayoutMk cId="1763436037" sldId="2147483682"/>
          </pc:sldLayoutMkLst>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2" creationId="{9BC4F7DE-D4D3-1849-BE53-8775445F9A78}"/>
            </ac:spMkLst>
          </pc:spChg>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3" creationId="{E769F816-C7D8-084D-8624-2C56E5FB982B}"/>
            </ac:spMkLst>
          </pc:spChg>
          <pc:spChg chg="add mod">
            <ac:chgData name="Maximilien Schmidt" userId="934edbb4-d83f-4350-bf75-734323661350" providerId="ADAL" clId="{53FB8DDD-BE2C-F14A-BBE6-6EF6CEE0DD73}" dt="2021-12-16T10:14:50.224" v="1741" actId="207"/>
            <ac:spMkLst>
              <pc:docMk/>
              <pc:sldMasterMk cId="4110250613" sldId="2147483664"/>
              <pc:sldLayoutMk cId="1763436037" sldId="2147483682"/>
              <ac:spMk id="4" creationId="{49663CA7-B7DC-0749-9812-205461B998DA}"/>
            </ac:spMkLst>
          </pc:spChg>
          <pc:spChg chg="add mod">
            <ac:chgData name="Maximilien Schmidt" userId="934edbb4-d83f-4350-bf75-734323661350" providerId="ADAL" clId="{53FB8DDD-BE2C-F14A-BBE6-6EF6CEE0DD73}" dt="2021-12-16T10:14:46.003" v="1740" actId="692"/>
            <ac:spMkLst>
              <pc:docMk/>
              <pc:sldMasterMk cId="4110250613" sldId="2147483664"/>
              <pc:sldLayoutMk cId="1763436037" sldId="2147483682"/>
              <ac:spMk id="5" creationId="{E4DED06C-4A77-A04A-A0BC-FCDD0BE67D73}"/>
            </ac:spMkLst>
          </pc:spChg>
          <pc:spChg chg="add mod">
            <ac:chgData name="Maximilien Schmidt" userId="934edbb4-d83f-4350-bf75-734323661350" providerId="ADAL" clId="{53FB8DDD-BE2C-F14A-BBE6-6EF6CEE0DD73}" dt="2021-12-16T10:14:41.118" v="1739" actId="207"/>
            <ac:spMkLst>
              <pc:docMk/>
              <pc:sldMasterMk cId="4110250613" sldId="2147483664"/>
              <pc:sldLayoutMk cId="1763436037" sldId="2147483682"/>
              <ac:spMk id="6" creationId="{356A97B0-0A8C-C147-A020-DE6F7D2E0625}"/>
            </ac:spMkLst>
          </pc:spChg>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7" creationId="{98134587-6722-944C-BE02-7694C3C517AE}"/>
            </ac:spMkLst>
          </pc:spChg>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8" creationId="{7F1EB711-F0CD-784C-8F31-48A923794827}"/>
            </ac:spMkLst>
          </pc:spChg>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9" creationId="{767A40DF-D131-2747-A29B-5CCC673D0D8C}"/>
            </ac:spMkLst>
          </pc:spChg>
          <pc:spChg chg="add mod">
            <ac:chgData name="Maximilien Schmidt" userId="934edbb4-d83f-4350-bf75-734323661350" providerId="ADAL" clId="{53FB8DDD-BE2C-F14A-BBE6-6EF6CEE0DD73}" dt="2021-12-16T10:14:34.443" v="1738"/>
            <ac:spMkLst>
              <pc:docMk/>
              <pc:sldMasterMk cId="4110250613" sldId="2147483664"/>
              <pc:sldLayoutMk cId="1763436037" sldId="2147483682"/>
              <ac:spMk id="10" creationId="{2E741AE8-C31F-DA4B-9358-37A24DFDFF3B}"/>
            </ac:spMkLst>
          </pc:spChg>
          <pc:spChg chg="add mod">
            <ac:chgData name="Maximilien Schmidt" userId="934edbb4-d83f-4350-bf75-734323661350" providerId="ADAL" clId="{53FB8DDD-BE2C-F14A-BBE6-6EF6CEE0DD73}" dt="2021-12-16T10:14:41.118" v="1739" actId="207"/>
            <ac:spMkLst>
              <pc:docMk/>
              <pc:sldMasterMk cId="4110250613" sldId="2147483664"/>
              <pc:sldLayoutMk cId="1763436037" sldId="2147483682"/>
              <ac:spMk id="11" creationId="{E26AF0EC-6925-5740-8527-32BBF6EECB67}"/>
            </ac:spMkLst>
          </pc:spChg>
          <pc:spChg chg="add mod">
            <ac:chgData name="Maximilien Schmidt" userId="934edbb4-d83f-4350-bf75-734323661350" providerId="ADAL" clId="{53FB8DDD-BE2C-F14A-BBE6-6EF6CEE0DD73}" dt="2021-12-16T10:14:41.118" v="1739" actId="207"/>
            <ac:spMkLst>
              <pc:docMk/>
              <pc:sldMasterMk cId="4110250613" sldId="2147483664"/>
              <pc:sldLayoutMk cId="1763436037" sldId="2147483682"/>
              <ac:spMk id="12" creationId="{0B606B9D-C264-074D-8F98-E5CFB06FCB60}"/>
            </ac:spMkLst>
          </pc:spChg>
        </pc:sldLayoutChg>
        <pc:sldLayoutChg chg="addSp delSp modSp add mod modTransition">
          <pc:chgData name="Maximilien Schmidt" userId="934edbb4-d83f-4350-bf75-734323661350" providerId="ADAL" clId="{53FB8DDD-BE2C-F14A-BBE6-6EF6CEE0DD73}" dt="2021-12-16T11:19:33.690" v="2156" actId="6014"/>
          <pc:sldLayoutMkLst>
            <pc:docMk/>
            <pc:sldMasterMk cId="4110250613" sldId="2147483664"/>
            <pc:sldLayoutMk cId="3869964255" sldId="2147483683"/>
          </pc:sldLayoutMkLst>
          <pc:spChg chg="add mod">
            <ac:chgData name="Maximilien Schmidt" userId="934edbb4-d83f-4350-bf75-734323661350" providerId="ADAL" clId="{53FB8DDD-BE2C-F14A-BBE6-6EF6CEE0DD73}" dt="2021-12-16T10:17:58.567" v="1747" actId="207"/>
            <ac:spMkLst>
              <pc:docMk/>
              <pc:sldMasterMk cId="4110250613" sldId="2147483664"/>
              <pc:sldLayoutMk cId="3869964255" sldId="2147483683"/>
              <ac:spMk id="2" creationId="{9C87C536-E768-2C43-8B45-B2C93147F818}"/>
            </ac:spMkLst>
          </pc:spChg>
          <pc:spChg chg="add mod">
            <ac:chgData name="Maximilien Schmidt" userId="934edbb4-d83f-4350-bf75-734323661350" providerId="ADAL" clId="{53FB8DDD-BE2C-F14A-BBE6-6EF6CEE0DD73}" dt="2021-12-16T10:17:58.567" v="1747" actId="207"/>
            <ac:spMkLst>
              <pc:docMk/>
              <pc:sldMasterMk cId="4110250613" sldId="2147483664"/>
              <pc:sldLayoutMk cId="3869964255" sldId="2147483683"/>
              <ac:spMk id="3" creationId="{5F7BCE99-2811-3A4E-8803-3E4ED09F7388}"/>
            </ac:spMkLst>
          </pc:spChg>
          <pc:spChg chg="add mod">
            <ac:chgData name="Maximilien Schmidt" userId="934edbb4-d83f-4350-bf75-734323661350" providerId="ADAL" clId="{53FB8DDD-BE2C-F14A-BBE6-6EF6CEE0DD73}" dt="2021-12-16T10:17:58.567" v="1747" actId="207"/>
            <ac:spMkLst>
              <pc:docMk/>
              <pc:sldMasterMk cId="4110250613" sldId="2147483664"/>
              <pc:sldLayoutMk cId="3869964255" sldId="2147483683"/>
              <ac:spMk id="4" creationId="{5A7B947C-05E2-524E-AE92-0BCBBE6D70E1}"/>
            </ac:spMkLst>
          </pc:spChg>
          <pc:spChg chg="add mod">
            <ac:chgData name="Maximilien Schmidt" userId="934edbb4-d83f-4350-bf75-734323661350" providerId="ADAL" clId="{53FB8DDD-BE2C-F14A-BBE6-6EF6CEE0DD73}" dt="2021-12-16T10:17:58.567" v="1747" actId="207"/>
            <ac:spMkLst>
              <pc:docMk/>
              <pc:sldMasterMk cId="4110250613" sldId="2147483664"/>
              <pc:sldLayoutMk cId="3869964255" sldId="2147483683"/>
              <ac:spMk id="5" creationId="{36BBA7F8-CFC9-D347-A2E1-F383C4282BBD}"/>
            </ac:spMkLst>
          </pc:spChg>
          <pc:spChg chg="add mod">
            <ac:chgData name="Maximilien Schmidt" userId="934edbb4-d83f-4350-bf75-734323661350" providerId="ADAL" clId="{53FB8DDD-BE2C-F14A-BBE6-6EF6CEE0DD73}" dt="2021-12-16T10:17:52.057" v="1746" actId="207"/>
            <ac:spMkLst>
              <pc:docMk/>
              <pc:sldMasterMk cId="4110250613" sldId="2147483664"/>
              <pc:sldLayoutMk cId="3869964255" sldId="2147483683"/>
              <ac:spMk id="6" creationId="{9A2C6445-4E2D-024C-9A52-F201D72C0323}"/>
            </ac:spMkLst>
          </pc:spChg>
          <pc:spChg chg="add mod">
            <ac:chgData name="Maximilien Schmidt" userId="934edbb4-d83f-4350-bf75-734323661350" providerId="ADAL" clId="{53FB8DDD-BE2C-F14A-BBE6-6EF6CEE0DD73}" dt="2021-12-16T10:17:52.057" v="1746" actId="207"/>
            <ac:spMkLst>
              <pc:docMk/>
              <pc:sldMasterMk cId="4110250613" sldId="2147483664"/>
              <pc:sldLayoutMk cId="3869964255" sldId="2147483683"/>
              <ac:spMk id="7" creationId="{6E5FE449-2242-C64C-85A2-31238B1679BE}"/>
            </ac:spMkLst>
          </pc:spChg>
          <pc:spChg chg="add mod">
            <ac:chgData name="Maximilien Schmidt" userId="934edbb4-d83f-4350-bf75-734323661350" providerId="ADAL" clId="{53FB8DDD-BE2C-F14A-BBE6-6EF6CEE0DD73}" dt="2021-12-16T10:17:52.057" v="1746" actId="207"/>
            <ac:spMkLst>
              <pc:docMk/>
              <pc:sldMasterMk cId="4110250613" sldId="2147483664"/>
              <pc:sldLayoutMk cId="3869964255" sldId="2147483683"/>
              <ac:spMk id="8" creationId="{970202FE-A167-DB4E-A81E-5FF86ED46944}"/>
            </ac:spMkLst>
          </pc:spChg>
          <pc:spChg chg="add mod">
            <ac:chgData name="Maximilien Schmidt" userId="934edbb4-d83f-4350-bf75-734323661350" providerId="ADAL" clId="{53FB8DDD-BE2C-F14A-BBE6-6EF6CEE0DD73}" dt="2021-12-16T10:17:52.057" v="1746" actId="207"/>
            <ac:spMkLst>
              <pc:docMk/>
              <pc:sldMasterMk cId="4110250613" sldId="2147483664"/>
              <pc:sldLayoutMk cId="3869964255" sldId="2147483683"/>
              <ac:spMk id="9" creationId="{911BD5E3-AC4C-2649-9BA1-D4EC7AEA4DCA}"/>
            </ac:spMkLst>
          </pc:spChg>
          <pc:spChg chg="add mod">
            <ac:chgData name="Maximilien Schmidt" userId="934edbb4-d83f-4350-bf75-734323661350" providerId="ADAL" clId="{53FB8DDD-BE2C-F14A-BBE6-6EF6CEE0DD73}" dt="2021-12-16T10:15:12.164" v="1743"/>
            <ac:spMkLst>
              <pc:docMk/>
              <pc:sldMasterMk cId="4110250613" sldId="2147483664"/>
              <pc:sldLayoutMk cId="3869964255" sldId="2147483683"/>
              <ac:spMk id="10" creationId="{D02A674E-CF9C-0246-8DE8-BEAF4F770DB3}"/>
            </ac:spMkLst>
          </pc:spChg>
          <pc:spChg chg="add mod">
            <ac:chgData name="Maximilien Schmidt" userId="934edbb4-d83f-4350-bf75-734323661350" providerId="ADAL" clId="{53FB8DDD-BE2C-F14A-BBE6-6EF6CEE0DD73}" dt="2021-12-16T10:15:12.164" v="1743"/>
            <ac:spMkLst>
              <pc:docMk/>
              <pc:sldMasterMk cId="4110250613" sldId="2147483664"/>
              <pc:sldLayoutMk cId="3869964255" sldId="2147483683"/>
              <ac:spMk id="11" creationId="{10576114-A03E-3A4D-BFD2-9D1D2ADB2E59}"/>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2" creationId="{D7931C1A-A9EC-604F-A3A2-CA7D997D2647}"/>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3" creationId="{5CED3909-EB28-544C-AEE9-E31AC448B842}"/>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4" creationId="{B411FAD9-F1FE-BF42-919E-8F704703C424}"/>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5" creationId="{B8536618-665C-7146-AF4B-1C6A75BCB410}"/>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6" creationId="{310C9BAB-A7A2-9749-BF01-8B98E94F6507}"/>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7" creationId="{ABB3622D-27BD-4949-9A5D-CE26073725FB}"/>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8" creationId="{327B0920-FDAA-6349-B61B-8E88055242B6}"/>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19" creationId="{4B387934-693F-2445-AF20-5F6B8CC03716}"/>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20" creationId="{E8EED5CB-BB65-C943-ADCD-AFD641D6822C}"/>
            </ac:spMkLst>
          </pc:spChg>
          <pc:spChg chg="add del mod">
            <ac:chgData name="Maximilien Schmidt" userId="934edbb4-d83f-4350-bf75-734323661350" providerId="ADAL" clId="{53FB8DDD-BE2C-F14A-BBE6-6EF6CEE0DD73}" dt="2021-12-16T10:18:19.435" v="1749" actId="478"/>
            <ac:spMkLst>
              <pc:docMk/>
              <pc:sldMasterMk cId="4110250613" sldId="2147483664"/>
              <pc:sldLayoutMk cId="3869964255" sldId="2147483683"/>
              <ac:spMk id="21" creationId="{AEC0E21A-C1D0-5140-A967-A6148B756B20}"/>
            </ac:spMkLst>
          </pc:spChg>
        </pc:sldLayoutChg>
        <pc:sldLayoutChg chg="addSp delSp modSp add mod modTransition">
          <pc:chgData name="Maximilien Schmidt" userId="934edbb4-d83f-4350-bf75-734323661350" providerId="ADAL" clId="{53FB8DDD-BE2C-F14A-BBE6-6EF6CEE0DD73}" dt="2021-12-16T11:21:03.520" v="2159" actId="6014"/>
          <pc:sldLayoutMkLst>
            <pc:docMk/>
            <pc:sldMasterMk cId="4110250613" sldId="2147483664"/>
            <pc:sldLayoutMk cId="3449370351" sldId="2147483684"/>
          </pc:sldLayoutMkLst>
          <pc:spChg chg="del">
            <ac:chgData name="Maximilien Schmidt" userId="934edbb4-d83f-4350-bf75-734323661350" providerId="ADAL" clId="{53FB8DDD-BE2C-F14A-BBE6-6EF6CEE0DD73}" dt="2021-12-16T10:18:25.400" v="1751" actId="478"/>
            <ac:spMkLst>
              <pc:docMk/>
              <pc:sldMasterMk cId="4110250613" sldId="2147483664"/>
              <pc:sldLayoutMk cId="3449370351" sldId="2147483684"/>
              <ac:spMk id="2" creationId="{9C87C536-E768-2C43-8B45-B2C93147F818}"/>
            </ac:spMkLst>
          </pc:spChg>
          <pc:spChg chg="del">
            <ac:chgData name="Maximilien Schmidt" userId="934edbb4-d83f-4350-bf75-734323661350" providerId="ADAL" clId="{53FB8DDD-BE2C-F14A-BBE6-6EF6CEE0DD73}" dt="2021-12-16T10:18:25.400" v="1751" actId="478"/>
            <ac:spMkLst>
              <pc:docMk/>
              <pc:sldMasterMk cId="4110250613" sldId="2147483664"/>
              <pc:sldLayoutMk cId="3449370351" sldId="2147483684"/>
              <ac:spMk id="3" creationId="{5F7BCE99-2811-3A4E-8803-3E4ED09F7388}"/>
            </ac:spMkLst>
          </pc:spChg>
          <pc:spChg chg="del">
            <ac:chgData name="Maximilien Schmidt" userId="934edbb4-d83f-4350-bf75-734323661350" providerId="ADAL" clId="{53FB8DDD-BE2C-F14A-BBE6-6EF6CEE0DD73}" dt="2021-12-16T10:18:25.400" v="1751" actId="478"/>
            <ac:spMkLst>
              <pc:docMk/>
              <pc:sldMasterMk cId="4110250613" sldId="2147483664"/>
              <pc:sldLayoutMk cId="3449370351" sldId="2147483684"/>
              <ac:spMk id="4" creationId="{5A7B947C-05E2-524E-AE92-0BCBBE6D70E1}"/>
            </ac:spMkLst>
          </pc:spChg>
          <pc:spChg chg="del">
            <ac:chgData name="Maximilien Schmidt" userId="934edbb4-d83f-4350-bf75-734323661350" providerId="ADAL" clId="{53FB8DDD-BE2C-F14A-BBE6-6EF6CEE0DD73}" dt="2021-12-16T10:18:25.400" v="1751" actId="478"/>
            <ac:spMkLst>
              <pc:docMk/>
              <pc:sldMasterMk cId="4110250613" sldId="2147483664"/>
              <pc:sldLayoutMk cId="3449370351" sldId="2147483684"/>
              <ac:spMk id="5" creationId="{36BBA7F8-CFC9-D347-A2E1-F383C4282BBD}"/>
            </ac:spMkLst>
          </pc:spChg>
          <pc:spChg chg="del">
            <ac:chgData name="Maximilien Schmidt" userId="934edbb4-d83f-4350-bf75-734323661350" providerId="ADAL" clId="{53FB8DDD-BE2C-F14A-BBE6-6EF6CEE0DD73}" dt="2021-12-16T10:18:27.272" v="1752" actId="478"/>
            <ac:spMkLst>
              <pc:docMk/>
              <pc:sldMasterMk cId="4110250613" sldId="2147483664"/>
              <pc:sldLayoutMk cId="3449370351" sldId="2147483684"/>
              <ac:spMk id="6" creationId="{9A2C6445-4E2D-024C-9A52-F201D72C0323}"/>
            </ac:spMkLst>
          </pc:spChg>
          <pc:spChg chg="del">
            <ac:chgData name="Maximilien Schmidt" userId="934edbb4-d83f-4350-bf75-734323661350" providerId="ADAL" clId="{53FB8DDD-BE2C-F14A-BBE6-6EF6CEE0DD73}" dt="2021-12-16T10:18:27.272" v="1752" actId="478"/>
            <ac:spMkLst>
              <pc:docMk/>
              <pc:sldMasterMk cId="4110250613" sldId="2147483664"/>
              <pc:sldLayoutMk cId="3449370351" sldId="2147483684"/>
              <ac:spMk id="7" creationId="{6E5FE449-2242-C64C-85A2-31238B1679BE}"/>
            </ac:spMkLst>
          </pc:spChg>
          <pc:spChg chg="del">
            <ac:chgData name="Maximilien Schmidt" userId="934edbb4-d83f-4350-bf75-734323661350" providerId="ADAL" clId="{53FB8DDD-BE2C-F14A-BBE6-6EF6CEE0DD73}" dt="2021-12-16T10:18:27.272" v="1752" actId="478"/>
            <ac:spMkLst>
              <pc:docMk/>
              <pc:sldMasterMk cId="4110250613" sldId="2147483664"/>
              <pc:sldLayoutMk cId="3449370351" sldId="2147483684"/>
              <ac:spMk id="8" creationId="{970202FE-A167-DB4E-A81E-5FF86ED46944}"/>
            </ac:spMkLst>
          </pc:spChg>
          <pc:spChg chg="del">
            <ac:chgData name="Maximilien Schmidt" userId="934edbb4-d83f-4350-bf75-734323661350" providerId="ADAL" clId="{53FB8DDD-BE2C-F14A-BBE6-6EF6CEE0DD73}" dt="2021-12-16T10:18:27.272" v="1752" actId="478"/>
            <ac:spMkLst>
              <pc:docMk/>
              <pc:sldMasterMk cId="4110250613" sldId="2147483664"/>
              <pc:sldLayoutMk cId="3449370351" sldId="2147483684"/>
              <ac:spMk id="9" creationId="{911BD5E3-AC4C-2649-9BA1-D4EC7AEA4DCA}"/>
            </ac:spMkLst>
          </pc:spChg>
          <pc:spChg chg="del">
            <ac:chgData name="Maximilien Schmidt" userId="934edbb4-d83f-4350-bf75-734323661350" providerId="ADAL" clId="{53FB8DDD-BE2C-F14A-BBE6-6EF6CEE0DD73}" dt="2021-12-16T10:20:24.728" v="1754" actId="478"/>
            <ac:spMkLst>
              <pc:docMk/>
              <pc:sldMasterMk cId="4110250613" sldId="2147483664"/>
              <pc:sldLayoutMk cId="3449370351" sldId="2147483684"/>
              <ac:spMk id="10" creationId="{D02A674E-CF9C-0246-8DE8-BEAF4F770DB3}"/>
            </ac:spMkLst>
          </pc:spChg>
          <pc:spChg chg="del">
            <ac:chgData name="Maximilien Schmidt" userId="934edbb4-d83f-4350-bf75-734323661350" providerId="ADAL" clId="{53FB8DDD-BE2C-F14A-BBE6-6EF6CEE0DD73}" dt="2021-12-16T10:20:22.853" v="1753" actId="478"/>
            <ac:spMkLst>
              <pc:docMk/>
              <pc:sldMasterMk cId="4110250613" sldId="2147483664"/>
              <pc:sldLayoutMk cId="3449370351" sldId="2147483684"/>
              <ac:spMk id="11" creationId="{10576114-A03E-3A4D-BFD2-9D1D2ADB2E59}"/>
            </ac:spMkLst>
          </pc:spChg>
          <pc:spChg chg="mod">
            <ac:chgData name="Maximilien Schmidt" userId="934edbb4-d83f-4350-bf75-734323661350" providerId="ADAL" clId="{53FB8DDD-BE2C-F14A-BBE6-6EF6CEE0DD73}" dt="2021-12-16T10:20:40.072" v="1755"/>
            <ac:spMkLst>
              <pc:docMk/>
              <pc:sldMasterMk cId="4110250613" sldId="2147483664"/>
              <pc:sldLayoutMk cId="3449370351" sldId="2147483684"/>
              <ac:spMk id="13" creationId="{71794D73-E225-C64E-AB41-D7013256FFDF}"/>
            </ac:spMkLst>
          </pc:spChg>
          <pc:spChg chg="mod">
            <ac:chgData name="Maximilien Schmidt" userId="934edbb4-d83f-4350-bf75-734323661350" providerId="ADAL" clId="{53FB8DDD-BE2C-F14A-BBE6-6EF6CEE0DD73}" dt="2021-12-16T10:20:40.072" v="1755"/>
            <ac:spMkLst>
              <pc:docMk/>
              <pc:sldMasterMk cId="4110250613" sldId="2147483664"/>
              <pc:sldLayoutMk cId="3449370351" sldId="2147483684"/>
              <ac:spMk id="14" creationId="{5A0DC071-1DE6-A84B-9291-A79AD9A65EDC}"/>
            </ac:spMkLst>
          </pc:spChg>
          <pc:spChg chg="add mod">
            <ac:chgData name="Maximilien Schmidt" userId="934edbb4-d83f-4350-bf75-734323661350" providerId="ADAL" clId="{53FB8DDD-BE2C-F14A-BBE6-6EF6CEE0DD73}" dt="2021-12-16T10:20:40.072" v="1755"/>
            <ac:spMkLst>
              <pc:docMk/>
              <pc:sldMasterMk cId="4110250613" sldId="2147483664"/>
              <pc:sldLayoutMk cId="3449370351" sldId="2147483684"/>
              <ac:spMk id="15" creationId="{E71CB6FF-F559-8B4E-A7B6-D0B211FCB070}"/>
            </ac:spMkLst>
          </pc:spChg>
          <pc:spChg chg="add mod">
            <ac:chgData name="Maximilien Schmidt" userId="934edbb4-d83f-4350-bf75-734323661350" providerId="ADAL" clId="{53FB8DDD-BE2C-F14A-BBE6-6EF6CEE0DD73}" dt="2021-12-16T10:20:40.072" v="1755"/>
            <ac:spMkLst>
              <pc:docMk/>
              <pc:sldMasterMk cId="4110250613" sldId="2147483664"/>
              <pc:sldLayoutMk cId="3449370351" sldId="2147483684"/>
              <ac:spMk id="16" creationId="{5856FD9F-9EF5-E24B-B939-B2F284CF8361}"/>
            </ac:spMkLst>
          </pc:spChg>
          <pc:spChg chg="add mod">
            <ac:chgData name="Maximilien Schmidt" userId="934edbb4-d83f-4350-bf75-734323661350" providerId="ADAL" clId="{53FB8DDD-BE2C-F14A-BBE6-6EF6CEE0DD73}" dt="2021-12-16T10:20:43.271" v="1756" actId="207"/>
            <ac:spMkLst>
              <pc:docMk/>
              <pc:sldMasterMk cId="4110250613" sldId="2147483664"/>
              <pc:sldLayoutMk cId="3449370351" sldId="2147483684"/>
              <ac:spMk id="17" creationId="{C4C850FE-9D51-444A-8009-15CA500EA4DD}"/>
            </ac:spMkLst>
          </pc:spChg>
          <pc:spChg chg="add mod">
            <ac:chgData name="Maximilien Schmidt" userId="934edbb4-d83f-4350-bf75-734323661350" providerId="ADAL" clId="{53FB8DDD-BE2C-F14A-BBE6-6EF6CEE0DD73}" dt="2021-12-16T10:20:46.916" v="1757" actId="207"/>
            <ac:spMkLst>
              <pc:docMk/>
              <pc:sldMasterMk cId="4110250613" sldId="2147483664"/>
              <pc:sldLayoutMk cId="3449370351" sldId="2147483684"/>
              <ac:spMk id="18" creationId="{050883AF-9FF3-9240-B288-BD84D2B51D51}"/>
            </ac:spMkLst>
          </pc:spChg>
          <pc:grpChg chg="add mod">
            <ac:chgData name="Maximilien Schmidt" userId="934edbb4-d83f-4350-bf75-734323661350" providerId="ADAL" clId="{53FB8DDD-BE2C-F14A-BBE6-6EF6CEE0DD73}" dt="2021-12-16T10:20:40.072" v="1755"/>
            <ac:grpSpMkLst>
              <pc:docMk/>
              <pc:sldMasterMk cId="4110250613" sldId="2147483664"/>
              <pc:sldLayoutMk cId="3449370351" sldId="2147483684"/>
              <ac:grpSpMk id="12" creationId="{B46639B7-D926-4748-92DC-66DBC4BAD576}"/>
            </ac:grpSpMkLst>
          </pc:grpChg>
        </pc:sldLayoutChg>
        <pc:sldLayoutChg chg="addSp delSp modSp add mod modTransition">
          <pc:chgData name="Maximilien Schmidt" userId="934edbb4-d83f-4350-bf75-734323661350" providerId="ADAL" clId="{53FB8DDD-BE2C-F14A-BBE6-6EF6CEE0DD73}" dt="2021-12-16T11:23:38.153" v="2160" actId="6014"/>
          <pc:sldLayoutMkLst>
            <pc:docMk/>
            <pc:sldMasterMk cId="4110250613" sldId="2147483664"/>
            <pc:sldLayoutMk cId="3960779758" sldId="2147483685"/>
          </pc:sldLayoutMkLst>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9" creationId="{98BBFC59-3690-174E-BF4B-59C9026509C4}"/>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10" creationId="{4E03729A-6100-2D47-BE2E-48F51023E46E}"/>
            </ac:spMkLst>
          </pc:spChg>
          <pc:spChg chg="add del mod">
            <ac:chgData name="Maximilien Schmidt" userId="934edbb4-d83f-4350-bf75-734323661350" providerId="ADAL" clId="{53FB8DDD-BE2C-F14A-BBE6-6EF6CEE0DD73}" dt="2021-12-16T10:28:04.016" v="1762" actId="478"/>
            <ac:spMkLst>
              <pc:docMk/>
              <pc:sldMasterMk cId="4110250613" sldId="2147483664"/>
              <pc:sldLayoutMk cId="3960779758" sldId="2147483685"/>
              <ac:spMk id="11" creationId="{9C9F5845-2216-8847-B804-F071754E536C}"/>
            </ac:spMkLst>
          </pc:spChg>
          <pc:spChg chg="del">
            <ac:chgData name="Maximilien Schmidt" userId="934edbb4-d83f-4350-bf75-734323661350" providerId="ADAL" clId="{53FB8DDD-BE2C-F14A-BBE6-6EF6CEE0DD73}" dt="2021-12-16T10:27:49.033" v="1759" actId="478"/>
            <ac:spMkLst>
              <pc:docMk/>
              <pc:sldMasterMk cId="4110250613" sldId="2147483664"/>
              <pc:sldLayoutMk cId="3960779758" sldId="2147483685"/>
              <ac:spMk id="17" creationId="{C4C850FE-9D51-444A-8009-15CA500EA4DD}"/>
            </ac:spMkLst>
          </pc:spChg>
          <pc:spChg chg="del">
            <ac:chgData name="Maximilien Schmidt" userId="934edbb4-d83f-4350-bf75-734323661350" providerId="ADAL" clId="{53FB8DDD-BE2C-F14A-BBE6-6EF6CEE0DD73}" dt="2021-12-16T10:27:49.033" v="1759" actId="478"/>
            <ac:spMkLst>
              <pc:docMk/>
              <pc:sldMasterMk cId="4110250613" sldId="2147483664"/>
              <pc:sldLayoutMk cId="3960779758" sldId="2147483685"/>
              <ac:spMk id="18" creationId="{050883AF-9FF3-9240-B288-BD84D2B51D51}"/>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19" creationId="{D516B76D-11DE-074F-854A-F586623C5B61}"/>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0" creationId="{E88C9F3E-C5D5-0440-8866-52DA8F86D3E8}"/>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1" creationId="{15032852-2DCE-A840-A3CC-4BC593EEBF9D}"/>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2" creationId="{A31FB0A1-262A-4F43-90BF-26593E769191}"/>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3" creationId="{AFA794F8-C779-BA4B-B83D-587E93A8715D}"/>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4" creationId="{B5BFDF8B-36FC-214F-A5D4-15CD7ED2EBE0}"/>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5" creationId="{6A66BB62-DC0C-AD41-BD16-E17DED825D68}"/>
            </ac:spMkLst>
          </pc:spChg>
          <pc:spChg chg="add mod">
            <ac:chgData name="Maximilien Schmidt" userId="934edbb4-d83f-4350-bf75-734323661350" providerId="ADAL" clId="{53FB8DDD-BE2C-F14A-BBE6-6EF6CEE0DD73}" dt="2021-12-16T10:27:50.363" v="1760"/>
            <ac:spMkLst>
              <pc:docMk/>
              <pc:sldMasterMk cId="4110250613" sldId="2147483664"/>
              <pc:sldLayoutMk cId="3960779758" sldId="2147483685"/>
              <ac:spMk id="26" creationId="{89D910A8-0C53-4A44-9852-6EE7EAAFDE74}"/>
            </ac:spMkLst>
          </pc:spChg>
          <pc:spChg chg="add mod">
            <ac:chgData name="Maximilien Schmidt" userId="934edbb4-d83f-4350-bf75-734323661350" providerId="ADAL" clId="{53FB8DDD-BE2C-F14A-BBE6-6EF6CEE0DD73}" dt="2021-12-16T10:28:09.387" v="1764" actId="1076"/>
            <ac:spMkLst>
              <pc:docMk/>
              <pc:sldMasterMk cId="4110250613" sldId="2147483664"/>
              <pc:sldLayoutMk cId="3960779758" sldId="2147483685"/>
              <ac:spMk id="27" creationId="{98BD55CE-6CFF-5349-9C6F-E892BCC774CB}"/>
            </ac:spMkLst>
          </pc:spChg>
          <pc:spChg chg="add mod">
            <ac:chgData name="Maximilien Schmidt" userId="934edbb4-d83f-4350-bf75-734323661350" providerId="ADAL" clId="{53FB8DDD-BE2C-F14A-BBE6-6EF6CEE0DD73}" dt="2021-12-16T10:28:29.512" v="1765"/>
            <ac:spMkLst>
              <pc:docMk/>
              <pc:sldMasterMk cId="4110250613" sldId="2147483664"/>
              <pc:sldLayoutMk cId="3960779758" sldId="2147483685"/>
              <ac:spMk id="28" creationId="{FC667080-A841-0E40-84AF-95BD5C2A3A4F}"/>
            </ac:spMkLst>
          </pc:spChg>
          <pc:spChg chg="add mod">
            <ac:chgData name="Maximilien Schmidt" userId="934edbb4-d83f-4350-bf75-734323661350" providerId="ADAL" clId="{53FB8DDD-BE2C-F14A-BBE6-6EF6CEE0DD73}" dt="2021-12-16T10:28:29.512" v="1765"/>
            <ac:spMkLst>
              <pc:docMk/>
              <pc:sldMasterMk cId="4110250613" sldId="2147483664"/>
              <pc:sldLayoutMk cId="3960779758" sldId="2147483685"/>
              <ac:spMk id="29" creationId="{C8C74CD3-F0CB-9549-A045-C10F53CDC95D}"/>
            </ac:spMkLst>
          </pc:spChg>
          <pc:spChg chg="add mod">
            <ac:chgData name="Maximilien Schmidt" userId="934edbb4-d83f-4350-bf75-734323661350" providerId="ADAL" clId="{53FB8DDD-BE2C-F14A-BBE6-6EF6CEE0DD73}" dt="2021-12-16T10:28:29.512" v="1765"/>
            <ac:spMkLst>
              <pc:docMk/>
              <pc:sldMasterMk cId="4110250613" sldId="2147483664"/>
              <pc:sldLayoutMk cId="3960779758" sldId="2147483685"/>
              <ac:spMk id="30" creationId="{53E39996-65EE-5C40-A271-668B05D8F967}"/>
            </ac:spMkLst>
          </pc:spChg>
          <pc:spChg chg="add mod">
            <ac:chgData name="Maximilien Schmidt" userId="934edbb4-d83f-4350-bf75-734323661350" providerId="ADAL" clId="{53FB8DDD-BE2C-F14A-BBE6-6EF6CEE0DD73}" dt="2021-12-16T10:28:29.512" v="1765"/>
            <ac:spMkLst>
              <pc:docMk/>
              <pc:sldMasterMk cId="4110250613" sldId="2147483664"/>
              <pc:sldLayoutMk cId="3960779758" sldId="2147483685"/>
              <ac:spMk id="31" creationId="{EA478C90-9281-7646-8511-648731126878}"/>
            </ac:spMkLst>
          </pc:spChg>
          <pc:spChg chg="add mod">
            <ac:chgData name="Maximilien Schmidt" userId="934edbb4-d83f-4350-bf75-734323661350" providerId="ADAL" clId="{53FB8DDD-BE2C-F14A-BBE6-6EF6CEE0DD73}" dt="2021-12-16T10:28:29.512" v="1765"/>
            <ac:spMkLst>
              <pc:docMk/>
              <pc:sldMasterMk cId="4110250613" sldId="2147483664"/>
              <pc:sldLayoutMk cId="3960779758" sldId="2147483685"/>
              <ac:spMk id="32" creationId="{2FC080D2-912C-5348-8C7C-D8A88C94DCE4}"/>
            </ac:spMkLst>
          </pc:spChg>
        </pc:sldLayoutChg>
        <pc:sldLayoutChg chg="addSp delSp modSp add mod ord modTransition">
          <pc:chgData name="Maximilien Schmidt" userId="934edbb4-d83f-4350-bf75-734323661350" providerId="ADAL" clId="{53FB8DDD-BE2C-F14A-BBE6-6EF6CEE0DD73}" dt="2021-12-16T11:20:49.867" v="2158" actId="6014"/>
          <pc:sldLayoutMkLst>
            <pc:docMk/>
            <pc:sldMasterMk cId="4110250613" sldId="2147483664"/>
            <pc:sldLayoutMk cId="3909996604" sldId="2147483686"/>
          </pc:sldLayoutMkLst>
          <pc:spChg chg="del">
            <ac:chgData name="Maximilien Schmidt" userId="934edbb4-d83f-4350-bf75-734323661350" providerId="ADAL" clId="{53FB8DDD-BE2C-F14A-BBE6-6EF6CEE0DD73}" dt="2021-12-16T10:32:41.690" v="1779" actId="478"/>
            <ac:spMkLst>
              <pc:docMk/>
              <pc:sldMasterMk cId="4110250613" sldId="2147483664"/>
              <pc:sldLayoutMk cId="3909996604" sldId="2147483686"/>
              <ac:spMk id="21" creationId="{ED7568B5-BD91-064D-BB36-B028F13B2605}"/>
            </ac:spMkLst>
          </pc:spChg>
          <pc:spChg chg="del">
            <ac:chgData name="Maximilien Schmidt" userId="934edbb4-d83f-4350-bf75-734323661350" providerId="ADAL" clId="{53FB8DDD-BE2C-F14A-BBE6-6EF6CEE0DD73}" dt="2021-12-16T10:32:38.961" v="1778" actId="478"/>
            <ac:spMkLst>
              <pc:docMk/>
              <pc:sldMasterMk cId="4110250613" sldId="2147483664"/>
              <pc:sldLayoutMk cId="3909996604" sldId="2147483686"/>
              <ac:spMk id="22" creationId="{FC80110F-FFC6-9841-BE8E-4F7C07076B30}"/>
            </ac:spMkLst>
          </pc:spChg>
          <pc:graphicFrameChg chg="del">
            <ac:chgData name="Maximilien Schmidt" userId="934edbb4-d83f-4350-bf75-734323661350" providerId="ADAL" clId="{53FB8DDD-BE2C-F14A-BBE6-6EF6CEE0DD73}" dt="2021-12-16T10:32:34.963" v="1776" actId="478"/>
            <ac:graphicFrameMkLst>
              <pc:docMk/>
              <pc:sldMasterMk cId="4110250613" sldId="2147483664"/>
              <pc:sldLayoutMk cId="3909996604" sldId="2147483686"/>
              <ac:graphicFrameMk id="2" creationId="{56124DDF-2D49-4749-94CB-BF51A3A3DD07}"/>
            </ac:graphicFrameMkLst>
          </pc:graphicFrameChg>
          <pc:graphicFrameChg chg="del">
            <ac:chgData name="Maximilien Schmidt" userId="934edbb4-d83f-4350-bf75-734323661350" providerId="ADAL" clId="{53FB8DDD-BE2C-F14A-BBE6-6EF6CEE0DD73}" dt="2021-12-16T10:32:37.563" v="1777" actId="478"/>
            <ac:graphicFrameMkLst>
              <pc:docMk/>
              <pc:sldMasterMk cId="4110250613" sldId="2147483664"/>
              <pc:sldLayoutMk cId="3909996604" sldId="2147483686"/>
              <ac:graphicFrameMk id="23" creationId="{3319F06D-A42D-4E48-B41B-C45AC6BAC9D3}"/>
            </ac:graphicFrameMkLst>
          </pc:graphicFrameChg>
          <pc:picChg chg="add mod">
            <ac:chgData name="Maximilien Schmidt" userId="934edbb4-d83f-4350-bf75-734323661350" providerId="ADAL" clId="{53FB8DDD-BE2C-F14A-BBE6-6EF6CEE0DD73}" dt="2021-12-16T10:33:40.431" v="1784" actId="1076"/>
            <ac:picMkLst>
              <pc:docMk/>
              <pc:sldMasterMk cId="4110250613" sldId="2147483664"/>
              <pc:sldLayoutMk cId="3909996604" sldId="2147483686"/>
              <ac:picMk id="4" creationId="{44C65B37-110E-BC49-BF18-A2A60484812B}"/>
            </ac:picMkLst>
          </pc:picChg>
          <pc:picChg chg="add del mod">
            <ac:chgData name="Maximilien Schmidt" userId="934edbb4-d83f-4350-bf75-734323661350" providerId="ADAL" clId="{53FB8DDD-BE2C-F14A-BBE6-6EF6CEE0DD73}" dt="2021-12-16T10:34:04.952" v="1786" actId="478"/>
            <ac:picMkLst>
              <pc:docMk/>
              <pc:sldMasterMk cId="4110250613" sldId="2147483664"/>
              <pc:sldLayoutMk cId="3909996604" sldId="2147483686"/>
              <ac:picMk id="6" creationId="{DF4E0EE0-AEF4-AD4D-81CB-48920ADF0F31}"/>
            </ac:picMkLst>
          </pc:picChg>
          <pc:picChg chg="add mod">
            <ac:chgData name="Maximilien Schmidt" userId="934edbb4-d83f-4350-bf75-734323661350" providerId="ADAL" clId="{53FB8DDD-BE2C-F14A-BBE6-6EF6CEE0DD73}" dt="2021-12-16T10:36:28.606" v="1797" actId="1076"/>
            <ac:picMkLst>
              <pc:docMk/>
              <pc:sldMasterMk cId="4110250613" sldId="2147483664"/>
              <pc:sldLayoutMk cId="3909996604" sldId="2147483686"/>
              <ac:picMk id="7" creationId="{793A8FE4-2B4E-7A41-B716-06F60B071366}"/>
            </ac:picMkLst>
          </pc:picChg>
        </pc:sldLayoutChg>
      </pc:sldMasterChg>
      <pc:sldMasterChg chg="new del mod addSldLayout delSldLayout">
        <pc:chgData name="Maximilien Schmidt" userId="934edbb4-d83f-4350-bf75-734323661350" providerId="ADAL" clId="{53FB8DDD-BE2C-F14A-BBE6-6EF6CEE0DD73}" dt="2021-12-09T14:16:27.287" v="1118" actId="2696"/>
        <pc:sldMasterMkLst>
          <pc:docMk/>
          <pc:sldMasterMk cId="313672350" sldId="2147483665"/>
        </pc:sldMasterMkLst>
        <pc:sldLayoutChg chg="new del replId">
          <pc:chgData name="Maximilien Schmidt" userId="934edbb4-d83f-4350-bf75-734323661350" providerId="ADAL" clId="{53FB8DDD-BE2C-F14A-BBE6-6EF6CEE0DD73}" dt="2021-12-09T14:16:27.261" v="1107" actId="2696"/>
          <pc:sldLayoutMkLst>
            <pc:docMk/>
            <pc:sldMasterMk cId="313672350" sldId="2147483665"/>
            <pc:sldLayoutMk cId="741452307" sldId="2147483666"/>
          </pc:sldLayoutMkLst>
        </pc:sldLayoutChg>
        <pc:sldLayoutChg chg="new del replId">
          <pc:chgData name="Maximilien Schmidt" userId="934edbb4-d83f-4350-bf75-734323661350" providerId="ADAL" clId="{53FB8DDD-BE2C-F14A-BBE6-6EF6CEE0DD73}" dt="2021-12-09T14:16:27.262" v="1108" actId="2696"/>
          <pc:sldLayoutMkLst>
            <pc:docMk/>
            <pc:sldMasterMk cId="313672350" sldId="2147483665"/>
            <pc:sldLayoutMk cId="3909014862" sldId="2147483667"/>
          </pc:sldLayoutMkLst>
        </pc:sldLayoutChg>
        <pc:sldLayoutChg chg="new del replId">
          <pc:chgData name="Maximilien Schmidt" userId="934edbb4-d83f-4350-bf75-734323661350" providerId="ADAL" clId="{53FB8DDD-BE2C-F14A-BBE6-6EF6CEE0DD73}" dt="2021-12-09T14:16:27.264" v="1109" actId="2696"/>
          <pc:sldLayoutMkLst>
            <pc:docMk/>
            <pc:sldMasterMk cId="313672350" sldId="2147483665"/>
            <pc:sldLayoutMk cId="2156712567" sldId="2147483668"/>
          </pc:sldLayoutMkLst>
        </pc:sldLayoutChg>
        <pc:sldLayoutChg chg="new del replId">
          <pc:chgData name="Maximilien Schmidt" userId="934edbb4-d83f-4350-bf75-734323661350" providerId="ADAL" clId="{53FB8DDD-BE2C-F14A-BBE6-6EF6CEE0DD73}" dt="2021-12-09T14:16:27.267" v="1110" actId="2696"/>
          <pc:sldLayoutMkLst>
            <pc:docMk/>
            <pc:sldMasterMk cId="313672350" sldId="2147483665"/>
            <pc:sldLayoutMk cId="3864963709" sldId="2147483669"/>
          </pc:sldLayoutMkLst>
        </pc:sldLayoutChg>
        <pc:sldLayoutChg chg="new del replId">
          <pc:chgData name="Maximilien Schmidt" userId="934edbb4-d83f-4350-bf75-734323661350" providerId="ADAL" clId="{53FB8DDD-BE2C-F14A-BBE6-6EF6CEE0DD73}" dt="2021-12-09T14:16:27.272" v="1111" actId="2696"/>
          <pc:sldLayoutMkLst>
            <pc:docMk/>
            <pc:sldMasterMk cId="313672350" sldId="2147483665"/>
            <pc:sldLayoutMk cId="578371" sldId="2147483670"/>
          </pc:sldLayoutMkLst>
        </pc:sldLayoutChg>
        <pc:sldLayoutChg chg="new del replId">
          <pc:chgData name="Maximilien Schmidt" userId="934edbb4-d83f-4350-bf75-734323661350" providerId="ADAL" clId="{53FB8DDD-BE2C-F14A-BBE6-6EF6CEE0DD73}" dt="2021-12-09T14:16:27.275" v="1112" actId="2696"/>
          <pc:sldLayoutMkLst>
            <pc:docMk/>
            <pc:sldMasterMk cId="313672350" sldId="2147483665"/>
            <pc:sldLayoutMk cId="166297362" sldId="2147483671"/>
          </pc:sldLayoutMkLst>
        </pc:sldLayoutChg>
        <pc:sldLayoutChg chg="new del replId">
          <pc:chgData name="Maximilien Schmidt" userId="934edbb4-d83f-4350-bf75-734323661350" providerId="ADAL" clId="{53FB8DDD-BE2C-F14A-BBE6-6EF6CEE0DD73}" dt="2021-12-09T14:16:27.278" v="1113" actId="2696"/>
          <pc:sldLayoutMkLst>
            <pc:docMk/>
            <pc:sldMasterMk cId="313672350" sldId="2147483665"/>
            <pc:sldLayoutMk cId="788539587" sldId="2147483672"/>
          </pc:sldLayoutMkLst>
        </pc:sldLayoutChg>
        <pc:sldLayoutChg chg="new del replId">
          <pc:chgData name="Maximilien Schmidt" userId="934edbb4-d83f-4350-bf75-734323661350" providerId="ADAL" clId="{53FB8DDD-BE2C-F14A-BBE6-6EF6CEE0DD73}" dt="2021-12-09T14:16:27.280" v="1114" actId="2696"/>
          <pc:sldLayoutMkLst>
            <pc:docMk/>
            <pc:sldMasterMk cId="313672350" sldId="2147483665"/>
            <pc:sldLayoutMk cId="4261637868" sldId="2147483673"/>
          </pc:sldLayoutMkLst>
        </pc:sldLayoutChg>
        <pc:sldLayoutChg chg="new del replId">
          <pc:chgData name="Maximilien Schmidt" userId="934edbb4-d83f-4350-bf75-734323661350" providerId="ADAL" clId="{53FB8DDD-BE2C-F14A-BBE6-6EF6CEE0DD73}" dt="2021-12-09T14:16:27.282" v="1115" actId="2696"/>
          <pc:sldLayoutMkLst>
            <pc:docMk/>
            <pc:sldMasterMk cId="313672350" sldId="2147483665"/>
            <pc:sldLayoutMk cId="876414189" sldId="2147483674"/>
          </pc:sldLayoutMkLst>
        </pc:sldLayoutChg>
        <pc:sldLayoutChg chg="new del replId">
          <pc:chgData name="Maximilien Schmidt" userId="934edbb4-d83f-4350-bf75-734323661350" providerId="ADAL" clId="{53FB8DDD-BE2C-F14A-BBE6-6EF6CEE0DD73}" dt="2021-12-09T14:16:27.283" v="1116" actId="2696"/>
          <pc:sldLayoutMkLst>
            <pc:docMk/>
            <pc:sldMasterMk cId="313672350" sldId="2147483665"/>
            <pc:sldLayoutMk cId="2501970330" sldId="2147483675"/>
          </pc:sldLayoutMkLst>
        </pc:sldLayoutChg>
        <pc:sldLayoutChg chg="new del replId">
          <pc:chgData name="Maximilien Schmidt" userId="934edbb4-d83f-4350-bf75-734323661350" providerId="ADAL" clId="{53FB8DDD-BE2C-F14A-BBE6-6EF6CEE0DD73}" dt="2021-12-09T14:16:27.285" v="1117" actId="2696"/>
          <pc:sldLayoutMkLst>
            <pc:docMk/>
            <pc:sldMasterMk cId="313672350" sldId="2147483665"/>
            <pc:sldLayoutMk cId="472657932" sldId="2147483676"/>
          </pc:sldLayoutMkLst>
        </pc:sldLayoutChg>
      </pc:sldMasterChg>
      <pc:sldMasterChg chg="new del mod addSldLayout delSldLayout">
        <pc:chgData name="Maximilien Schmidt" userId="934edbb4-d83f-4350-bf75-734323661350" providerId="ADAL" clId="{53FB8DDD-BE2C-F14A-BBE6-6EF6CEE0DD73}" dt="2021-12-09T14:16:09.919" v="1105" actId="2696"/>
        <pc:sldMasterMkLst>
          <pc:docMk/>
          <pc:sldMasterMk cId="570946485" sldId="2147483665"/>
        </pc:sldMasterMkLst>
        <pc:sldLayoutChg chg="new del replId">
          <pc:chgData name="Maximilien Schmidt" userId="934edbb4-d83f-4350-bf75-734323661350" providerId="ADAL" clId="{53FB8DDD-BE2C-F14A-BBE6-6EF6CEE0DD73}" dt="2021-12-09T14:16:09.896" v="1094" actId="2696"/>
          <pc:sldLayoutMkLst>
            <pc:docMk/>
            <pc:sldMasterMk cId="570946485" sldId="2147483665"/>
            <pc:sldLayoutMk cId="514380267" sldId="2147483666"/>
          </pc:sldLayoutMkLst>
        </pc:sldLayoutChg>
        <pc:sldLayoutChg chg="new del replId">
          <pc:chgData name="Maximilien Schmidt" userId="934edbb4-d83f-4350-bf75-734323661350" providerId="ADAL" clId="{53FB8DDD-BE2C-F14A-BBE6-6EF6CEE0DD73}" dt="2021-12-09T14:16:09.900" v="1095" actId="2696"/>
          <pc:sldLayoutMkLst>
            <pc:docMk/>
            <pc:sldMasterMk cId="570946485" sldId="2147483665"/>
            <pc:sldLayoutMk cId="4264422317" sldId="2147483667"/>
          </pc:sldLayoutMkLst>
        </pc:sldLayoutChg>
        <pc:sldLayoutChg chg="new del replId">
          <pc:chgData name="Maximilien Schmidt" userId="934edbb4-d83f-4350-bf75-734323661350" providerId="ADAL" clId="{53FB8DDD-BE2C-F14A-BBE6-6EF6CEE0DD73}" dt="2021-12-09T14:16:09.902" v="1096" actId="2696"/>
          <pc:sldLayoutMkLst>
            <pc:docMk/>
            <pc:sldMasterMk cId="570946485" sldId="2147483665"/>
            <pc:sldLayoutMk cId="3627224030" sldId="2147483668"/>
          </pc:sldLayoutMkLst>
        </pc:sldLayoutChg>
        <pc:sldLayoutChg chg="new del replId">
          <pc:chgData name="Maximilien Schmidt" userId="934edbb4-d83f-4350-bf75-734323661350" providerId="ADAL" clId="{53FB8DDD-BE2C-F14A-BBE6-6EF6CEE0DD73}" dt="2021-12-09T14:16:09.904" v="1097" actId="2696"/>
          <pc:sldLayoutMkLst>
            <pc:docMk/>
            <pc:sldMasterMk cId="570946485" sldId="2147483665"/>
            <pc:sldLayoutMk cId="2365047827" sldId="2147483669"/>
          </pc:sldLayoutMkLst>
        </pc:sldLayoutChg>
        <pc:sldLayoutChg chg="new del replId">
          <pc:chgData name="Maximilien Schmidt" userId="934edbb4-d83f-4350-bf75-734323661350" providerId="ADAL" clId="{53FB8DDD-BE2C-F14A-BBE6-6EF6CEE0DD73}" dt="2021-12-09T14:16:09.906" v="1098" actId="2696"/>
          <pc:sldLayoutMkLst>
            <pc:docMk/>
            <pc:sldMasterMk cId="570946485" sldId="2147483665"/>
            <pc:sldLayoutMk cId="486639350" sldId="2147483670"/>
          </pc:sldLayoutMkLst>
        </pc:sldLayoutChg>
        <pc:sldLayoutChg chg="new del replId">
          <pc:chgData name="Maximilien Schmidt" userId="934edbb4-d83f-4350-bf75-734323661350" providerId="ADAL" clId="{53FB8DDD-BE2C-F14A-BBE6-6EF6CEE0DD73}" dt="2021-12-09T14:16:09.907" v="1099" actId="2696"/>
          <pc:sldLayoutMkLst>
            <pc:docMk/>
            <pc:sldMasterMk cId="570946485" sldId="2147483665"/>
            <pc:sldLayoutMk cId="3206022325" sldId="2147483671"/>
          </pc:sldLayoutMkLst>
        </pc:sldLayoutChg>
        <pc:sldLayoutChg chg="new del replId">
          <pc:chgData name="Maximilien Schmidt" userId="934edbb4-d83f-4350-bf75-734323661350" providerId="ADAL" clId="{53FB8DDD-BE2C-F14A-BBE6-6EF6CEE0DD73}" dt="2021-12-09T14:16:09.908" v="1100" actId="2696"/>
          <pc:sldLayoutMkLst>
            <pc:docMk/>
            <pc:sldMasterMk cId="570946485" sldId="2147483665"/>
            <pc:sldLayoutMk cId="338424004" sldId="2147483672"/>
          </pc:sldLayoutMkLst>
        </pc:sldLayoutChg>
        <pc:sldLayoutChg chg="new del replId">
          <pc:chgData name="Maximilien Schmidt" userId="934edbb4-d83f-4350-bf75-734323661350" providerId="ADAL" clId="{53FB8DDD-BE2C-F14A-BBE6-6EF6CEE0DD73}" dt="2021-12-09T14:16:09.910" v="1101" actId="2696"/>
          <pc:sldLayoutMkLst>
            <pc:docMk/>
            <pc:sldMasterMk cId="570946485" sldId="2147483665"/>
            <pc:sldLayoutMk cId="1676423633" sldId="2147483673"/>
          </pc:sldLayoutMkLst>
        </pc:sldLayoutChg>
        <pc:sldLayoutChg chg="new del replId">
          <pc:chgData name="Maximilien Schmidt" userId="934edbb4-d83f-4350-bf75-734323661350" providerId="ADAL" clId="{53FB8DDD-BE2C-F14A-BBE6-6EF6CEE0DD73}" dt="2021-12-09T14:16:09.911" v="1102" actId="2696"/>
          <pc:sldLayoutMkLst>
            <pc:docMk/>
            <pc:sldMasterMk cId="570946485" sldId="2147483665"/>
            <pc:sldLayoutMk cId="712693049" sldId="2147483674"/>
          </pc:sldLayoutMkLst>
        </pc:sldLayoutChg>
        <pc:sldLayoutChg chg="new del replId">
          <pc:chgData name="Maximilien Schmidt" userId="934edbb4-d83f-4350-bf75-734323661350" providerId="ADAL" clId="{53FB8DDD-BE2C-F14A-BBE6-6EF6CEE0DD73}" dt="2021-12-09T14:16:09.913" v="1103" actId="2696"/>
          <pc:sldLayoutMkLst>
            <pc:docMk/>
            <pc:sldMasterMk cId="570946485" sldId="2147483665"/>
            <pc:sldLayoutMk cId="2990076651" sldId="2147483675"/>
          </pc:sldLayoutMkLst>
        </pc:sldLayoutChg>
        <pc:sldLayoutChg chg="new del replId">
          <pc:chgData name="Maximilien Schmidt" userId="934edbb4-d83f-4350-bf75-734323661350" providerId="ADAL" clId="{53FB8DDD-BE2C-F14A-BBE6-6EF6CEE0DD73}" dt="2021-12-09T14:16:09.915" v="1104" actId="2696"/>
          <pc:sldLayoutMkLst>
            <pc:docMk/>
            <pc:sldMasterMk cId="570946485" sldId="2147483665"/>
            <pc:sldLayoutMk cId="2887603441" sldId="2147483676"/>
          </pc:sldLayoutMkLst>
        </pc:sldLayoutChg>
      </pc:sldMasterChg>
      <pc:sldMasterChg chg="add del mod">
        <pc:chgData name="Maximilien Schmidt" userId="934edbb4-d83f-4350-bf75-734323661350" providerId="ADAL" clId="{53FB8DDD-BE2C-F14A-BBE6-6EF6CEE0DD73}" dt="2021-12-09T10:53:14.820" v="1090" actId="2696"/>
        <pc:sldMasterMkLst>
          <pc:docMk/>
          <pc:sldMasterMk cId="2914570475" sldId="2147483665"/>
        </pc:sldMasterMkLst>
      </pc:sldMasterChg>
      <pc:sldMasterChg chg="new del mod addSldLayout delSldLayout">
        <pc:chgData name="Maximilien Schmidt" userId="934edbb4-d83f-4350-bf75-734323661350" providerId="ADAL" clId="{53FB8DDD-BE2C-F14A-BBE6-6EF6CEE0DD73}" dt="2021-12-09T10:53:00.651" v="1088" actId="2696"/>
        <pc:sldMasterMkLst>
          <pc:docMk/>
          <pc:sldMasterMk cId="3121606878" sldId="2147483665"/>
        </pc:sldMasterMkLst>
        <pc:sldLayoutChg chg="new del replId">
          <pc:chgData name="Maximilien Schmidt" userId="934edbb4-d83f-4350-bf75-734323661350" providerId="ADAL" clId="{53FB8DDD-BE2C-F14A-BBE6-6EF6CEE0DD73}" dt="2021-12-09T10:53:00.631" v="1077" actId="2696"/>
          <pc:sldLayoutMkLst>
            <pc:docMk/>
            <pc:sldMasterMk cId="3121606878" sldId="2147483665"/>
            <pc:sldLayoutMk cId="1224121797" sldId="2147483666"/>
          </pc:sldLayoutMkLst>
        </pc:sldLayoutChg>
        <pc:sldLayoutChg chg="new del replId">
          <pc:chgData name="Maximilien Schmidt" userId="934edbb4-d83f-4350-bf75-734323661350" providerId="ADAL" clId="{53FB8DDD-BE2C-F14A-BBE6-6EF6CEE0DD73}" dt="2021-12-09T10:53:00.633" v="1078" actId="2696"/>
          <pc:sldLayoutMkLst>
            <pc:docMk/>
            <pc:sldMasterMk cId="3121606878" sldId="2147483665"/>
            <pc:sldLayoutMk cId="3935942506" sldId="2147483667"/>
          </pc:sldLayoutMkLst>
        </pc:sldLayoutChg>
        <pc:sldLayoutChg chg="new del replId">
          <pc:chgData name="Maximilien Schmidt" userId="934edbb4-d83f-4350-bf75-734323661350" providerId="ADAL" clId="{53FB8DDD-BE2C-F14A-BBE6-6EF6CEE0DD73}" dt="2021-12-09T10:53:00.635" v="1079" actId="2696"/>
          <pc:sldLayoutMkLst>
            <pc:docMk/>
            <pc:sldMasterMk cId="3121606878" sldId="2147483665"/>
            <pc:sldLayoutMk cId="1594432472" sldId="2147483668"/>
          </pc:sldLayoutMkLst>
        </pc:sldLayoutChg>
        <pc:sldLayoutChg chg="new del replId">
          <pc:chgData name="Maximilien Schmidt" userId="934edbb4-d83f-4350-bf75-734323661350" providerId="ADAL" clId="{53FB8DDD-BE2C-F14A-BBE6-6EF6CEE0DD73}" dt="2021-12-09T10:53:00.637" v="1080" actId="2696"/>
          <pc:sldLayoutMkLst>
            <pc:docMk/>
            <pc:sldMasterMk cId="3121606878" sldId="2147483665"/>
            <pc:sldLayoutMk cId="2490445245" sldId="2147483669"/>
          </pc:sldLayoutMkLst>
        </pc:sldLayoutChg>
        <pc:sldLayoutChg chg="new del replId">
          <pc:chgData name="Maximilien Schmidt" userId="934edbb4-d83f-4350-bf75-734323661350" providerId="ADAL" clId="{53FB8DDD-BE2C-F14A-BBE6-6EF6CEE0DD73}" dt="2021-12-09T10:53:00.639" v="1081" actId="2696"/>
          <pc:sldLayoutMkLst>
            <pc:docMk/>
            <pc:sldMasterMk cId="3121606878" sldId="2147483665"/>
            <pc:sldLayoutMk cId="755632111" sldId="2147483670"/>
          </pc:sldLayoutMkLst>
        </pc:sldLayoutChg>
        <pc:sldLayoutChg chg="new del replId">
          <pc:chgData name="Maximilien Schmidt" userId="934edbb4-d83f-4350-bf75-734323661350" providerId="ADAL" clId="{53FB8DDD-BE2C-F14A-BBE6-6EF6CEE0DD73}" dt="2021-12-09T10:53:00.641" v="1082" actId="2696"/>
          <pc:sldLayoutMkLst>
            <pc:docMk/>
            <pc:sldMasterMk cId="3121606878" sldId="2147483665"/>
            <pc:sldLayoutMk cId="3743552114" sldId="2147483671"/>
          </pc:sldLayoutMkLst>
        </pc:sldLayoutChg>
        <pc:sldLayoutChg chg="new del replId">
          <pc:chgData name="Maximilien Schmidt" userId="934edbb4-d83f-4350-bf75-734323661350" providerId="ADAL" clId="{53FB8DDD-BE2C-F14A-BBE6-6EF6CEE0DD73}" dt="2021-12-09T10:53:00.642" v="1083" actId="2696"/>
          <pc:sldLayoutMkLst>
            <pc:docMk/>
            <pc:sldMasterMk cId="3121606878" sldId="2147483665"/>
            <pc:sldLayoutMk cId="3796229111" sldId="2147483672"/>
          </pc:sldLayoutMkLst>
        </pc:sldLayoutChg>
        <pc:sldLayoutChg chg="new del replId">
          <pc:chgData name="Maximilien Schmidt" userId="934edbb4-d83f-4350-bf75-734323661350" providerId="ADAL" clId="{53FB8DDD-BE2C-F14A-BBE6-6EF6CEE0DD73}" dt="2021-12-09T10:53:00.644" v="1084" actId="2696"/>
          <pc:sldLayoutMkLst>
            <pc:docMk/>
            <pc:sldMasterMk cId="3121606878" sldId="2147483665"/>
            <pc:sldLayoutMk cId="1216297870" sldId="2147483673"/>
          </pc:sldLayoutMkLst>
        </pc:sldLayoutChg>
        <pc:sldLayoutChg chg="new del replId">
          <pc:chgData name="Maximilien Schmidt" userId="934edbb4-d83f-4350-bf75-734323661350" providerId="ADAL" clId="{53FB8DDD-BE2C-F14A-BBE6-6EF6CEE0DD73}" dt="2021-12-09T10:53:00.646" v="1085" actId="2696"/>
          <pc:sldLayoutMkLst>
            <pc:docMk/>
            <pc:sldMasterMk cId="3121606878" sldId="2147483665"/>
            <pc:sldLayoutMk cId="1616377107" sldId="2147483674"/>
          </pc:sldLayoutMkLst>
        </pc:sldLayoutChg>
        <pc:sldLayoutChg chg="new del replId">
          <pc:chgData name="Maximilien Schmidt" userId="934edbb4-d83f-4350-bf75-734323661350" providerId="ADAL" clId="{53FB8DDD-BE2C-F14A-BBE6-6EF6CEE0DD73}" dt="2021-12-09T10:53:00.648" v="1086" actId="2696"/>
          <pc:sldLayoutMkLst>
            <pc:docMk/>
            <pc:sldMasterMk cId="3121606878" sldId="2147483665"/>
            <pc:sldLayoutMk cId="3566596065" sldId="2147483675"/>
          </pc:sldLayoutMkLst>
        </pc:sldLayoutChg>
        <pc:sldLayoutChg chg="new del replId">
          <pc:chgData name="Maximilien Schmidt" userId="934edbb4-d83f-4350-bf75-734323661350" providerId="ADAL" clId="{53FB8DDD-BE2C-F14A-BBE6-6EF6CEE0DD73}" dt="2021-12-09T10:53:00.649" v="1087" actId="2696"/>
          <pc:sldLayoutMkLst>
            <pc:docMk/>
            <pc:sldMasterMk cId="3121606878" sldId="2147483665"/>
            <pc:sldLayoutMk cId="2223452040" sldId="2147483676"/>
          </pc:sldLayoutMkLst>
        </pc:sldLayoutChg>
      </pc:sldMasterChg>
      <pc:sldMasterChg chg="new del mod addSldLayout delSldLayout">
        <pc:chgData name="Maximilien Schmidt" userId="934edbb4-d83f-4350-bf75-734323661350" providerId="ADAL" clId="{53FB8DDD-BE2C-F14A-BBE6-6EF6CEE0DD73}" dt="2021-12-16T09:44:28.838" v="1638" actId="6938"/>
        <pc:sldMasterMkLst>
          <pc:docMk/>
          <pc:sldMasterMk cId="2904952719" sldId="2147483676"/>
        </pc:sldMasterMkLst>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3472055579" sldId="2147483677"/>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896901764" sldId="2147483678"/>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617517512" sldId="2147483679"/>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4000333922" sldId="2147483680"/>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1549865215" sldId="2147483681"/>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730401591" sldId="2147483682"/>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3093118966" sldId="2147483683"/>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3122838318" sldId="2147483684"/>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3528796043" sldId="2147483685"/>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1955680139" sldId="2147483686"/>
          </pc:sldLayoutMkLst>
        </pc:sldLayoutChg>
        <pc:sldLayoutChg chg="new del replId">
          <pc:chgData name="Maximilien Schmidt" userId="934edbb4-d83f-4350-bf75-734323661350" providerId="ADAL" clId="{53FB8DDD-BE2C-F14A-BBE6-6EF6CEE0DD73}" dt="2021-12-16T09:44:28.838" v="1638" actId="6938"/>
          <pc:sldLayoutMkLst>
            <pc:docMk/>
            <pc:sldMasterMk cId="2904952719" sldId="2147483676"/>
            <pc:sldLayoutMk cId="3152244411" sldId="2147483687"/>
          </pc:sldLayoutMkLst>
        </pc:sldLayoutChg>
      </pc:sldMasterChg>
    </pc:docChg>
  </pc:docChgLst>
  <pc:docChgLst>
    <pc:chgData name="Erwan Fleury" userId="00dfd373-1dbf-4c98-9c37-cb8e683e8d06" providerId="ADAL" clId="{15B25586-72C7-4F87-AF2C-98CC230D70E5}"/>
    <pc:docChg chg="custSel addSld delSld modMainMaster">
      <pc:chgData name="Erwan Fleury" userId="00dfd373-1dbf-4c98-9c37-cb8e683e8d06" providerId="ADAL" clId="{15B25586-72C7-4F87-AF2C-98CC230D70E5}" dt="2021-12-17T10:46:50.020" v="7" actId="47"/>
      <pc:docMkLst>
        <pc:docMk/>
      </pc:docMkLst>
      <pc:sldChg chg="add del">
        <pc:chgData name="Erwan Fleury" userId="00dfd373-1dbf-4c98-9c37-cb8e683e8d06" providerId="ADAL" clId="{15B25586-72C7-4F87-AF2C-98CC230D70E5}" dt="2021-12-17T10:46:50.020" v="7" actId="47"/>
        <pc:sldMkLst>
          <pc:docMk/>
          <pc:sldMk cId="2176285219" sldId="275"/>
        </pc:sldMkLst>
      </pc:sldChg>
      <pc:sldMasterChg chg="delSp modSp mod">
        <pc:chgData name="Erwan Fleury" userId="00dfd373-1dbf-4c98-9c37-cb8e683e8d06" providerId="ADAL" clId="{15B25586-72C7-4F87-AF2C-98CC230D70E5}" dt="2021-12-17T10:45:57.829" v="2" actId="404"/>
        <pc:sldMasterMkLst>
          <pc:docMk/>
          <pc:sldMasterMk cId="3136449337" sldId="2147483648"/>
        </pc:sldMasterMkLst>
        <pc:spChg chg="del">
          <ac:chgData name="Erwan Fleury" userId="00dfd373-1dbf-4c98-9c37-cb8e683e8d06" providerId="ADAL" clId="{15B25586-72C7-4F87-AF2C-98CC230D70E5}" dt="2021-12-17T10:45:46.428" v="0" actId="478"/>
          <ac:spMkLst>
            <pc:docMk/>
            <pc:sldMasterMk cId="3136449337" sldId="2147483648"/>
            <ac:spMk id="3" creationId="{B20D7993-6BEE-C543-B30F-540211FED184}"/>
          </ac:spMkLst>
        </pc:spChg>
        <pc:spChg chg="mod">
          <ac:chgData name="Erwan Fleury" userId="00dfd373-1dbf-4c98-9c37-cb8e683e8d06" providerId="ADAL" clId="{15B25586-72C7-4F87-AF2C-98CC230D70E5}" dt="2021-12-17T10:45:57.829" v="2" actId="404"/>
          <ac:spMkLst>
            <pc:docMk/>
            <pc:sldMasterMk cId="3136449337" sldId="2147483648"/>
            <ac:spMk id="11" creationId="{5F2FD450-5DA4-CD46-A1EF-C747DF8237F1}"/>
          </ac:spMkLst>
        </pc:spChg>
      </pc:sldMasterChg>
      <pc:sldMasterChg chg="delSp modSp mod">
        <pc:chgData name="Erwan Fleury" userId="00dfd373-1dbf-4c98-9c37-cb8e683e8d06" providerId="ADAL" clId="{15B25586-72C7-4F87-AF2C-98CC230D70E5}" dt="2021-12-17T10:46:23.487" v="5" actId="404"/>
        <pc:sldMasterMkLst>
          <pc:docMk/>
          <pc:sldMasterMk cId="4110250613" sldId="2147483664"/>
        </pc:sldMasterMkLst>
        <pc:spChg chg="del">
          <ac:chgData name="Erwan Fleury" userId="00dfd373-1dbf-4c98-9c37-cb8e683e8d06" providerId="ADAL" clId="{15B25586-72C7-4F87-AF2C-98CC230D70E5}" dt="2021-12-17T10:46:13.617" v="3" actId="478"/>
          <ac:spMkLst>
            <pc:docMk/>
            <pc:sldMasterMk cId="4110250613" sldId="2147483664"/>
            <ac:spMk id="2" creationId="{ED89CB56-241A-9F4F-8430-0B88998784B3}"/>
          </ac:spMkLst>
        </pc:spChg>
        <pc:spChg chg="mod">
          <ac:chgData name="Erwan Fleury" userId="00dfd373-1dbf-4c98-9c37-cb8e683e8d06" providerId="ADAL" clId="{15B25586-72C7-4F87-AF2C-98CC230D70E5}" dt="2021-12-17T10:46:23.487" v="5" actId="404"/>
          <ac:spMkLst>
            <pc:docMk/>
            <pc:sldMasterMk cId="4110250613" sldId="2147483664"/>
            <ac:spMk id="3" creationId="{D1D075D6-62DE-B046-89F5-AE941D4F617C}"/>
          </ac:spMkLst>
        </pc:spChg>
      </pc:sldMasterChg>
    </pc:docChg>
  </pc:docChgLst>
</pc:chgInfo>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latin typeface="Poppins" pitchFamily="2" charset="77"/>
                <a:cs typeface="Poppins" pitchFamily="2" charset="77"/>
              </a:rPr>
              <a:t>Titre du 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Feuil1!$B$1</c:f>
              <c:strCache>
                <c:ptCount val="1"/>
                <c:pt idx="0">
                  <c:v>Série 1</c:v>
                </c:pt>
              </c:strCache>
            </c:strRef>
          </c:tx>
          <c:spPr>
            <a:ln w="28575" cap="rnd">
              <a:solidFill>
                <a:schemeClr val="accent1"/>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88BD-5946-AE03-E8C18B8C8AA7}"/>
            </c:ext>
          </c:extLst>
        </c:ser>
        <c:ser>
          <c:idx val="1"/>
          <c:order val="1"/>
          <c:tx>
            <c:strRef>
              <c:f>Feuil1!$C$1</c:f>
              <c:strCache>
                <c:ptCount val="1"/>
                <c:pt idx="0">
                  <c:v>Série 2</c:v>
                </c:pt>
              </c:strCache>
            </c:strRef>
          </c:tx>
          <c:spPr>
            <a:ln w="28575" cap="rnd">
              <a:solidFill>
                <a:schemeClr val="accent2"/>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smooth val="0"/>
          <c:extLst xmlns:c16r2="http://schemas.microsoft.com/office/drawing/2015/06/chart">
            <c:ext xmlns:c16="http://schemas.microsoft.com/office/drawing/2014/chart" uri="{C3380CC4-5D6E-409C-BE32-E72D297353CC}">
              <c16:uniqueId val="{00000001-88BD-5946-AE03-E8C18B8C8AA7}"/>
            </c:ext>
          </c:extLst>
        </c:ser>
        <c:ser>
          <c:idx val="2"/>
          <c:order val="2"/>
          <c:tx>
            <c:strRef>
              <c:f>Feuil1!$D$1</c:f>
              <c:strCache>
                <c:ptCount val="1"/>
                <c:pt idx="0">
                  <c:v>Série 3</c:v>
                </c:pt>
              </c:strCache>
            </c:strRef>
          </c:tx>
          <c:spPr>
            <a:ln w="28575" cap="rnd">
              <a:solidFill>
                <a:schemeClr val="accent3"/>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smooth val="0"/>
          <c:extLst xmlns:c16r2="http://schemas.microsoft.com/office/drawing/2015/06/chart">
            <c:ext xmlns:c16="http://schemas.microsoft.com/office/drawing/2014/chart" uri="{C3380CC4-5D6E-409C-BE32-E72D297353CC}">
              <c16:uniqueId val="{00000002-88BD-5946-AE03-E8C18B8C8AA7}"/>
            </c:ext>
          </c:extLst>
        </c:ser>
        <c:dLbls>
          <c:showLegendKey val="0"/>
          <c:showVal val="0"/>
          <c:showCatName val="0"/>
          <c:showSerName val="0"/>
          <c:showPercent val="0"/>
          <c:showBubbleSize val="0"/>
        </c:dLbls>
        <c:smooth val="0"/>
        <c:axId val="-846356544"/>
        <c:axId val="-1016196864"/>
      </c:lineChart>
      <c:catAx>
        <c:axId val="-84635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6196864"/>
        <c:crosses val="autoZero"/>
        <c:auto val="1"/>
        <c:lblAlgn val="ctr"/>
        <c:lblOffset val="100"/>
        <c:noMultiLvlLbl val="0"/>
      </c:catAx>
      <c:valAx>
        <c:axId val="-101619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635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latin typeface="Poppins" pitchFamily="2" charset="77"/>
                <a:cs typeface="Poppins" pitchFamily="2" charset="77"/>
              </a:rPr>
              <a:t>Titre du 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4A3-E94F-96E5-CD8551816887}"/>
            </c:ext>
          </c:extLst>
        </c:ser>
        <c:ser>
          <c:idx val="1"/>
          <c:order val="1"/>
          <c:tx>
            <c:strRef>
              <c:f>Feuil1!$C$1</c:f>
              <c:strCache>
                <c:ptCount val="1"/>
                <c:pt idx="0">
                  <c:v>Série 2</c:v>
                </c:pt>
              </c:strCache>
            </c:strRef>
          </c:tx>
          <c:spPr>
            <a:solidFill>
              <a:schemeClr val="accent2"/>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extLst xmlns:c16r2="http://schemas.microsoft.com/office/drawing/2015/06/chart">
            <c:ext xmlns:c16="http://schemas.microsoft.com/office/drawing/2014/chart" uri="{C3380CC4-5D6E-409C-BE32-E72D297353CC}">
              <c16:uniqueId val="{00000001-24A3-E94F-96E5-CD8551816887}"/>
            </c:ext>
          </c:extLst>
        </c:ser>
        <c:ser>
          <c:idx val="2"/>
          <c:order val="2"/>
          <c:tx>
            <c:strRef>
              <c:f>Feuil1!$D$1</c:f>
              <c:strCache>
                <c:ptCount val="1"/>
                <c:pt idx="0">
                  <c:v>Série 3</c:v>
                </c:pt>
              </c:strCache>
            </c:strRef>
          </c:tx>
          <c:spPr>
            <a:solidFill>
              <a:schemeClr val="accent3"/>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extLst xmlns:c16r2="http://schemas.microsoft.com/office/drawing/2015/06/chart">
            <c:ext xmlns:c16="http://schemas.microsoft.com/office/drawing/2014/chart" uri="{C3380CC4-5D6E-409C-BE32-E72D297353CC}">
              <c16:uniqueId val="{00000002-24A3-E94F-96E5-CD8551816887}"/>
            </c:ext>
          </c:extLst>
        </c:ser>
        <c:dLbls>
          <c:showLegendKey val="0"/>
          <c:showVal val="0"/>
          <c:showCatName val="0"/>
          <c:showSerName val="0"/>
          <c:showPercent val="0"/>
          <c:showBubbleSize val="0"/>
        </c:dLbls>
        <c:gapWidth val="354"/>
        <c:overlap val="-16"/>
        <c:axId val="-1011565520"/>
        <c:axId val="-1011679024"/>
      </c:barChart>
      <c:catAx>
        <c:axId val="-101156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1679024"/>
        <c:crosses val="autoZero"/>
        <c:auto val="1"/>
        <c:lblAlgn val="ctr"/>
        <c:lblOffset val="100"/>
        <c:noMultiLvlLbl val="0"/>
      </c:catAx>
      <c:valAx>
        <c:axId val="-101167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156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t>Titre du </a:t>
            </a:r>
            <a:r>
              <a:rPr lang="fr-FR" dirty="0">
                <a:latin typeface="Poppins" pitchFamily="2" charset="77"/>
                <a:cs typeface="Poppins" pitchFamily="2" charset="77"/>
              </a:rPr>
              <a:t>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Feuil1!$B$1</c:f>
              <c:strCache>
                <c:ptCount val="1"/>
                <c:pt idx="0">
                  <c:v>Série 1</c:v>
                </c:pt>
              </c:strCache>
            </c:strRef>
          </c:tx>
          <c:spPr>
            <a:solidFill>
              <a:schemeClr val="accent1"/>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386-D44E-A15B-DFA7F94C2AF4}"/>
            </c:ext>
          </c:extLst>
        </c:ser>
        <c:ser>
          <c:idx val="1"/>
          <c:order val="1"/>
          <c:tx>
            <c:strRef>
              <c:f>Feuil1!$C$1</c:f>
              <c:strCache>
                <c:ptCount val="1"/>
                <c:pt idx="0">
                  <c:v>Série 2</c:v>
                </c:pt>
              </c:strCache>
            </c:strRef>
          </c:tx>
          <c:spPr>
            <a:solidFill>
              <a:schemeClr val="accent2"/>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extLst xmlns:c16r2="http://schemas.microsoft.com/office/drawing/2015/06/chart">
            <c:ext xmlns:c16="http://schemas.microsoft.com/office/drawing/2014/chart" uri="{C3380CC4-5D6E-409C-BE32-E72D297353CC}">
              <c16:uniqueId val="{00000001-D386-D44E-A15B-DFA7F94C2AF4}"/>
            </c:ext>
          </c:extLst>
        </c:ser>
        <c:ser>
          <c:idx val="2"/>
          <c:order val="2"/>
          <c:tx>
            <c:strRef>
              <c:f>Feuil1!$D$1</c:f>
              <c:strCache>
                <c:ptCount val="1"/>
                <c:pt idx="0">
                  <c:v>Série 3</c:v>
                </c:pt>
              </c:strCache>
            </c:strRef>
          </c:tx>
          <c:spPr>
            <a:solidFill>
              <a:schemeClr val="accent3"/>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extLst xmlns:c16r2="http://schemas.microsoft.com/office/drawing/2015/06/chart">
            <c:ext xmlns:c16="http://schemas.microsoft.com/office/drawing/2014/chart" uri="{C3380CC4-5D6E-409C-BE32-E72D297353CC}">
              <c16:uniqueId val="{00000002-D386-D44E-A15B-DFA7F94C2AF4}"/>
            </c:ext>
          </c:extLst>
        </c:ser>
        <c:dLbls>
          <c:showLegendKey val="0"/>
          <c:showVal val="0"/>
          <c:showCatName val="0"/>
          <c:showSerName val="0"/>
          <c:showPercent val="0"/>
          <c:showBubbleSize val="0"/>
        </c:dLbls>
        <c:gapWidth val="150"/>
        <c:overlap val="100"/>
        <c:axId val="-1011165808"/>
        <c:axId val="-1011164032"/>
      </c:barChart>
      <c:catAx>
        <c:axId val="-101116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1164032"/>
        <c:crosses val="autoZero"/>
        <c:auto val="1"/>
        <c:lblAlgn val="ctr"/>
        <c:lblOffset val="100"/>
        <c:noMultiLvlLbl val="0"/>
      </c:catAx>
      <c:valAx>
        <c:axId val="-1011164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116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latin typeface="Poppins" pitchFamily="2" charset="77"/>
                <a:cs typeface="Poppins" pitchFamily="2" charset="77"/>
              </a:rPr>
              <a:t>Titre du 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Feuil1!$B$1</c:f>
              <c:strCache>
                <c:ptCount val="1"/>
                <c:pt idx="0">
                  <c:v>Série 1</c:v>
                </c:pt>
              </c:strCache>
            </c:strRef>
          </c:tx>
          <c:spPr>
            <a:solidFill>
              <a:schemeClr val="accent1"/>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0BB-6D4A-BA79-0F8E31F4F3E2}"/>
            </c:ext>
          </c:extLst>
        </c:ser>
        <c:ser>
          <c:idx val="1"/>
          <c:order val="1"/>
          <c:tx>
            <c:strRef>
              <c:f>Feuil1!$C$1</c:f>
              <c:strCache>
                <c:ptCount val="1"/>
                <c:pt idx="0">
                  <c:v>Série 2</c:v>
                </c:pt>
              </c:strCache>
            </c:strRef>
          </c:tx>
          <c:spPr>
            <a:solidFill>
              <a:schemeClr val="accent2"/>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extLst xmlns:c16r2="http://schemas.microsoft.com/office/drawing/2015/06/chart">
            <c:ext xmlns:c16="http://schemas.microsoft.com/office/drawing/2014/chart" uri="{C3380CC4-5D6E-409C-BE32-E72D297353CC}">
              <c16:uniqueId val="{00000001-00BB-6D4A-BA79-0F8E31F4F3E2}"/>
            </c:ext>
          </c:extLst>
        </c:ser>
        <c:ser>
          <c:idx val="2"/>
          <c:order val="2"/>
          <c:tx>
            <c:strRef>
              <c:f>Feuil1!$D$1</c:f>
              <c:strCache>
                <c:ptCount val="1"/>
                <c:pt idx="0">
                  <c:v>Série 3</c:v>
                </c:pt>
              </c:strCache>
            </c:strRef>
          </c:tx>
          <c:spPr>
            <a:solidFill>
              <a:schemeClr val="accent3"/>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extLst xmlns:c16r2="http://schemas.microsoft.com/office/drawing/2015/06/chart">
            <c:ext xmlns:c16="http://schemas.microsoft.com/office/drawing/2014/chart" uri="{C3380CC4-5D6E-409C-BE32-E72D297353CC}">
              <c16:uniqueId val="{00000002-00BB-6D4A-BA79-0F8E31F4F3E2}"/>
            </c:ext>
          </c:extLst>
        </c:ser>
        <c:dLbls>
          <c:showLegendKey val="0"/>
          <c:showVal val="0"/>
          <c:showCatName val="0"/>
          <c:showSerName val="0"/>
          <c:showPercent val="0"/>
          <c:showBubbleSize val="0"/>
        </c:dLbls>
        <c:gapWidth val="150"/>
        <c:overlap val="100"/>
        <c:axId val="-1019558480"/>
        <c:axId val="-1019609120"/>
      </c:barChart>
      <c:catAx>
        <c:axId val="-101955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609120"/>
        <c:crosses val="autoZero"/>
        <c:auto val="1"/>
        <c:lblAlgn val="ctr"/>
        <c:lblOffset val="100"/>
        <c:noMultiLvlLbl val="0"/>
      </c:catAx>
      <c:valAx>
        <c:axId val="-1019609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5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latin typeface="Poppins" pitchFamily="2" charset="77"/>
                <a:cs typeface="Poppins" pitchFamily="2" charset="77"/>
              </a:rPr>
              <a:t>Titre du 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Feuil1!$B$1</c:f>
              <c:strCache>
                <c:ptCount val="1"/>
                <c:pt idx="0">
                  <c:v>Série 1</c:v>
                </c:pt>
              </c:strCache>
            </c:strRef>
          </c:tx>
          <c:spPr>
            <a:ln w="28575" cap="rnd">
              <a:solidFill>
                <a:schemeClr val="accent1"/>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4E2D-E847-95ED-280800EA43EE}"/>
            </c:ext>
          </c:extLst>
        </c:ser>
        <c:ser>
          <c:idx val="1"/>
          <c:order val="1"/>
          <c:tx>
            <c:strRef>
              <c:f>Feuil1!$C$1</c:f>
              <c:strCache>
                <c:ptCount val="1"/>
                <c:pt idx="0">
                  <c:v>Série 2</c:v>
                </c:pt>
              </c:strCache>
            </c:strRef>
          </c:tx>
          <c:spPr>
            <a:ln w="28575" cap="rnd">
              <a:solidFill>
                <a:schemeClr val="accent2"/>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smooth val="0"/>
          <c:extLst xmlns:c16r2="http://schemas.microsoft.com/office/drawing/2015/06/chart">
            <c:ext xmlns:c16="http://schemas.microsoft.com/office/drawing/2014/chart" uri="{C3380CC4-5D6E-409C-BE32-E72D297353CC}">
              <c16:uniqueId val="{00000001-4E2D-E847-95ED-280800EA43EE}"/>
            </c:ext>
          </c:extLst>
        </c:ser>
        <c:ser>
          <c:idx val="2"/>
          <c:order val="2"/>
          <c:tx>
            <c:strRef>
              <c:f>Feuil1!$D$1</c:f>
              <c:strCache>
                <c:ptCount val="1"/>
                <c:pt idx="0">
                  <c:v>Série 3</c:v>
                </c:pt>
              </c:strCache>
            </c:strRef>
          </c:tx>
          <c:spPr>
            <a:ln w="28575" cap="rnd">
              <a:solidFill>
                <a:schemeClr val="accent3"/>
              </a:solidFill>
              <a:round/>
            </a:ln>
            <a:effectLst/>
          </c:spPr>
          <c:marker>
            <c:symbol val="none"/>
          </c:marker>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smooth val="0"/>
          <c:extLst xmlns:c16r2="http://schemas.microsoft.com/office/drawing/2015/06/chart">
            <c:ext xmlns:c16="http://schemas.microsoft.com/office/drawing/2014/chart" uri="{C3380CC4-5D6E-409C-BE32-E72D297353CC}">
              <c16:uniqueId val="{00000002-4E2D-E847-95ED-280800EA43EE}"/>
            </c:ext>
          </c:extLst>
        </c:ser>
        <c:dLbls>
          <c:showLegendKey val="0"/>
          <c:showVal val="0"/>
          <c:showCatName val="0"/>
          <c:showSerName val="0"/>
          <c:showPercent val="0"/>
          <c:showBubbleSize val="0"/>
        </c:dLbls>
        <c:smooth val="0"/>
        <c:axId val="-966825456"/>
        <c:axId val="-966852416"/>
      </c:lineChart>
      <c:catAx>
        <c:axId val="-96682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6852416"/>
        <c:crosses val="autoZero"/>
        <c:auto val="1"/>
        <c:lblAlgn val="ctr"/>
        <c:lblOffset val="100"/>
        <c:noMultiLvlLbl val="0"/>
      </c:catAx>
      <c:valAx>
        <c:axId val="-96685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682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latin typeface="Poppins" pitchFamily="2" charset="77"/>
                <a:cs typeface="Poppins" pitchFamily="2" charset="77"/>
              </a:rPr>
              <a:t>Titre du graphique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3DD-4248-BA46-2FB80A030233}"/>
            </c:ext>
          </c:extLst>
        </c:ser>
        <c:ser>
          <c:idx val="1"/>
          <c:order val="1"/>
          <c:tx>
            <c:strRef>
              <c:f>Feuil1!$C$1</c:f>
              <c:strCache>
                <c:ptCount val="1"/>
                <c:pt idx="0">
                  <c:v>Série 2</c:v>
                </c:pt>
              </c:strCache>
            </c:strRef>
          </c:tx>
          <c:spPr>
            <a:solidFill>
              <a:schemeClr val="accent2"/>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c:v>
                </c:pt>
                <c:pt idx="2">
                  <c:v>1.8</c:v>
                </c:pt>
                <c:pt idx="3">
                  <c:v>2.8</c:v>
                </c:pt>
              </c:numCache>
            </c:numRef>
          </c:val>
          <c:extLst xmlns:c16r2="http://schemas.microsoft.com/office/drawing/2015/06/chart">
            <c:ext xmlns:c16="http://schemas.microsoft.com/office/drawing/2014/chart" uri="{C3380CC4-5D6E-409C-BE32-E72D297353CC}">
              <c16:uniqueId val="{00000001-33DD-4248-BA46-2FB80A030233}"/>
            </c:ext>
          </c:extLst>
        </c:ser>
        <c:ser>
          <c:idx val="2"/>
          <c:order val="2"/>
          <c:tx>
            <c:strRef>
              <c:f>Feuil1!$D$1</c:f>
              <c:strCache>
                <c:ptCount val="1"/>
                <c:pt idx="0">
                  <c:v>Série 3</c:v>
                </c:pt>
              </c:strCache>
            </c:strRef>
          </c:tx>
          <c:spPr>
            <a:solidFill>
              <a:schemeClr val="accent3"/>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2.0</c:v>
                </c:pt>
                <c:pt idx="1">
                  <c:v>2.0</c:v>
                </c:pt>
                <c:pt idx="2">
                  <c:v>3.0</c:v>
                </c:pt>
                <c:pt idx="3">
                  <c:v>5.0</c:v>
                </c:pt>
              </c:numCache>
            </c:numRef>
          </c:val>
          <c:extLst xmlns:c16r2="http://schemas.microsoft.com/office/drawing/2015/06/chart">
            <c:ext xmlns:c16="http://schemas.microsoft.com/office/drawing/2014/chart" uri="{C3380CC4-5D6E-409C-BE32-E72D297353CC}">
              <c16:uniqueId val="{00000002-33DD-4248-BA46-2FB80A030233}"/>
            </c:ext>
          </c:extLst>
        </c:ser>
        <c:dLbls>
          <c:showLegendKey val="0"/>
          <c:showVal val="0"/>
          <c:showCatName val="0"/>
          <c:showSerName val="0"/>
          <c:showPercent val="0"/>
          <c:showBubbleSize val="0"/>
        </c:dLbls>
        <c:gapWidth val="354"/>
        <c:overlap val="-16"/>
        <c:axId val="-967070656"/>
        <c:axId val="-967311776"/>
      </c:barChart>
      <c:catAx>
        <c:axId val="-96707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311776"/>
        <c:crosses val="autoZero"/>
        <c:auto val="1"/>
        <c:lblAlgn val="ctr"/>
        <c:lblOffset val="100"/>
        <c:noMultiLvlLbl val="0"/>
      </c:catAx>
      <c:valAx>
        <c:axId val="-9673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7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D29C32-AEF8-4008-841E-67F00FCED079}" type="doc">
      <dgm:prSet loTypeId="urn:microsoft.com/office/officeart/2005/8/layout/hierarchy1" loCatId="hierarchy" qsTypeId="urn:microsoft.com/office/officeart/2005/8/quickstyle/3d3" qsCatId="3D" csTypeId="urn:microsoft.com/office/officeart/2005/8/colors/colorful3" csCatId="colorful" phldr="1"/>
      <dgm:spPr/>
      <dgm:t>
        <a:bodyPr/>
        <a:lstStyle/>
        <a:p>
          <a:endParaRPr lang="fr-FR"/>
        </a:p>
      </dgm:t>
    </dgm:pt>
    <dgm:pt modelId="{CF97C36A-887C-4E47-A40F-8FF761840ED1}">
      <dgm:prSet phldrT="[Texte]" custT="1"/>
      <dgm:spPr/>
      <dgm:t>
        <a:bodyPr/>
        <a:lstStyle/>
        <a:p>
          <a:r>
            <a:rPr lang="fr-FR" sz="1100" dirty="0" smtClean="0">
              <a:latin typeface="Poppins" charset="0"/>
              <a:ea typeface="Poppins" charset="0"/>
              <a:cs typeface="Poppins" charset="0"/>
            </a:rPr>
            <a:t>Envoi de votre préavis en recommandé avec accusé de réceptio</a:t>
          </a:r>
          <a:r>
            <a:rPr lang="fr-FR" sz="1100" dirty="0" smtClean="0"/>
            <a:t>n</a:t>
          </a:r>
          <a:endParaRPr lang="fr-FR" sz="1100" dirty="0"/>
        </a:p>
      </dgm:t>
    </dgm:pt>
    <dgm:pt modelId="{158C4642-2487-4727-A7F3-99CD8CEE0C69}" type="parTrans" cxnId="{E6F2588E-979E-4073-B41C-0A9B1FC9E8AF}">
      <dgm:prSet/>
      <dgm:spPr/>
      <dgm:t>
        <a:bodyPr/>
        <a:lstStyle/>
        <a:p>
          <a:endParaRPr lang="fr-FR"/>
        </a:p>
      </dgm:t>
    </dgm:pt>
    <dgm:pt modelId="{8F05E018-978C-4821-92EF-6E505E1BE807}" type="sibTrans" cxnId="{E6F2588E-979E-4073-B41C-0A9B1FC9E8AF}">
      <dgm:prSet/>
      <dgm:spPr/>
      <dgm:t>
        <a:bodyPr/>
        <a:lstStyle/>
        <a:p>
          <a:endParaRPr lang="fr-FR"/>
        </a:p>
      </dgm:t>
    </dgm:pt>
    <dgm:pt modelId="{D7522A48-3481-4DF7-99FF-E53E9DAEE6B2}">
      <dgm:prSet phldrT="[Texte]" custT="1"/>
      <dgm:spPr/>
      <dgm:t>
        <a:bodyPr/>
        <a:lstStyle/>
        <a:p>
          <a:r>
            <a:rPr lang="fr-FR" sz="1200" dirty="0">
              <a:latin typeface="Poppins" charset="0"/>
              <a:ea typeface="Poppins" charset="0"/>
              <a:cs typeface="Poppins" charset="0"/>
            </a:rPr>
            <a:t>Logement vide</a:t>
          </a:r>
        </a:p>
      </dgm:t>
    </dgm:pt>
    <dgm:pt modelId="{ACD1C635-B7C3-4B28-8E86-F15714A31841}" type="parTrans" cxnId="{DE602160-8BD8-4132-9389-747B33ED419D}">
      <dgm:prSet/>
      <dgm:spPr/>
      <dgm:t>
        <a:bodyPr/>
        <a:lstStyle/>
        <a:p>
          <a:endParaRPr lang="fr-FR"/>
        </a:p>
      </dgm:t>
    </dgm:pt>
    <dgm:pt modelId="{9EBF7644-879D-413D-93FA-7B3F3B0C2FD0}" type="sibTrans" cxnId="{DE602160-8BD8-4132-9389-747B33ED419D}">
      <dgm:prSet/>
      <dgm:spPr/>
      <dgm:t>
        <a:bodyPr/>
        <a:lstStyle/>
        <a:p>
          <a:endParaRPr lang="fr-FR"/>
        </a:p>
      </dgm:t>
    </dgm:pt>
    <dgm:pt modelId="{1D7C09FD-A511-4C06-B5EA-D1DDE0472D68}">
      <dgm:prSet phldrT="[Texte]" custT="1"/>
      <dgm:spPr/>
      <dgm:t>
        <a:bodyPr/>
        <a:lstStyle/>
        <a:p>
          <a:pPr>
            <a:lnSpc>
              <a:spcPct val="100000"/>
            </a:lnSpc>
          </a:pPr>
          <a:r>
            <a:rPr lang="fr-FR" sz="1200" dirty="0">
              <a:latin typeface="Poppins" charset="0"/>
              <a:ea typeface="Poppins" charset="0"/>
              <a:cs typeface="Poppins" charset="0"/>
            </a:rPr>
            <a:t>Zone tendue *</a:t>
          </a:r>
        </a:p>
        <a:p>
          <a:pPr>
            <a:lnSpc>
              <a:spcPct val="100000"/>
            </a:lnSpc>
          </a:pPr>
          <a:r>
            <a:rPr lang="fr-FR" sz="1200" dirty="0">
              <a:latin typeface="Poppins" charset="0"/>
              <a:ea typeface="Poppins" charset="0"/>
              <a:cs typeface="Poppins" charset="0"/>
            </a:rPr>
            <a:t>(en apporter la preuve</a:t>
          </a:r>
          <a:r>
            <a:rPr lang="fr-FR" sz="800" dirty="0"/>
            <a:t>)</a:t>
          </a:r>
        </a:p>
      </dgm:t>
    </dgm:pt>
    <dgm:pt modelId="{FA8F82B0-8005-4E0D-8BA9-6914CBA42051}" type="parTrans" cxnId="{3987DDF2-551C-49F6-B9EA-9565B104BB66}">
      <dgm:prSet/>
      <dgm:spPr/>
      <dgm:t>
        <a:bodyPr/>
        <a:lstStyle/>
        <a:p>
          <a:endParaRPr lang="fr-FR"/>
        </a:p>
      </dgm:t>
    </dgm:pt>
    <dgm:pt modelId="{10C06F5A-E70F-4239-B291-84537B43411F}" type="sibTrans" cxnId="{3987DDF2-551C-49F6-B9EA-9565B104BB66}">
      <dgm:prSet/>
      <dgm:spPr/>
      <dgm:t>
        <a:bodyPr/>
        <a:lstStyle/>
        <a:p>
          <a:endParaRPr lang="fr-FR"/>
        </a:p>
      </dgm:t>
    </dgm:pt>
    <dgm:pt modelId="{6DF24D62-9AF6-4A21-A883-FB3CC80E2D63}">
      <dgm:prSet phldrT="[Texte]" custT="1"/>
      <dgm:spPr/>
      <dgm:t>
        <a:bodyPr/>
        <a:lstStyle/>
        <a:p>
          <a:r>
            <a:rPr lang="fr-FR" sz="1200" dirty="0">
              <a:latin typeface="Poppins" charset="0"/>
              <a:ea typeface="Poppins" charset="0"/>
              <a:cs typeface="Poppins" charset="0"/>
            </a:rPr>
            <a:t>Logement meublé</a:t>
          </a:r>
        </a:p>
      </dgm:t>
    </dgm:pt>
    <dgm:pt modelId="{4C6081B1-8329-47E2-9E16-AA0B81D1168F}" type="parTrans" cxnId="{5EF09162-99C0-4440-913A-CEB0E6D3D7CF}">
      <dgm:prSet/>
      <dgm:spPr/>
      <dgm:t>
        <a:bodyPr/>
        <a:lstStyle/>
        <a:p>
          <a:endParaRPr lang="fr-FR"/>
        </a:p>
      </dgm:t>
    </dgm:pt>
    <dgm:pt modelId="{FE1A98EE-763E-43DF-BE18-C031534F7109}" type="sibTrans" cxnId="{5EF09162-99C0-4440-913A-CEB0E6D3D7CF}">
      <dgm:prSet/>
      <dgm:spPr/>
      <dgm:t>
        <a:bodyPr/>
        <a:lstStyle/>
        <a:p>
          <a:endParaRPr lang="fr-FR"/>
        </a:p>
      </dgm:t>
    </dgm:pt>
    <dgm:pt modelId="{A8634B88-8AF9-4987-8833-BB0C9D956F2F}">
      <dgm:prSet phldrT="[Texte]" custT="1"/>
      <dgm:spPr/>
      <dgm:t>
        <a:bodyPr/>
        <a:lstStyle/>
        <a:p>
          <a:r>
            <a:rPr lang="fr-FR" sz="1200" dirty="0">
              <a:latin typeface="Poppins" charset="0"/>
              <a:ea typeface="Poppins" charset="0"/>
              <a:cs typeface="Poppins" charset="0"/>
            </a:rPr>
            <a:t>Un mois de préavis</a:t>
          </a:r>
        </a:p>
      </dgm:t>
    </dgm:pt>
    <dgm:pt modelId="{CC30F237-B3F3-4B44-8BD9-EA2938BBB813}" type="parTrans" cxnId="{02F6BF85-B8CE-4D28-BD78-739D63BB2185}">
      <dgm:prSet/>
      <dgm:spPr/>
      <dgm:t>
        <a:bodyPr/>
        <a:lstStyle/>
        <a:p>
          <a:endParaRPr lang="fr-FR"/>
        </a:p>
      </dgm:t>
    </dgm:pt>
    <dgm:pt modelId="{7B0F8631-2A39-42C0-BA58-8E470ACE1C9A}" type="sibTrans" cxnId="{02F6BF85-B8CE-4D28-BD78-739D63BB2185}">
      <dgm:prSet/>
      <dgm:spPr/>
      <dgm:t>
        <a:bodyPr/>
        <a:lstStyle/>
        <a:p>
          <a:endParaRPr lang="fr-FR"/>
        </a:p>
      </dgm:t>
    </dgm:pt>
    <dgm:pt modelId="{118510C7-F3F4-4AD0-B61E-EB4BF797C9CE}">
      <dgm:prSet phldrT="[Texte]" custT="1"/>
      <dgm:spPr/>
      <dgm:t>
        <a:bodyPr/>
        <a:lstStyle/>
        <a:p>
          <a:r>
            <a:rPr lang="fr-FR" sz="1200" dirty="0">
              <a:latin typeface="Poppins" charset="0"/>
              <a:ea typeface="Poppins" charset="0"/>
              <a:cs typeface="Poppins" charset="0"/>
            </a:rPr>
            <a:t>Un mois de préavis</a:t>
          </a:r>
        </a:p>
      </dgm:t>
    </dgm:pt>
    <dgm:pt modelId="{FDBD1A92-758C-4B32-A50D-954F9BE25198}" type="parTrans" cxnId="{5DC1CB16-D996-4E7A-8047-905FAB53B43D}">
      <dgm:prSet/>
      <dgm:spPr/>
      <dgm:t>
        <a:bodyPr/>
        <a:lstStyle/>
        <a:p>
          <a:endParaRPr lang="fr-FR"/>
        </a:p>
      </dgm:t>
    </dgm:pt>
    <dgm:pt modelId="{B866E8DA-97DB-41C7-9CA7-62DBBD58B5A7}" type="sibTrans" cxnId="{5DC1CB16-D996-4E7A-8047-905FAB53B43D}">
      <dgm:prSet/>
      <dgm:spPr/>
      <dgm:t>
        <a:bodyPr/>
        <a:lstStyle/>
        <a:p>
          <a:endParaRPr lang="fr-FR"/>
        </a:p>
      </dgm:t>
    </dgm:pt>
    <dgm:pt modelId="{3B5A7C6C-238F-4351-A03C-1685431396A1}">
      <dgm:prSet phldrT="[Texte]" custT="1"/>
      <dgm:spPr/>
      <dgm:t>
        <a:bodyPr/>
        <a:lstStyle/>
        <a:p>
          <a:pPr>
            <a:lnSpc>
              <a:spcPct val="100000"/>
            </a:lnSpc>
          </a:pPr>
          <a:r>
            <a:rPr lang="fr-FR" sz="1200" dirty="0">
              <a:latin typeface="Poppins" charset="0"/>
              <a:ea typeface="Poppins" charset="0"/>
              <a:cs typeface="Poppins" charset="0"/>
            </a:rPr>
            <a:t>Autres raisons**</a:t>
          </a:r>
        </a:p>
        <a:p>
          <a:pPr>
            <a:lnSpc>
              <a:spcPct val="100000"/>
            </a:lnSpc>
          </a:pPr>
          <a:r>
            <a:rPr lang="fr-FR" sz="1200" dirty="0">
              <a:latin typeface="Poppins" charset="0"/>
              <a:ea typeface="Poppins" charset="0"/>
              <a:cs typeface="Poppins" charset="0"/>
            </a:rPr>
            <a:t>(en apporter la preuve)</a:t>
          </a:r>
        </a:p>
      </dgm:t>
    </dgm:pt>
    <dgm:pt modelId="{2D5A8FE5-9209-474F-93F3-B2AD16CF5E54}" type="sibTrans" cxnId="{E2028FBF-95D8-4DAF-AE8A-0873203576F4}">
      <dgm:prSet/>
      <dgm:spPr/>
      <dgm:t>
        <a:bodyPr/>
        <a:lstStyle/>
        <a:p>
          <a:endParaRPr lang="fr-FR"/>
        </a:p>
      </dgm:t>
    </dgm:pt>
    <dgm:pt modelId="{B384B5B7-C08D-4FA6-B46F-0A9139BDF9A4}" type="parTrans" cxnId="{E2028FBF-95D8-4DAF-AE8A-0873203576F4}">
      <dgm:prSet/>
      <dgm:spPr/>
      <dgm:t>
        <a:bodyPr/>
        <a:lstStyle/>
        <a:p>
          <a:endParaRPr lang="fr-FR"/>
        </a:p>
      </dgm:t>
    </dgm:pt>
    <dgm:pt modelId="{7E34C7F7-42DB-47D2-AD01-B60DDFC7B82C}">
      <dgm:prSet phldrT="[Texte]" custT="1"/>
      <dgm:spPr/>
      <dgm:t>
        <a:bodyPr/>
        <a:lstStyle/>
        <a:p>
          <a:pPr>
            <a:lnSpc>
              <a:spcPct val="100000"/>
            </a:lnSpc>
          </a:pPr>
          <a:r>
            <a:rPr lang="fr-FR" sz="1200" dirty="0">
              <a:latin typeface="Poppins" charset="0"/>
              <a:ea typeface="Poppins" charset="0"/>
              <a:cs typeface="Poppins" charset="0"/>
            </a:rPr>
            <a:t>Zone non-tendue</a:t>
          </a:r>
        </a:p>
        <a:p>
          <a:pPr>
            <a:lnSpc>
              <a:spcPct val="100000"/>
            </a:lnSpc>
          </a:pPr>
          <a:r>
            <a:rPr lang="fr-FR" sz="1200" dirty="0">
              <a:latin typeface="Poppins" charset="0"/>
              <a:ea typeface="Poppins" charset="0"/>
              <a:cs typeface="Poppins" charset="0"/>
            </a:rPr>
            <a:t>(Cas Général)</a:t>
          </a:r>
        </a:p>
      </dgm:t>
    </dgm:pt>
    <dgm:pt modelId="{F9829709-09F8-4662-8EB6-414D2CD3C371}" type="parTrans" cxnId="{175FB078-D43E-4640-A876-7725BEB172C0}">
      <dgm:prSet/>
      <dgm:spPr/>
      <dgm:t>
        <a:bodyPr/>
        <a:lstStyle/>
        <a:p>
          <a:endParaRPr lang="fr-FR"/>
        </a:p>
      </dgm:t>
    </dgm:pt>
    <dgm:pt modelId="{82FA7943-9749-4502-AFD4-F0B3FF97D099}" type="sibTrans" cxnId="{175FB078-D43E-4640-A876-7725BEB172C0}">
      <dgm:prSet/>
      <dgm:spPr/>
      <dgm:t>
        <a:bodyPr/>
        <a:lstStyle/>
        <a:p>
          <a:endParaRPr lang="fr-FR"/>
        </a:p>
      </dgm:t>
    </dgm:pt>
    <dgm:pt modelId="{3B14BA14-03E3-465D-AC83-A7A8F204048C}">
      <dgm:prSet phldrT="[Texte]" custT="1"/>
      <dgm:spPr/>
      <dgm:t>
        <a:bodyPr/>
        <a:lstStyle/>
        <a:p>
          <a:r>
            <a:rPr lang="fr-FR" sz="1200" dirty="0" smtClean="0">
              <a:latin typeface="Poppins" charset="0"/>
              <a:ea typeface="Poppins" charset="0"/>
              <a:cs typeface="Poppins" charset="0"/>
            </a:rPr>
            <a:t>Trois </a:t>
          </a:r>
          <a:r>
            <a:rPr lang="fr-FR" sz="1200" dirty="0">
              <a:latin typeface="Poppins" charset="0"/>
              <a:ea typeface="Poppins" charset="0"/>
              <a:cs typeface="Poppins" charset="0"/>
            </a:rPr>
            <a:t>mois de préavis</a:t>
          </a:r>
        </a:p>
      </dgm:t>
    </dgm:pt>
    <dgm:pt modelId="{BAE02342-938D-439A-8459-2F74AD996D34}" type="parTrans" cxnId="{0C41E32C-E6CB-4C9D-8060-8D19D74572D7}">
      <dgm:prSet/>
      <dgm:spPr/>
      <dgm:t>
        <a:bodyPr/>
        <a:lstStyle/>
        <a:p>
          <a:endParaRPr lang="fr-FR"/>
        </a:p>
      </dgm:t>
    </dgm:pt>
    <dgm:pt modelId="{8C220A9A-4278-4421-8B72-A970A68C245F}" type="sibTrans" cxnId="{0C41E32C-E6CB-4C9D-8060-8D19D74572D7}">
      <dgm:prSet/>
      <dgm:spPr/>
      <dgm:t>
        <a:bodyPr/>
        <a:lstStyle/>
        <a:p>
          <a:endParaRPr lang="fr-FR"/>
        </a:p>
      </dgm:t>
    </dgm:pt>
    <dgm:pt modelId="{CB739B5D-2B54-4A87-9541-49DFEBA792C3}">
      <dgm:prSet phldrT="[Texte]" custT="1"/>
      <dgm:spPr/>
      <dgm:t>
        <a:bodyPr/>
        <a:lstStyle/>
        <a:p>
          <a:r>
            <a:rPr lang="fr-FR" sz="1200" dirty="0">
              <a:latin typeface="Poppins" charset="0"/>
              <a:ea typeface="Poppins" charset="0"/>
              <a:cs typeface="Poppins" charset="0"/>
            </a:rPr>
            <a:t>Un mois de préavis</a:t>
          </a:r>
        </a:p>
      </dgm:t>
    </dgm:pt>
    <dgm:pt modelId="{E6107AEE-AED5-4618-9C67-949A3A5C4EB9}" type="parTrans" cxnId="{21DC6396-032F-480C-899A-8EEC7CDAF542}">
      <dgm:prSet/>
      <dgm:spPr/>
      <dgm:t>
        <a:bodyPr/>
        <a:lstStyle/>
        <a:p>
          <a:endParaRPr lang="fr-FR"/>
        </a:p>
      </dgm:t>
    </dgm:pt>
    <dgm:pt modelId="{0230A612-2403-456C-8780-A175B9714694}" type="sibTrans" cxnId="{21DC6396-032F-480C-899A-8EEC7CDAF542}">
      <dgm:prSet/>
      <dgm:spPr/>
      <dgm:t>
        <a:bodyPr/>
        <a:lstStyle/>
        <a:p>
          <a:endParaRPr lang="fr-FR"/>
        </a:p>
      </dgm:t>
    </dgm:pt>
    <dgm:pt modelId="{05F690CE-A0B6-490C-A603-C33C6197ACB9}" type="pres">
      <dgm:prSet presAssocID="{D3D29C32-AEF8-4008-841E-67F00FCED079}" presName="hierChild1" presStyleCnt="0">
        <dgm:presLayoutVars>
          <dgm:chPref val="1"/>
          <dgm:dir/>
          <dgm:animOne val="branch"/>
          <dgm:animLvl val="lvl"/>
          <dgm:resizeHandles/>
        </dgm:presLayoutVars>
      </dgm:prSet>
      <dgm:spPr/>
      <dgm:t>
        <a:bodyPr/>
        <a:lstStyle/>
        <a:p>
          <a:endParaRPr/>
        </a:p>
      </dgm:t>
    </dgm:pt>
    <dgm:pt modelId="{4F7482AC-3756-4E4C-8489-7B0189310B8E}" type="pres">
      <dgm:prSet presAssocID="{CF97C36A-887C-4E47-A40F-8FF761840ED1}" presName="hierRoot1" presStyleCnt="0"/>
      <dgm:spPr/>
    </dgm:pt>
    <dgm:pt modelId="{F32B4491-F656-40F3-A73D-C646C6141552}" type="pres">
      <dgm:prSet presAssocID="{CF97C36A-887C-4E47-A40F-8FF761840ED1}" presName="composite" presStyleCnt="0"/>
      <dgm:spPr/>
    </dgm:pt>
    <dgm:pt modelId="{90868D65-0F99-4919-821A-6ADCB38C0F22}" type="pres">
      <dgm:prSet presAssocID="{CF97C36A-887C-4E47-A40F-8FF761840ED1}" presName="background" presStyleLbl="node0" presStyleIdx="0" presStyleCnt="1"/>
      <dgm:spPr>
        <a:solidFill>
          <a:schemeClr val="tx1"/>
        </a:solidFill>
      </dgm:spPr>
      <dgm:t>
        <a:bodyPr/>
        <a:lstStyle/>
        <a:p>
          <a:endParaRPr/>
        </a:p>
      </dgm:t>
    </dgm:pt>
    <dgm:pt modelId="{F63DDC8E-A623-43AC-AE99-B0576B9EA5D3}" type="pres">
      <dgm:prSet presAssocID="{CF97C36A-887C-4E47-A40F-8FF761840ED1}" presName="text" presStyleLbl="fgAcc0" presStyleIdx="0" presStyleCnt="1" custLinFactNeighborX="5088" custLinFactNeighborY="-1629">
        <dgm:presLayoutVars>
          <dgm:chPref val="3"/>
        </dgm:presLayoutVars>
      </dgm:prSet>
      <dgm:spPr/>
      <dgm:t>
        <a:bodyPr/>
        <a:lstStyle/>
        <a:p>
          <a:endParaRPr/>
        </a:p>
      </dgm:t>
    </dgm:pt>
    <dgm:pt modelId="{F0637D71-5185-47D1-BD9C-79E8A84B4B47}" type="pres">
      <dgm:prSet presAssocID="{CF97C36A-887C-4E47-A40F-8FF761840ED1}" presName="hierChild2" presStyleCnt="0"/>
      <dgm:spPr/>
    </dgm:pt>
    <dgm:pt modelId="{70C9F0DF-3494-44E3-A337-3E5E8C350804}" type="pres">
      <dgm:prSet presAssocID="{ACD1C635-B7C3-4B28-8E86-F15714A31841}" presName="Name10" presStyleLbl="parChTrans1D2" presStyleIdx="0" presStyleCnt="2"/>
      <dgm:spPr/>
      <dgm:t>
        <a:bodyPr/>
        <a:lstStyle/>
        <a:p>
          <a:endParaRPr/>
        </a:p>
      </dgm:t>
    </dgm:pt>
    <dgm:pt modelId="{DAD5459F-4235-4F6D-A161-A582E3715E7A}" type="pres">
      <dgm:prSet presAssocID="{D7522A48-3481-4DF7-99FF-E53E9DAEE6B2}" presName="hierRoot2" presStyleCnt="0"/>
      <dgm:spPr/>
    </dgm:pt>
    <dgm:pt modelId="{60031B9F-6CDA-48CB-BA51-0E6DD7AF903F}" type="pres">
      <dgm:prSet presAssocID="{D7522A48-3481-4DF7-99FF-E53E9DAEE6B2}" presName="composite2" presStyleCnt="0"/>
      <dgm:spPr/>
    </dgm:pt>
    <dgm:pt modelId="{202EC86E-2E73-486F-A101-37122E4B38EB}" type="pres">
      <dgm:prSet presAssocID="{D7522A48-3481-4DF7-99FF-E53E9DAEE6B2}" presName="background2" presStyleLbl="node2" presStyleIdx="0" presStyleCnt="2"/>
      <dgm:spPr>
        <a:solidFill>
          <a:schemeClr val="tx1"/>
        </a:solidFill>
      </dgm:spPr>
      <dgm:t>
        <a:bodyPr/>
        <a:lstStyle/>
        <a:p>
          <a:endParaRPr/>
        </a:p>
      </dgm:t>
    </dgm:pt>
    <dgm:pt modelId="{CDAD6C75-47FF-4400-BCCC-68C19C41CC83}" type="pres">
      <dgm:prSet presAssocID="{D7522A48-3481-4DF7-99FF-E53E9DAEE6B2}" presName="text2" presStyleLbl="fgAcc2" presStyleIdx="0" presStyleCnt="2">
        <dgm:presLayoutVars>
          <dgm:chPref val="3"/>
        </dgm:presLayoutVars>
      </dgm:prSet>
      <dgm:spPr/>
      <dgm:t>
        <a:bodyPr/>
        <a:lstStyle/>
        <a:p>
          <a:endParaRPr/>
        </a:p>
      </dgm:t>
    </dgm:pt>
    <dgm:pt modelId="{EB322806-9DAE-4DD6-A33B-25D13A79D7CE}" type="pres">
      <dgm:prSet presAssocID="{D7522A48-3481-4DF7-99FF-E53E9DAEE6B2}" presName="hierChild3" presStyleCnt="0"/>
      <dgm:spPr/>
    </dgm:pt>
    <dgm:pt modelId="{181F35C9-633C-4BF9-B7CB-01156FAEAF7B}" type="pres">
      <dgm:prSet presAssocID="{F9829709-09F8-4662-8EB6-414D2CD3C371}" presName="Name17" presStyleLbl="parChTrans1D3" presStyleIdx="0" presStyleCnt="4"/>
      <dgm:spPr/>
      <dgm:t>
        <a:bodyPr/>
        <a:lstStyle/>
        <a:p>
          <a:endParaRPr/>
        </a:p>
      </dgm:t>
    </dgm:pt>
    <dgm:pt modelId="{41E32B7D-6557-4E67-BC81-DEB773455C7D}" type="pres">
      <dgm:prSet presAssocID="{7E34C7F7-42DB-47D2-AD01-B60DDFC7B82C}" presName="hierRoot3" presStyleCnt="0"/>
      <dgm:spPr/>
    </dgm:pt>
    <dgm:pt modelId="{B6EFC83E-81CA-4B8F-ACCB-177AAA3DFEFD}" type="pres">
      <dgm:prSet presAssocID="{7E34C7F7-42DB-47D2-AD01-B60DDFC7B82C}" presName="composite3" presStyleCnt="0"/>
      <dgm:spPr/>
    </dgm:pt>
    <dgm:pt modelId="{F2ADB670-3505-4569-8055-AE6CBB335380}" type="pres">
      <dgm:prSet presAssocID="{7E34C7F7-42DB-47D2-AD01-B60DDFC7B82C}" presName="background3" presStyleLbl="node3" presStyleIdx="0" presStyleCnt="4"/>
      <dgm:spPr>
        <a:solidFill>
          <a:schemeClr val="tx1"/>
        </a:solidFill>
      </dgm:spPr>
      <dgm:t>
        <a:bodyPr/>
        <a:lstStyle/>
        <a:p>
          <a:endParaRPr/>
        </a:p>
      </dgm:t>
    </dgm:pt>
    <dgm:pt modelId="{842C73E7-92AF-4074-949B-3DF01B560324}" type="pres">
      <dgm:prSet presAssocID="{7E34C7F7-42DB-47D2-AD01-B60DDFC7B82C}" presName="text3" presStyleLbl="fgAcc3" presStyleIdx="0" presStyleCnt="4">
        <dgm:presLayoutVars>
          <dgm:chPref val="3"/>
        </dgm:presLayoutVars>
      </dgm:prSet>
      <dgm:spPr/>
      <dgm:t>
        <a:bodyPr/>
        <a:lstStyle/>
        <a:p>
          <a:endParaRPr/>
        </a:p>
      </dgm:t>
    </dgm:pt>
    <dgm:pt modelId="{0EED6979-3E42-435F-A962-C789A5D9E1B8}" type="pres">
      <dgm:prSet presAssocID="{7E34C7F7-42DB-47D2-AD01-B60DDFC7B82C}" presName="hierChild4" presStyleCnt="0"/>
      <dgm:spPr/>
    </dgm:pt>
    <dgm:pt modelId="{0E72B9CF-B075-4E60-A69A-A8241C4130C2}" type="pres">
      <dgm:prSet presAssocID="{BAE02342-938D-439A-8459-2F74AD996D34}" presName="Name23" presStyleLbl="parChTrans1D4" presStyleIdx="0" presStyleCnt="3"/>
      <dgm:spPr/>
      <dgm:t>
        <a:bodyPr/>
        <a:lstStyle/>
        <a:p>
          <a:endParaRPr/>
        </a:p>
      </dgm:t>
    </dgm:pt>
    <dgm:pt modelId="{B7BD639D-8ADA-4D17-979A-A7851A6A4481}" type="pres">
      <dgm:prSet presAssocID="{3B14BA14-03E3-465D-AC83-A7A8F204048C}" presName="hierRoot4" presStyleCnt="0"/>
      <dgm:spPr/>
    </dgm:pt>
    <dgm:pt modelId="{36E32F63-0AF4-45B7-8574-3FF3B6622EBA}" type="pres">
      <dgm:prSet presAssocID="{3B14BA14-03E3-465D-AC83-A7A8F204048C}" presName="composite4" presStyleCnt="0"/>
      <dgm:spPr/>
    </dgm:pt>
    <dgm:pt modelId="{81599D7F-C210-4350-ADC0-553B18C6D6B4}" type="pres">
      <dgm:prSet presAssocID="{3B14BA14-03E3-465D-AC83-A7A8F204048C}" presName="background4" presStyleLbl="node4" presStyleIdx="0" presStyleCnt="3"/>
      <dgm:spPr>
        <a:solidFill>
          <a:schemeClr val="tx1"/>
        </a:solidFill>
      </dgm:spPr>
      <dgm:t>
        <a:bodyPr/>
        <a:lstStyle/>
        <a:p>
          <a:endParaRPr/>
        </a:p>
      </dgm:t>
    </dgm:pt>
    <dgm:pt modelId="{16094F90-6ABE-484C-B500-6009EDB08325}" type="pres">
      <dgm:prSet presAssocID="{3B14BA14-03E3-465D-AC83-A7A8F204048C}" presName="text4" presStyleLbl="fgAcc4" presStyleIdx="0" presStyleCnt="3">
        <dgm:presLayoutVars>
          <dgm:chPref val="3"/>
        </dgm:presLayoutVars>
      </dgm:prSet>
      <dgm:spPr/>
      <dgm:t>
        <a:bodyPr/>
        <a:lstStyle/>
        <a:p>
          <a:endParaRPr/>
        </a:p>
      </dgm:t>
    </dgm:pt>
    <dgm:pt modelId="{AE603BCE-6142-4123-9FA9-84A7BAFB314C}" type="pres">
      <dgm:prSet presAssocID="{3B14BA14-03E3-465D-AC83-A7A8F204048C}" presName="hierChild5" presStyleCnt="0"/>
      <dgm:spPr/>
    </dgm:pt>
    <dgm:pt modelId="{43EC6974-5A91-4729-80CA-2C69A4269167}" type="pres">
      <dgm:prSet presAssocID="{FA8F82B0-8005-4E0D-8BA9-6914CBA42051}" presName="Name17" presStyleLbl="parChTrans1D3" presStyleIdx="1" presStyleCnt="4"/>
      <dgm:spPr/>
      <dgm:t>
        <a:bodyPr/>
        <a:lstStyle/>
        <a:p>
          <a:endParaRPr/>
        </a:p>
      </dgm:t>
    </dgm:pt>
    <dgm:pt modelId="{1EB5008E-D838-4561-B3A2-E6454D26B917}" type="pres">
      <dgm:prSet presAssocID="{1D7C09FD-A511-4C06-B5EA-D1DDE0472D68}" presName="hierRoot3" presStyleCnt="0"/>
      <dgm:spPr/>
    </dgm:pt>
    <dgm:pt modelId="{270BC3A5-46B1-484D-97B0-143466896B3C}" type="pres">
      <dgm:prSet presAssocID="{1D7C09FD-A511-4C06-B5EA-D1DDE0472D68}" presName="composite3" presStyleCnt="0"/>
      <dgm:spPr/>
    </dgm:pt>
    <dgm:pt modelId="{69914B21-4EEE-401C-AB70-1863C24D2265}" type="pres">
      <dgm:prSet presAssocID="{1D7C09FD-A511-4C06-B5EA-D1DDE0472D68}" presName="background3" presStyleLbl="node3" presStyleIdx="1" presStyleCnt="4"/>
      <dgm:spPr>
        <a:solidFill>
          <a:schemeClr val="tx1"/>
        </a:solidFill>
      </dgm:spPr>
      <dgm:t>
        <a:bodyPr/>
        <a:lstStyle/>
        <a:p>
          <a:endParaRPr/>
        </a:p>
      </dgm:t>
    </dgm:pt>
    <dgm:pt modelId="{2F0F0AF0-0049-4FF4-9E38-CC12446118E0}" type="pres">
      <dgm:prSet presAssocID="{1D7C09FD-A511-4C06-B5EA-D1DDE0472D68}" presName="text3" presStyleLbl="fgAcc3" presStyleIdx="1" presStyleCnt="4">
        <dgm:presLayoutVars>
          <dgm:chPref val="3"/>
        </dgm:presLayoutVars>
      </dgm:prSet>
      <dgm:spPr/>
      <dgm:t>
        <a:bodyPr/>
        <a:lstStyle/>
        <a:p>
          <a:endParaRPr/>
        </a:p>
      </dgm:t>
    </dgm:pt>
    <dgm:pt modelId="{F8ED4731-67B0-405F-892E-5E9ED07AE729}" type="pres">
      <dgm:prSet presAssocID="{1D7C09FD-A511-4C06-B5EA-D1DDE0472D68}" presName="hierChild4" presStyleCnt="0"/>
      <dgm:spPr/>
    </dgm:pt>
    <dgm:pt modelId="{1C3CEA8F-645F-41DC-918A-C93B5F484409}" type="pres">
      <dgm:prSet presAssocID="{FDBD1A92-758C-4B32-A50D-954F9BE25198}" presName="Name23" presStyleLbl="parChTrans1D4" presStyleIdx="1" presStyleCnt="3"/>
      <dgm:spPr/>
      <dgm:t>
        <a:bodyPr/>
        <a:lstStyle/>
        <a:p>
          <a:endParaRPr/>
        </a:p>
      </dgm:t>
    </dgm:pt>
    <dgm:pt modelId="{F1CA854C-84F7-43F5-97F8-8A02357F1A55}" type="pres">
      <dgm:prSet presAssocID="{118510C7-F3F4-4AD0-B61E-EB4BF797C9CE}" presName="hierRoot4" presStyleCnt="0"/>
      <dgm:spPr/>
    </dgm:pt>
    <dgm:pt modelId="{A0907467-7E21-4B57-AAEE-EA86E42729D3}" type="pres">
      <dgm:prSet presAssocID="{118510C7-F3F4-4AD0-B61E-EB4BF797C9CE}" presName="composite4" presStyleCnt="0"/>
      <dgm:spPr/>
    </dgm:pt>
    <dgm:pt modelId="{00DE1561-D0DB-4E74-91CC-0E42FF105497}" type="pres">
      <dgm:prSet presAssocID="{118510C7-F3F4-4AD0-B61E-EB4BF797C9CE}" presName="background4" presStyleLbl="node4" presStyleIdx="1" presStyleCnt="3"/>
      <dgm:spPr>
        <a:solidFill>
          <a:schemeClr val="tx1"/>
        </a:solidFill>
      </dgm:spPr>
      <dgm:t>
        <a:bodyPr/>
        <a:lstStyle/>
        <a:p>
          <a:endParaRPr/>
        </a:p>
      </dgm:t>
    </dgm:pt>
    <dgm:pt modelId="{129E30C3-150A-460B-AEA7-97B1978BEA52}" type="pres">
      <dgm:prSet presAssocID="{118510C7-F3F4-4AD0-B61E-EB4BF797C9CE}" presName="text4" presStyleLbl="fgAcc4" presStyleIdx="1" presStyleCnt="3">
        <dgm:presLayoutVars>
          <dgm:chPref val="3"/>
        </dgm:presLayoutVars>
      </dgm:prSet>
      <dgm:spPr/>
      <dgm:t>
        <a:bodyPr/>
        <a:lstStyle/>
        <a:p>
          <a:endParaRPr/>
        </a:p>
      </dgm:t>
    </dgm:pt>
    <dgm:pt modelId="{2B9A0B9D-F1F6-46C7-A603-828A0264656D}" type="pres">
      <dgm:prSet presAssocID="{118510C7-F3F4-4AD0-B61E-EB4BF797C9CE}" presName="hierChild5" presStyleCnt="0"/>
      <dgm:spPr/>
    </dgm:pt>
    <dgm:pt modelId="{3330A967-BDA3-4ADE-8C47-3FC7384026C7}" type="pres">
      <dgm:prSet presAssocID="{B384B5B7-C08D-4FA6-B46F-0A9139BDF9A4}" presName="Name17" presStyleLbl="parChTrans1D3" presStyleIdx="2" presStyleCnt="4"/>
      <dgm:spPr/>
      <dgm:t>
        <a:bodyPr/>
        <a:lstStyle/>
        <a:p>
          <a:endParaRPr/>
        </a:p>
      </dgm:t>
    </dgm:pt>
    <dgm:pt modelId="{805313E7-86B4-42F1-A126-BBD56F6FD8EB}" type="pres">
      <dgm:prSet presAssocID="{3B5A7C6C-238F-4351-A03C-1685431396A1}" presName="hierRoot3" presStyleCnt="0"/>
      <dgm:spPr/>
    </dgm:pt>
    <dgm:pt modelId="{1DA24CE3-9ECD-40BF-BDAE-609991C5E882}" type="pres">
      <dgm:prSet presAssocID="{3B5A7C6C-238F-4351-A03C-1685431396A1}" presName="composite3" presStyleCnt="0"/>
      <dgm:spPr/>
    </dgm:pt>
    <dgm:pt modelId="{841873F5-594F-4E36-BB80-8C6CA50C1552}" type="pres">
      <dgm:prSet presAssocID="{3B5A7C6C-238F-4351-A03C-1685431396A1}" presName="background3" presStyleLbl="node3" presStyleIdx="2" presStyleCnt="4"/>
      <dgm:spPr>
        <a:solidFill>
          <a:schemeClr val="tx1"/>
        </a:solidFill>
      </dgm:spPr>
      <dgm:t>
        <a:bodyPr/>
        <a:lstStyle/>
        <a:p>
          <a:endParaRPr/>
        </a:p>
      </dgm:t>
    </dgm:pt>
    <dgm:pt modelId="{0E2EC403-3279-40A3-BFB6-E82B9E1724DF}" type="pres">
      <dgm:prSet presAssocID="{3B5A7C6C-238F-4351-A03C-1685431396A1}" presName="text3" presStyleLbl="fgAcc3" presStyleIdx="2" presStyleCnt="4">
        <dgm:presLayoutVars>
          <dgm:chPref val="3"/>
        </dgm:presLayoutVars>
      </dgm:prSet>
      <dgm:spPr/>
      <dgm:t>
        <a:bodyPr/>
        <a:lstStyle/>
        <a:p>
          <a:endParaRPr/>
        </a:p>
      </dgm:t>
    </dgm:pt>
    <dgm:pt modelId="{DA2543E5-9D5E-4ABB-A7CA-CA0347EBEDFA}" type="pres">
      <dgm:prSet presAssocID="{3B5A7C6C-238F-4351-A03C-1685431396A1}" presName="hierChild4" presStyleCnt="0"/>
      <dgm:spPr/>
    </dgm:pt>
    <dgm:pt modelId="{D0E1A557-2F25-4AE8-9BC2-B9F430AD9E04}" type="pres">
      <dgm:prSet presAssocID="{E6107AEE-AED5-4618-9C67-949A3A5C4EB9}" presName="Name23" presStyleLbl="parChTrans1D4" presStyleIdx="2" presStyleCnt="3"/>
      <dgm:spPr/>
      <dgm:t>
        <a:bodyPr/>
        <a:lstStyle/>
        <a:p>
          <a:endParaRPr/>
        </a:p>
      </dgm:t>
    </dgm:pt>
    <dgm:pt modelId="{84EAA4B9-45C1-4479-9CC4-C0196D968176}" type="pres">
      <dgm:prSet presAssocID="{CB739B5D-2B54-4A87-9541-49DFEBA792C3}" presName="hierRoot4" presStyleCnt="0"/>
      <dgm:spPr/>
    </dgm:pt>
    <dgm:pt modelId="{7796F98C-F934-49F0-8588-D7E3F4842164}" type="pres">
      <dgm:prSet presAssocID="{CB739B5D-2B54-4A87-9541-49DFEBA792C3}" presName="composite4" presStyleCnt="0"/>
      <dgm:spPr/>
    </dgm:pt>
    <dgm:pt modelId="{762CD1C1-C4DB-4B61-B234-D8B8B8D70FCA}" type="pres">
      <dgm:prSet presAssocID="{CB739B5D-2B54-4A87-9541-49DFEBA792C3}" presName="background4" presStyleLbl="node4" presStyleIdx="2" presStyleCnt="3"/>
      <dgm:spPr>
        <a:solidFill>
          <a:schemeClr val="tx1"/>
        </a:solidFill>
      </dgm:spPr>
      <dgm:t>
        <a:bodyPr/>
        <a:lstStyle/>
        <a:p>
          <a:endParaRPr/>
        </a:p>
      </dgm:t>
    </dgm:pt>
    <dgm:pt modelId="{40A0745E-6689-41EC-AF8C-DABF2E822D68}" type="pres">
      <dgm:prSet presAssocID="{CB739B5D-2B54-4A87-9541-49DFEBA792C3}" presName="text4" presStyleLbl="fgAcc4" presStyleIdx="2" presStyleCnt="3">
        <dgm:presLayoutVars>
          <dgm:chPref val="3"/>
        </dgm:presLayoutVars>
      </dgm:prSet>
      <dgm:spPr/>
      <dgm:t>
        <a:bodyPr/>
        <a:lstStyle/>
        <a:p>
          <a:endParaRPr/>
        </a:p>
      </dgm:t>
    </dgm:pt>
    <dgm:pt modelId="{B874E452-B79D-4622-92BC-4F7EA029A9B3}" type="pres">
      <dgm:prSet presAssocID="{CB739B5D-2B54-4A87-9541-49DFEBA792C3}" presName="hierChild5" presStyleCnt="0"/>
      <dgm:spPr/>
    </dgm:pt>
    <dgm:pt modelId="{148624FA-3DDA-49F4-9C5F-1C72EA0F4301}" type="pres">
      <dgm:prSet presAssocID="{4C6081B1-8329-47E2-9E16-AA0B81D1168F}" presName="Name10" presStyleLbl="parChTrans1D2" presStyleIdx="1" presStyleCnt="2"/>
      <dgm:spPr/>
      <dgm:t>
        <a:bodyPr/>
        <a:lstStyle/>
        <a:p>
          <a:endParaRPr/>
        </a:p>
      </dgm:t>
    </dgm:pt>
    <dgm:pt modelId="{B44C71F8-6364-4BA4-BC10-899BCE26E93C}" type="pres">
      <dgm:prSet presAssocID="{6DF24D62-9AF6-4A21-A883-FB3CC80E2D63}" presName="hierRoot2" presStyleCnt="0"/>
      <dgm:spPr/>
    </dgm:pt>
    <dgm:pt modelId="{E20C65B5-3D91-418F-BA17-85E3157E9A1D}" type="pres">
      <dgm:prSet presAssocID="{6DF24D62-9AF6-4A21-A883-FB3CC80E2D63}" presName="composite2" presStyleCnt="0"/>
      <dgm:spPr/>
    </dgm:pt>
    <dgm:pt modelId="{7DEF055B-3956-48E2-BA07-E860F687460D}" type="pres">
      <dgm:prSet presAssocID="{6DF24D62-9AF6-4A21-A883-FB3CC80E2D63}" presName="background2" presStyleLbl="node2" presStyleIdx="1" presStyleCnt="2"/>
      <dgm:spPr>
        <a:solidFill>
          <a:schemeClr val="tx1"/>
        </a:solidFill>
      </dgm:spPr>
      <dgm:t>
        <a:bodyPr/>
        <a:lstStyle/>
        <a:p>
          <a:endParaRPr/>
        </a:p>
      </dgm:t>
    </dgm:pt>
    <dgm:pt modelId="{59A5E690-6F68-42B6-823E-E1479C18F041}" type="pres">
      <dgm:prSet presAssocID="{6DF24D62-9AF6-4A21-A883-FB3CC80E2D63}" presName="text2" presStyleLbl="fgAcc2" presStyleIdx="1" presStyleCnt="2">
        <dgm:presLayoutVars>
          <dgm:chPref val="3"/>
        </dgm:presLayoutVars>
      </dgm:prSet>
      <dgm:spPr/>
      <dgm:t>
        <a:bodyPr/>
        <a:lstStyle/>
        <a:p>
          <a:endParaRPr/>
        </a:p>
      </dgm:t>
    </dgm:pt>
    <dgm:pt modelId="{537385E5-4510-42DD-8EA8-D3E4EEC5B317}" type="pres">
      <dgm:prSet presAssocID="{6DF24D62-9AF6-4A21-A883-FB3CC80E2D63}" presName="hierChild3" presStyleCnt="0"/>
      <dgm:spPr/>
    </dgm:pt>
    <dgm:pt modelId="{6D761215-D49C-4374-81D5-7D7BFE126089}" type="pres">
      <dgm:prSet presAssocID="{CC30F237-B3F3-4B44-8BD9-EA2938BBB813}" presName="Name17" presStyleLbl="parChTrans1D3" presStyleIdx="3" presStyleCnt="4"/>
      <dgm:spPr/>
      <dgm:t>
        <a:bodyPr/>
        <a:lstStyle/>
        <a:p>
          <a:endParaRPr/>
        </a:p>
      </dgm:t>
    </dgm:pt>
    <dgm:pt modelId="{992D0A02-474C-414B-B7F5-A45D2C8B901A}" type="pres">
      <dgm:prSet presAssocID="{A8634B88-8AF9-4987-8833-BB0C9D956F2F}" presName="hierRoot3" presStyleCnt="0"/>
      <dgm:spPr/>
    </dgm:pt>
    <dgm:pt modelId="{C9FDFDC4-AEBF-4826-A30A-EA8AC6CFCB3A}" type="pres">
      <dgm:prSet presAssocID="{A8634B88-8AF9-4987-8833-BB0C9D956F2F}" presName="composite3" presStyleCnt="0"/>
      <dgm:spPr/>
    </dgm:pt>
    <dgm:pt modelId="{4A0169A1-7C99-40BF-B347-34F1218B6F5E}" type="pres">
      <dgm:prSet presAssocID="{A8634B88-8AF9-4987-8833-BB0C9D956F2F}" presName="background3" presStyleLbl="node3" presStyleIdx="3" presStyleCnt="4"/>
      <dgm:spPr>
        <a:solidFill>
          <a:schemeClr val="tx1"/>
        </a:solidFill>
      </dgm:spPr>
      <dgm:t>
        <a:bodyPr/>
        <a:lstStyle/>
        <a:p>
          <a:endParaRPr/>
        </a:p>
      </dgm:t>
    </dgm:pt>
    <dgm:pt modelId="{08D734F2-EF48-455A-8896-D297A496F212}" type="pres">
      <dgm:prSet presAssocID="{A8634B88-8AF9-4987-8833-BB0C9D956F2F}" presName="text3" presStyleLbl="fgAcc3" presStyleIdx="3" presStyleCnt="4" custLinFactY="45905" custLinFactNeighborX="6539" custLinFactNeighborY="100000">
        <dgm:presLayoutVars>
          <dgm:chPref val="3"/>
        </dgm:presLayoutVars>
      </dgm:prSet>
      <dgm:spPr/>
      <dgm:t>
        <a:bodyPr/>
        <a:lstStyle/>
        <a:p>
          <a:endParaRPr/>
        </a:p>
      </dgm:t>
    </dgm:pt>
    <dgm:pt modelId="{194FE72A-8560-448D-9C0B-A268CB55B750}" type="pres">
      <dgm:prSet presAssocID="{A8634B88-8AF9-4987-8833-BB0C9D956F2F}" presName="hierChild4" presStyleCnt="0"/>
      <dgm:spPr/>
    </dgm:pt>
  </dgm:ptLst>
  <dgm:cxnLst>
    <dgm:cxn modelId="{F992D71E-20DB-F748-A1FE-3ADC37079E65}" type="presOf" srcId="{3B5A7C6C-238F-4351-A03C-1685431396A1}" destId="{0E2EC403-3279-40A3-BFB6-E82B9E1724DF}" srcOrd="0" destOrd="0" presId="urn:microsoft.com/office/officeart/2005/8/layout/hierarchy1"/>
    <dgm:cxn modelId="{0C41E32C-E6CB-4C9D-8060-8D19D74572D7}" srcId="{7E34C7F7-42DB-47D2-AD01-B60DDFC7B82C}" destId="{3B14BA14-03E3-465D-AC83-A7A8F204048C}" srcOrd="0" destOrd="0" parTransId="{BAE02342-938D-439A-8459-2F74AD996D34}" sibTransId="{8C220A9A-4278-4421-8B72-A970A68C245F}"/>
    <dgm:cxn modelId="{E6F2588E-979E-4073-B41C-0A9B1FC9E8AF}" srcId="{D3D29C32-AEF8-4008-841E-67F00FCED079}" destId="{CF97C36A-887C-4E47-A40F-8FF761840ED1}" srcOrd="0" destOrd="0" parTransId="{158C4642-2487-4727-A7F3-99CD8CEE0C69}" sibTransId="{8F05E018-978C-4821-92EF-6E505E1BE807}"/>
    <dgm:cxn modelId="{AD09F37C-0F8A-4C40-8A7D-15F76772D172}" type="presOf" srcId="{BAE02342-938D-439A-8459-2F74AD996D34}" destId="{0E72B9CF-B075-4E60-A69A-A8241C4130C2}" srcOrd="0" destOrd="0" presId="urn:microsoft.com/office/officeart/2005/8/layout/hierarchy1"/>
    <dgm:cxn modelId="{3987DDF2-551C-49F6-B9EA-9565B104BB66}" srcId="{D7522A48-3481-4DF7-99FF-E53E9DAEE6B2}" destId="{1D7C09FD-A511-4C06-B5EA-D1DDE0472D68}" srcOrd="1" destOrd="0" parTransId="{FA8F82B0-8005-4E0D-8BA9-6914CBA42051}" sibTransId="{10C06F5A-E70F-4239-B291-84537B43411F}"/>
    <dgm:cxn modelId="{EA73DCAD-C7F0-8848-BDC8-85354BFE3320}" type="presOf" srcId="{E6107AEE-AED5-4618-9C67-949A3A5C4EB9}" destId="{D0E1A557-2F25-4AE8-9BC2-B9F430AD9E04}" srcOrd="0" destOrd="0" presId="urn:microsoft.com/office/officeart/2005/8/layout/hierarchy1"/>
    <dgm:cxn modelId="{8EC0F301-90DE-0B47-81E9-048797E4F854}" type="presOf" srcId="{FDBD1A92-758C-4B32-A50D-954F9BE25198}" destId="{1C3CEA8F-645F-41DC-918A-C93B5F484409}" srcOrd="0" destOrd="0" presId="urn:microsoft.com/office/officeart/2005/8/layout/hierarchy1"/>
    <dgm:cxn modelId="{19DFA90B-301F-9540-AEDF-967D8964D301}" type="presOf" srcId="{ACD1C635-B7C3-4B28-8E86-F15714A31841}" destId="{70C9F0DF-3494-44E3-A337-3E5E8C350804}" srcOrd="0" destOrd="0" presId="urn:microsoft.com/office/officeart/2005/8/layout/hierarchy1"/>
    <dgm:cxn modelId="{5EF09162-99C0-4440-913A-CEB0E6D3D7CF}" srcId="{CF97C36A-887C-4E47-A40F-8FF761840ED1}" destId="{6DF24D62-9AF6-4A21-A883-FB3CC80E2D63}" srcOrd="1" destOrd="0" parTransId="{4C6081B1-8329-47E2-9E16-AA0B81D1168F}" sibTransId="{FE1A98EE-763E-43DF-BE18-C031534F7109}"/>
    <dgm:cxn modelId="{F11C977E-47D6-2449-A46C-4F5052F43659}" type="presOf" srcId="{118510C7-F3F4-4AD0-B61E-EB4BF797C9CE}" destId="{129E30C3-150A-460B-AEA7-97B1978BEA52}" srcOrd="0" destOrd="0" presId="urn:microsoft.com/office/officeart/2005/8/layout/hierarchy1"/>
    <dgm:cxn modelId="{68D1DDEA-8622-7E4B-9E7F-CF4023C17608}" type="presOf" srcId="{B384B5B7-C08D-4FA6-B46F-0A9139BDF9A4}" destId="{3330A967-BDA3-4ADE-8C47-3FC7384026C7}" srcOrd="0" destOrd="0" presId="urn:microsoft.com/office/officeart/2005/8/layout/hierarchy1"/>
    <dgm:cxn modelId="{8EC67FC6-FF62-F244-B16D-DEB518000117}" type="presOf" srcId="{A8634B88-8AF9-4987-8833-BB0C9D956F2F}" destId="{08D734F2-EF48-455A-8896-D297A496F212}" srcOrd="0" destOrd="0" presId="urn:microsoft.com/office/officeart/2005/8/layout/hierarchy1"/>
    <dgm:cxn modelId="{D7223182-63CE-974D-AC27-5572209C4537}" type="presOf" srcId="{F9829709-09F8-4662-8EB6-414D2CD3C371}" destId="{181F35C9-633C-4BF9-B7CB-01156FAEAF7B}" srcOrd="0" destOrd="0" presId="urn:microsoft.com/office/officeart/2005/8/layout/hierarchy1"/>
    <dgm:cxn modelId="{3FC63D25-E235-F14C-9F28-C6E22AE6E55B}" type="presOf" srcId="{CC30F237-B3F3-4B44-8BD9-EA2938BBB813}" destId="{6D761215-D49C-4374-81D5-7D7BFE126089}" srcOrd="0" destOrd="0" presId="urn:microsoft.com/office/officeart/2005/8/layout/hierarchy1"/>
    <dgm:cxn modelId="{4585096D-BEC0-E444-AC3A-FFC131D267F7}" type="presOf" srcId="{3B14BA14-03E3-465D-AC83-A7A8F204048C}" destId="{16094F90-6ABE-484C-B500-6009EDB08325}" srcOrd="0" destOrd="0" presId="urn:microsoft.com/office/officeart/2005/8/layout/hierarchy1"/>
    <dgm:cxn modelId="{02F6BF85-B8CE-4D28-BD78-739D63BB2185}" srcId="{6DF24D62-9AF6-4A21-A883-FB3CC80E2D63}" destId="{A8634B88-8AF9-4987-8833-BB0C9D956F2F}" srcOrd="0" destOrd="0" parTransId="{CC30F237-B3F3-4B44-8BD9-EA2938BBB813}" sibTransId="{7B0F8631-2A39-42C0-BA58-8E470ACE1C9A}"/>
    <dgm:cxn modelId="{4B7BC6F2-CC55-BF42-A82F-DC41E0E28F91}" type="presOf" srcId="{6DF24D62-9AF6-4A21-A883-FB3CC80E2D63}" destId="{59A5E690-6F68-42B6-823E-E1479C18F041}" srcOrd="0" destOrd="0" presId="urn:microsoft.com/office/officeart/2005/8/layout/hierarchy1"/>
    <dgm:cxn modelId="{43742E44-59E5-764D-AC9C-3BE3D87D963B}" type="presOf" srcId="{CB739B5D-2B54-4A87-9541-49DFEBA792C3}" destId="{40A0745E-6689-41EC-AF8C-DABF2E822D68}" srcOrd="0" destOrd="0" presId="urn:microsoft.com/office/officeart/2005/8/layout/hierarchy1"/>
    <dgm:cxn modelId="{43E5313B-5393-4948-8274-141ECE10EFFF}" type="presOf" srcId="{CF97C36A-887C-4E47-A40F-8FF761840ED1}" destId="{F63DDC8E-A623-43AC-AE99-B0576B9EA5D3}" srcOrd="0" destOrd="0" presId="urn:microsoft.com/office/officeart/2005/8/layout/hierarchy1"/>
    <dgm:cxn modelId="{92583497-2828-594D-8D8D-D6218DC132A2}" type="presOf" srcId="{7E34C7F7-42DB-47D2-AD01-B60DDFC7B82C}" destId="{842C73E7-92AF-4074-949B-3DF01B560324}" srcOrd="0" destOrd="0" presId="urn:microsoft.com/office/officeart/2005/8/layout/hierarchy1"/>
    <dgm:cxn modelId="{32099C37-8A34-7D4D-B237-2B5D6F70112D}" type="presOf" srcId="{D7522A48-3481-4DF7-99FF-E53E9DAEE6B2}" destId="{CDAD6C75-47FF-4400-BCCC-68C19C41CC83}" srcOrd="0" destOrd="0" presId="urn:microsoft.com/office/officeart/2005/8/layout/hierarchy1"/>
    <dgm:cxn modelId="{21DC6396-032F-480C-899A-8EEC7CDAF542}" srcId="{3B5A7C6C-238F-4351-A03C-1685431396A1}" destId="{CB739B5D-2B54-4A87-9541-49DFEBA792C3}" srcOrd="0" destOrd="0" parTransId="{E6107AEE-AED5-4618-9C67-949A3A5C4EB9}" sibTransId="{0230A612-2403-456C-8780-A175B9714694}"/>
    <dgm:cxn modelId="{7709BDF2-2C78-CD4A-8C11-05602859A500}" type="presOf" srcId="{1D7C09FD-A511-4C06-B5EA-D1DDE0472D68}" destId="{2F0F0AF0-0049-4FF4-9E38-CC12446118E0}" srcOrd="0" destOrd="0" presId="urn:microsoft.com/office/officeart/2005/8/layout/hierarchy1"/>
    <dgm:cxn modelId="{69126DDB-3F35-124E-B4C6-29E0573D5D8B}" type="presOf" srcId="{4C6081B1-8329-47E2-9E16-AA0B81D1168F}" destId="{148624FA-3DDA-49F4-9C5F-1C72EA0F4301}" srcOrd="0" destOrd="0" presId="urn:microsoft.com/office/officeart/2005/8/layout/hierarchy1"/>
    <dgm:cxn modelId="{500DDC82-A0C8-4148-80CF-F14938C2758A}" type="presOf" srcId="{D3D29C32-AEF8-4008-841E-67F00FCED079}" destId="{05F690CE-A0B6-490C-A603-C33C6197ACB9}" srcOrd="0" destOrd="0" presId="urn:microsoft.com/office/officeart/2005/8/layout/hierarchy1"/>
    <dgm:cxn modelId="{DE602160-8BD8-4132-9389-747B33ED419D}" srcId="{CF97C36A-887C-4E47-A40F-8FF761840ED1}" destId="{D7522A48-3481-4DF7-99FF-E53E9DAEE6B2}" srcOrd="0" destOrd="0" parTransId="{ACD1C635-B7C3-4B28-8E86-F15714A31841}" sibTransId="{9EBF7644-879D-413D-93FA-7B3F3B0C2FD0}"/>
    <dgm:cxn modelId="{E2028FBF-95D8-4DAF-AE8A-0873203576F4}" srcId="{D7522A48-3481-4DF7-99FF-E53E9DAEE6B2}" destId="{3B5A7C6C-238F-4351-A03C-1685431396A1}" srcOrd="2" destOrd="0" parTransId="{B384B5B7-C08D-4FA6-B46F-0A9139BDF9A4}" sibTransId="{2D5A8FE5-9209-474F-93F3-B2AD16CF5E54}"/>
    <dgm:cxn modelId="{175FB078-D43E-4640-A876-7725BEB172C0}" srcId="{D7522A48-3481-4DF7-99FF-E53E9DAEE6B2}" destId="{7E34C7F7-42DB-47D2-AD01-B60DDFC7B82C}" srcOrd="0" destOrd="0" parTransId="{F9829709-09F8-4662-8EB6-414D2CD3C371}" sibTransId="{82FA7943-9749-4502-AFD4-F0B3FF97D099}"/>
    <dgm:cxn modelId="{5DC1CB16-D996-4E7A-8047-905FAB53B43D}" srcId="{1D7C09FD-A511-4C06-B5EA-D1DDE0472D68}" destId="{118510C7-F3F4-4AD0-B61E-EB4BF797C9CE}" srcOrd="0" destOrd="0" parTransId="{FDBD1A92-758C-4B32-A50D-954F9BE25198}" sibTransId="{B866E8DA-97DB-41C7-9CA7-62DBBD58B5A7}"/>
    <dgm:cxn modelId="{5CA66480-1814-B342-8F8B-6E7356084196}" type="presOf" srcId="{FA8F82B0-8005-4E0D-8BA9-6914CBA42051}" destId="{43EC6974-5A91-4729-80CA-2C69A4269167}" srcOrd="0" destOrd="0" presId="urn:microsoft.com/office/officeart/2005/8/layout/hierarchy1"/>
    <dgm:cxn modelId="{DD6D3949-703C-CD4E-9C2B-1E714F8CE97B}" type="presParOf" srcId="{05F690CE-A0B6-490C-A603-C33C6197ACB9}" destId="{4F7482AC-3756-4E4C-8489-7B0189310B8E}" srcOrd="0" destOrd="0" presId="urn:microsoft.com/office/officeart/2005/8/layout/hierarchy1"/>
    <dgm:cxn modelId="{EE814997-E308-7C4B-8202-B517760BCA19}" type="presParOf" srcId="{4F7482AC-3756-4E4C-8489-7B0189310B8E}" destId="{F32B4491-F656-40F3-A73D-C646C6141552}" srcOrd="0" destOrd="0" presId="urn:microsoft.com/office/officeart/2005/8/layout/hierarchy1"/>
    <dgm:cxn modelId="{CBA4639C-B386-F043-9E15-6269AD0C9C7C}" type="presParOf" srcId="{F32B4491-F656-40F3-A73D-C646C6141552}" destId="{90868D65-0F99-4919-821A-6ADCB38C0F22}" srcOrd="0" destOrd="0" presId="urn:microsoft.com/office/officeart/2005/8/layout/hierarchy1"/>
    <dgm:cxn modelId="{D234A6A7-C94B-2C43-8A8A-52E7D991C5B1}" type="presParOf" srcId="{F32B4491-F656-40F3-A73D-C646C6141552}" destId="{F63DDC8E-A623-43AC-AE99-B0576B9EA5D3}" srcOrd="1" destOrd="0" presId="urn:microsoft.com/office/officeart/2005/8/layout/hierarchy1"/>
    <dgm:cxn modelId="{F077C8EE-FEBE-7B41-9CD5-AF8DD2A105CD}" type="presParOf" srcId="{4F7482AC-3756-4E4C-8489-7B0189310B8E}" destId="{F0637D71-5185-47D1-BD9C-79E8A84B4B47}" srcOrd="1" destOrd="0" presId="urn:microsoft.com/office/officeart/2005/8/layout/hierarchy1"/>
    <dgm:cxn modelId="{D2B9B542-478C-1349-B4C5-ED742DD31EC0}" type="presParOf" srcId="{F0637D71-5185-47D1-BD9C-79E8A84B4B47}" destId="{70C9F0DF-3494-44E3-A337-3E5E8C350804}" srcOrd="0" destOrd="0" presId="urn:microsoft.com/office/officeart/2005/8/layout/hierarchy1"/>
    <dgm:cxn modelId="{D2D17ACB-D692-AA46-B9D1-CFC317C04035}" type="presParOf" srcId="{F0637D71-5185-47D1-BD9C-79E8A84B4B47}" destId="{DAD5459F-4235-4F6D-A161-A582E3715E7A}" srcOrd="1" destOrd="0" presId="urn:microsoft.com/office/officeart/2005/8/layout/hierarchy1"/>
    <dgm:cxn modelId="{379628C2-6AFE-4C4B-AAFA-AF07C863212B}" type="presParOf" srcId="{DAD5459F-4235-4F6D-A161-A582E3715E7A}" destId="{60031B9F-6CDA-48CB-BA51-0E6DD7AF903F}" srcOrd="0" destOrd="0" presId="urn:microsoft.com/office/officeart/2005/8/layout/hierarchy1"/>
    <dgm:cxn modelId="{AEA9AA4E-51DD-124A-B8E8-6EC39B661D55}" type="presParOf" srcId="{60031B9F-6CDA-48CB-BA51-0E6DD7AF903F}" destId="{202EC86E-2E73-486F-A101-37122E4B38EB}" srcOrd="0" destOrd="0" presId="urn:microsoft.com/office/officeart/2005/8/layout/hierarchy1"/>
    <dgm:cxn modelId="{01B96B3C-2E88-274E-9014-CC2131A9B0DD}" type="presParOf" srcId="{60031B9F-6CDA-48CB-BA51-0E6DD7AF903F}" destId="{CDAD6C75-47FF-4400-BCCC-68C19C41CC83}" srcOrd="1" destOrd="0" presId="urn:microsoft.com/office/officeart/2005/8/layout/hierarchy1"/>
    <dgm:cxn modelId="{35C65DCD-00EE-4F46-8CFE-9E4DF12A4E99}" type="presParOf" srcId="{DAD5459F-4235-4F6D-A161-A582E3715E7A}" destId="{EB322806-9DAE-4DD6-A33B-25D13A79D7CE}" srcOrd="1" destOrd="0" presId="urn:microsoft.com/office/officeart/2005/8/layout/hierarchy1"/>
    <dgm:cxn modelId="{E03B74F7-DF91-9C4B-B2FB-2FD403FD0285}" type="presParOf" srcId="{EB322806-9DAE-4DD6-A33B-25D13A79D7CE}" destId="{181F35C9-633C-4BF9-B7CB-01156FAEAF7B}" srcOrd="0" destOrd="0" presId="urn:microsoft.com/office/officeart/2005/8/layout/hierarchy1"/>
    <dgm:cxn modelId="{A82A325B-5D63-5548-8D21-258777BF659B}" type="presParOf" srcId="{EB322806-9DAE-4DD6-A33B-25D13A79D7CE}" destId="{41E32B7D-6557-4E67-BC81-DEB773455C7D}" srcOrd="1" destOrd="0" presId="urn:microsoft.com/office/officeart/2005/8/layout/hierarchy1"/>
    <dgm:cxn modelId="{F0E36472-E2BB-5A4C-A062-49C4871C3923}" type="presParOf" srcId="{41E32B7D-6557-4E67-BC81-DEB773455C7D}" destId="{B6EFC83E-81CA-4B8F-ACCB-177AAA3DFEFD}" srcOrd="0" destOrd="0" presId="urn:microsoft.com/office/officeart/2005/8/layout/hierarchy1"/>
    <dgm:cxn modelId="{82726296-A31A-8048-B8EC-9ECEEEA7D3B6}" type="presParOf" srcId="{B6EFC83E-81CA-4B8F-ACCB-177AAA3DFEFD}" destId="{F2ADB670-3505-4569-8055-AE6CBB335380}" srcOrd="0" destOrd="0" presId="urn:microsoft.com/office/officeart/2005/8/layout/hierarchy1"/>
    <dgm:cxn modelId="{67970037-C189-F540-B7FF-4133D82AF8D1}" type="presParOf" srcId="{B6EFC83E-81CA-4B8F-ACCB-177AAA3DFEFD}" destId="{842C73E7-92AF-4074-949B-3DF01B560324}" srcOrd="1" destOrd="0" presId="urn:microsoft.com/office/officeart/2005/8/layout/hierarchy1"/>
    <dgm:cxn modelId="{F225B761-A33E-7441-B873-E2C94C70F298}" type="presParOf" srcId="{41E32B7D-6557-4E67-BC81-DEB773455C7D}" destId="{0EED6979-3E42-435F-A962-C789A5D9E1B8}" srcOrd="1" destOrd="0" presId="urn:microsoft.com/office/officeart/2005/8/layout/hierarchy1"/>
    <dgm:cxn modelId="{5688E198-9F79-2D4E-BA37-A55371AA4F99}" type="presParOf" srcId="{0EED6979-3E42-435F-A962-C789A5D9E1B8}" destId="{0E72B9CF-B075-4E60-A69A-A8241C4130C2}" srcOrd="0" destOrd="0" presId="urn:microsoft.com/office/officeart/2005/8/layout/hierarchy1"/>
    <dgm:cxn modelId="{53DC3370-96CB-9E45-A9B2-4C092A64DE45}" type="presParOf" srcId="{0EED6979-3E42-435F-A962-C789A5D9E1B8}" destId="{B7BD639D-8ADA-4D17-979A-A7851A6A4481}" srcOrd="1" destOrd="0" presId="urn:microsoft.com/office/officeart/2005/8/layout/hierarchy1"/>
    <dgm:cxn modelId="{99B1460E-7A0C-CD45-96B3-8B525B026C9D}" type="presParOf" srcId="{B7BD639D-8ADA-4D17-979A-A7851A6A4481}" destId="{36E32F63-0AF4-45B7-8574-3FF3B6622EBA}" srcOrd="0" destOrd="0" presId="urn:microsoft.com/office/officeart/2005/8/layout/hierarchy1"/>
    <dgm:cxn modelId="{7FA42549-36D5-0E4D-9A07-A85342129AEA}" type="presParOf" srcId="{36E32F63-0AF4-45B7-8574-3FF3B6622EBA}" destId="{81599D7F-C210-4350-ADC0-553B18C6D6B4}" srcOrd="0" destOrd="0" presId="urn:microsoft.com/office/officeart/2005/8/layout/hierarchy1"/>
    <dgm:cxn modelId="{71A4A9EB-A85E-3B40-A7BA-005D4BF7DBCF}" type="presParOf" srcId="{36E32F63-0AF4-45B7-8574-3FF3B6622EBA}" destId="{16094F90-6ABE-484C-B500-6009EDB08325}" srcOrd="1" destOrd="0" presId="urn:microsoft.com/office/officeart/2005/8/layout/hierarchy1"/>
    <dgm:cxn modelId="{3D44C3DD-D9B5-C242-9383-D59E37DEBFD9}" type="presParOf" srcId="{B7BD639D-8ADA-4D17-979A-A7851A6A4481}" destId="{AE603BCE-6142-4123-9FA9-84A7BAFB314C}" srcOrd="1" destOrd="0" presId="urn:microsoft.com/office/officeart/2005/8/layout/hierarchy1"/>
    <dgm:cxn modelId="{A00F7E05-9BE1-9B4C-AC18-821AB58105F5}" type="presParOf" srcId="{EB322806-9DAE-4DD6-A33B-25D13A79D7CE}" destId="{43EC6974-5A91-4729-80CA-2C69A4269167}" srcOrd="2" destOrd="0" presId="urn:microsoft.com/office/officeart/2005/8/layout/hierarchy1"/>
    <dgm:cxn modelId="{238F778B-A69F-FA41-8063-F144738744BD}" type="presParOf" srcId="{EB322806-9DAE-4DD6-A33B-25D13A79D7CE}" destId="{1EB5008E-D838-4561-B3A2-E6454D26B917}" srcOrd="3" destOrd="0" presId="urn:microsoft.com/office/officeart/2005/8/layout/hierarchy1"/>
    <dgm:cxn modelId="{6EBD4C81-2FD8-8D42-9952-A251A1B7F149}" type="presParOf" srcId="{1EB5008E-D838-4561-B3A2-E6454D26B917}" destId="{270BC3A5-46B1-484D-97B0-143466896B3C}" srcOrd="0" destOrd="0" presId="urn:microsoft.com/office/officeart/2005/8/layout/hierarchy1"/>
    <dgm:cxn modelId="{76FC0315-19B1-7145-B916-901B4CD34363}" type="presParOf" srcId="{270BC3A5-46B1-484D-97B0-143466896B3C}" destId="{69914B21-4EEE-401C-AB70-1863C24D2265}" srcOrd="0" destOrd="0" presId="urn:microsoft.com/office/officeart/2005/8/layout/hierarchy1"/>
    <dgm:cxn modelId="{B513487F-E577-A245-A928-00404075E39E}" type="presParOf" srcId="{270BC3A5-46B1-484D-97B0-143466896B3C}" destId="{2F0F0AF0-0049-4FF4-9E38-CC12446118E0}" srcOrd="1" destOrd="0" presId="urn:microsoft.com/office/officeart/2005/8/layout/hierarchy1"/>
    <dgm:cxn modelId="{CFF38F46-DC33-C34B-A520-1CDF9FAFA75D}" type="presParOf" srcId="{1EB5008E-D838-4561-B3A2-E6454D26B917}" destId="{F8ED4731-67B0-405F-892E-5E9ED07AE729}" srcOrd="1" destOrd="0" presId="urn:microsoft.com/office/officeart/2005/8/layout/hierarchy1"/>
    <dgm:cxn modelId="{C59E3AF8-9D78-C344-9F2B-E6BF08BC243C}" type="presParOf" srcId="{F8ED4731-67B0-405F-892E-5E9ED07AE729}" destId="{1C3CEA8F-645F-41DC-918A-C93B5F484409}" srcOrd="0" destOrd="0" presId="urn:microsoft.com/office/officeart/2005/8/layout/hierarchy1"/>
    <dgm:cxn modelId="{D74AF784-5625-A444-A43B-7F759EACDFE4}" type="presParOf" srcId="{F8ED4731-67B0-405F-892E-5E9ED07AE729}" destId="{F1CA854C-84F7-43F5-97F8-8A02357F1A55}" srcOrd="1" destOrd="0" presId="urn:microsoft.com/office/officeart/2005/8/layout/hierarchy1"/>
    <dgm:cxn modelId="{D409F375-081B-AD4A-AC31-D5DF46D8869A}" type="presParOf" srcId="{F1CA854C-84F7-43F5-97F8-8A02357F1A55}" destId="{A0907467-7E21-4B57-AAEE-EA86E42729D3}" srcOrd="0" destOrd="0" presId="urn:microsoft.com/office/officeart/2005/8/layout/hierarchy1"/>
    <dgm:cxn modelId="{3EE43432-7FEA-A54B-83C6-DE8EBA31FEA2}" type="presParOf" srcId="{A0907467-7E21-4B57-AAEE-EA86E42729D3}" destId="{00DE1561-D0DB-4E74-91CC-0E42FF105497}" srcOrd="0" destOrd="0" presId="urn:microsoft.com/office/officeart/2005/8/layout/hierarchy1"/>
    <dgm:cxn modelId="{AEBE5649-7936-CC46-83D0-B77BBF9C1396}" type="presParOf" srcId="{A0907467-7E21-4B57-AAEE-EA86E42729D3}" destId="{129E30C3-150A-460B-AEA7-97B1978BEA52}" srcOrd="1" destOrd="0" presId="urn:microsoft.com/office/officeart/2005/8/layout/hierarchy1"/>
    <dgm:cxn modelId="{EAE99008-8585-2C48-AFB0-8F5C8D09190D}" type="presParOf" srcId="{F1CA854C-84F7-43F5-97F8-8A02357F1A55}" destId="{2B9A0B9D-F1F6-46C7-A603-828A0264656D}" srcOrd="1" destOrd="0" presId="urn:microsoft.com/office/officeart/2005/8/layout/hierarchy1"/>
    <dgm:cxn modelId="{C92B52AA-B7CE-9240-8870-B9E556BA48C1}" type="presParOf" srcId="{EB322806-9DAE-4DD6-A33B-25D13A79D7CE}" destId="{3330A967-BDA3-4ADE-8C47-3FC7384026C7}" srcOrd="4" destOrd="0" presId="urn:microsoft.com/office/officeart/2005/8/layout/hierarchy1"/>
    <dgm:cxn modelId="{2178A690-AB9E-3144-8B29-8A881CF16187}" type="presParOf" srcId="{EB322806-9DAE-4DD6-A33B-25D13A79D7CE}" destId="{805313E7-86B4-42F1-A126-BBD56F6FD8EB}" srcOrd="5" destOrd="0" presId="urn:microsoft.com/office/officeart/2005/8/layout/hierarchy1"/>
    <dgm:cxn modelId="{29A30D50-DE40-444C-AC0C-F078995C7042}" type="presParOf" srcId="{805313E7-86B4-42F1-A126-BBD56F6FD8EB}" destId="{1DA24CE3-9ECD-40BF-BDAE-609991C5E882}" srcOrd="0" destOrd="0" presId="urn:microsoft.com/office/officeart/2005/8/layout/hierarchy1"/>
    <dgm:cxn modelId="{E9752FF8-ECBD-DB4B-BDD1-E7158EC00FCA}" type="presParOf" srcId="{1DA24CE3-9ECD-40BF-BDAE-609991C5E882}" destId="{841873F5-594F-4E36-BB80-8C6CA50C1552}" srcOrd="0" destOrd="0" presId="urn:microsoft.com/office/officeart/2005/8/layout/hierarchy1"/>
    <dgm:cxn modelId="{5E8A4E12-0583-F041-A8DD-B8F817235AA7}" type="presParOf" srcId="{1DA24CE3-9ECD-40BF-BDAE-609991C5E882}" destId="{0E2EC403-3279-40A3-BFB6-E82B9E1724DF}" srcOrd="1" destOrd="0" presId="urn:microsoft.com/office/officeart/2005/8/layout/hierarchy1"/>
    <dgm:cxn modelId="{1AA59EDE-1DF7-FA44-9590-52A71B526CEA}" type="presParOf" srcId="{805313E7-86B4-42F1-A126-BBD56F6FD8EB}" destId="{DA2543E5-9D5E-4ABB-A7CA-CA0347EBEDFA}" srcOrd="1" destOrd="0" presId="urn:microsoft.com/office/officeart/2005/8/layout/hierarchy1"/>
    <dgm:cxn modelId="{D866A6DD-263E-9948-B331-04BF5BDE90C6}" type="presParOf" srcId="{DA2543E5-9D5E-4ABB-A7CA-CA0347EBEDFA}" destId="{D0E1A557-2F25-4AE8-9BC2-B9F430AD9E04}" srcOrd="0" destOrd="0" presId="urn:microsoft.com/office/officeart/2005/8/layout/hierarchy1"/>
    <dgm:cxn modelId="{CDE5B74E-725E-4142-AD52-354F094D0F78}" type="presParOf" srcId="{DA2543E5-9D5E-4ABB-A7CA-CA0347EBEDFA}" destId="{84EAA4B9-45C1-4479-9CC4-C0196D968176}" srcOrd="1" destOrd="0" presId="urn:microsoft.com/office/officeart/2005/8/layout/hierarchy1"/>
    <dgm:cxn modelId="{B7C73918-8452-CB40-9D09-38C7C63B86D9}" type="presParOf" srcId="{84EAA4B9-45C1-4479-9CC4-C0196D968176}" destId="{7796F98C-F934-49F0-8588-D7E3F4842164}" srcOrd="0" destOrd="0" presId="urn:microsoft.com/office/officeart/2005/8/layout/hierarchy1"/>
    <dgm:cxn modelId="{BB7AC2B6-7593-4E4E-842D-F4297CD93A32}" type="presParOf" srcId="{7796F98C-F934-49F0-8588-D7E3F4842164}" destId="{762CD1C1-C4DB-4B61-B234-D8B8B8D70FCA}" srcOrd="0" destOrd="0" presId="urn:microsoft.com/office/officeart/2005/8/layout/hierarchy1"/>
    <dgm:cxn modelId="{74C89766-CBF7-E241-827C-649DE48DF0E1}" type="presParOf" srcId="{7796F98C-F934-49F0-8588-D7E3F4842164}" destId="{40A0745E-6689-41EC-AF8C-DABF2E822D68}" srcOrd="1" destOrd="0" presId="urn:microsoft.com/office/officeart/2005/8/layout/hierarchy1"/>
    <dgm:cxn modelId="{4C1DE97C-33A6-F541-B0E7-4CE53CA11895}" type="presParOf" srcId="{84EAA4B9-45C1-4479-9CC4-C0196D968176}" destId="{B874E452-B79D-4622-92BC-4F7EA029A9B3}" srcOrd="1" destOrd="0" presId="urn:microsoft.com/office/officeart/2005/8/layout/hierarchy1"/>
    <dgm:cxn modelId="{38375001-E184-8E49-80A4-0E6113BA4D86}" type="presParOf" srcId="{F0637D71-5185-47D1-BD9C-79E8A84B4B47}" destId="{148624FA-3DDA-49F4-9C5F-1C72EA0F4301}" srcOrd="2" destOrd="0" presId="urn:microsoft.com/office/officeart/2005/8/layout/hierarchy1"/>
    <dgm:cxn modelId="{D4B99411-F94E-4B49-8C01-0EC87F2DAF45}" type="presParOf" srcId="{F0637D71-5185-47D1-BD9C-79E8A84B4B47}" destId="{B44C71F8-6364-4BA4-BC10-899BCE26E93C}" srcOrd="3" destOrd="0" presId="urn:microsoft.com/office/officeart/2005/8/layout/hierarchy1"/>
    <dgm:cxn modelId="{3288C65B-200E-134C-85C7-60077243F9DC}" type="presParOf" srcId="{B44C71F8-6364-4BA4-BC10-899BCE26E93C}" destId="{E20C65B5-3D91-418F-BA17-85E3157E9A1D}" srcOrd="0" destOrd="0" presId="urn:microsoft.com/office/officeart/2005/8/layout/hierarchy1"/>
    <dgm:cxn modelId="{BD6FC0F8-2B60-AB45-B56D-47B8BE243EE4}" type="presParOf" srcId="{E20C65B5-3D91-418F-BA17-85E3157E9A1D}" destId="{7DEF055B-3956-48E2-BA07-E860F687460D}" srcOrd="0" destOrd="0" presId="urn:microsoft.com/office/officeart/2005/8/layout/hierarchy1"/>
    <dgm:cxn modelId="{4DA2AC75-CA89-0D4B-996C-363808C76291}" type="presParOf" srcId="{E20C65B5-3D91-418F-BA17-85E3157E9A1D}" destId="{59A5E690-6F68-42B6-823E-E1479C18F041}" srcOrd="1" destOrd="0" presId="urn:microsoft.com/office/officeart/2005/8/layout/hierarchy1"/>
    <dgm:cxn modelId="{0B303473-9E83-3341-901E-0D1289E3886F}" type="presParOf" srcId="{B44C71F8-6364-4BA4-BC10-899BCE26E93C}" destId="{537385E5-4510-42DD-8EA8-D3E4EEC5B317}" srcOrd="1" destOrd="0" presId="urn:microsoft.com/office/officeart/2005/8/layout/hierarchy1"/>
    <dgm:cxn modelId="{17A4549E-A947-5744-8063-CA77BF07514C}" type="presParOf" srcId="{537385E5-4510-42DD-8EA8-D3E4EEC5B317}" destId="{6D761215-D49C-4374-81D5-7D7BFE126089}" srcOrd="0" destOrd="0" presId="urn:microsoft.com/office/officeart/2005/8/layout/hierarchy1"/>
    <dgm:cxn modelId="{3CD4164F-FE3D-A341-9DDE-E5138F5ED677}" type="presParOf" srcId="{537385E5-4510-42DD-8EA8-D3E4EEC5B317}" destId="{992D0A02-474C-414B-B7F5-A45D2C8B901A}" srcOrd="1" destOrd="0" presId="urn:microsoft.com/office/officeart/2005/8/layout/hierarchy1"/>
    <dgm:cxn modelId="{B890C08B-D8B5-7E44-97A9-CC8A3C8DB013}" type="presParOf" srcId="{992D0A02-474C-414B-B7F5-A45D2C8B901A}" destId="{C9FDFDC4-AEBF-4826-A30A-EA8AC6CFCB3A}" srcOrd="0" destOrd="0" presId="urn:microsoft.com/office/officeart/2005/8/layout/hierarchy1"/>
    <dgm:cxn modelId="{62268960-A8BE-9D47-8254-D2CC2F45AAE5}" type="presParOf" srcId="{C9FDFDC4-AEBF-4826-A30A-EA8AC6CFCB3A}" destId="{4A0169A1-7C99-40BF-B347-34F1218B6F5E}" srcOrd="0" destOrd="0" presId="urn:microsoft.com/office/officeart/2005/8/layout/hierarchy1"/>
    <dgm:cxn modelId="{77EFF6B4-C743-F148-B43F-051EA78EF641}" type="presParOf" srcId="{C9FDFDC4-AEBF-4826-A30A-EA8AC6CFCB3A}" destId="{08D734F2-EF48-455A-8896-D297A496F212}" srcOrd="1" destOrd="0" presId="urn:microsoft.com/office/officeart/2005/8/layout/hierarchy1"/>
    <dgm:cxn modelId="{D89E0D68-743E-814D-A85C-934062EEC677}" type="presParOf" srcId="{992D0A02-474C-414B-B7F5-A45D2C8B901A}" destId="{194FE72A-8560-448D-9C0B-A268CB55B75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61215-D49C-4374-81D5-7D7BFE126089}">
      <dsp:nvSpPr>
        <dsp:cNvPr id="0" name=""/>
        <dsp:cNvSpPr/>
      </dsp:nvSpPr>
      <dsp:spPr>
        <a:xfrm>
          <a:off x="6667365" y="2401863"/>
          <a:ext cx="100581" cy="1872472"/>
        </a:xfrm>
        <a:custGeom>
          <a:avLst/>
          <a:gdLst/>
          <a:ahLst/>
          <a:cxnLst/>
          <a:rect l="0" t="0" r="0" b="0"/>
          <a:pathLst>
            <a:path>
              <a:moveTo>
                <a:pt x="0" y="0"/>
              </a:moveTo>
              <a:lnTo>
                <a:pt x="0" y="1729977"/>
              </a:lnTo>
              <a:lnTo>
                <a:pt x="100581" y="1729977"/>
              </a:lnTo>
              <a:lnTo>
                <a:pt x="100581" y="1872472"/>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48624FA-3DDA-49F4-9C5F-1C72EA0F4301}">
      <dsp:nvSpPr>
        <dsp:cNvPr id="0" name=""/>
        <dsp:cNvSpPr/>
      </dsp:nvSpPr>
      <dsp:spPr>
        <a:xfrm>
          <a:off x="4865630" y="961854"/>
          <a:ext cx="1801734" cy="463265"/>
        </a:xfrm>
        <a:custGeom>
          <a:avLst/>
          <a:gdLst/>
          <a:ahLst/>
          <a:cxnLst/>
          <a:rect l="0" t="0" r="0" b="0"/>
          <a:pathLst>
            <a:path>
              <a:moveTo>
                <a:pt x="0" y="0"/>
              </a:moveTo>
              <a:lnTo>
                <a:pt x="0" y="320769"/>
              </a:lnTo>
              <a:lnTo>
                <a:pt x="1801734" y="320769"/>
              </a:lnTo>
              <a:lnTo>
                <a:pt x="1801734" y="463265"/>
              </a:lnTo>
            </a:path>
          </a:pathLst>
        </a:custGeom>
        <a:noFill/>
        <a:ln w="12700" cap="flat" cmpd="sng" algn="ctr">
          <a:solidFill>
            <a:schemeClr val="accent4">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0E1A557-2F25-4AE8-9BC2-B9F430AD9E04}">
      <dsp:nvSpPr>
        <dsp:cNvPr id="0" name=""/>
        <dsp:cNvSpPr/>
      </dsp:nvSpPr>
      <dsp:spPr>
        <a:xfrm>
          <a:off x="4741648" y="3825961"/>
          <a:ext cx="91440" cy="447353"/>
        </a:xfrm>
        <a:custGeom>
          <a:avLst/>
          <a:gdLst/>
          <a:ahLst/>
          <a:cxnLst/>
          <a:rect l="0" t="0" r="0" b="0"/>
          <a:pathLst>
            <a:path>
              <a:moveTo>
                <a:pt x="45720" y="0"/>
              </a:moveTo>
              <a:lnTo>
                <a:pt x="45720" y="447353"/>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330A967-BDA3-4ADE-8C47-3FC7384026C7}">
      <dsp:nvSpPr>
        <dsp:cNvPr id="0" name=""/>
        <dsp:cNvSpPr/>
      </dsp:nvSpPr>
      <dsp:spPr>
        <a:xfrm>
          <a:off x="2907370" y="2401863"/>
          <a:ext cx="1879997" cy="447353"/>
        </a:xfrm>
        <a:custGeom>
          <a:avLst/>
          <a:gdLst/>
          <a:ahLst/>
          <a:cxnLst/>
          <a:rect l="0" t="0" r="0" b="0"/>
          <a:pathLst>
            <a:path>
              <a:moveTo>
                <a:pt x="0" y="0"/>
              </a:moveTo>
              <a:lnTo>
                <a:pt x="0" y="304858"/>
              </a:lnTo>
              <a:lnTo>
                <a:pt x="1879997" y="304858"/>
              </a:lnTo>
              <a:lnTo>
                <a:pt x="1879997" y="447353"/>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C3CEA8F-645F-41DC-918A-C93B5F484409}">
      <dsp:nvSpPr>
        <dsp:cNvPr id="0" name=""/>
        <dsp:cNvSpPr/>
      </dsp:nvSpPr>
      <dsp:spPr>
        <a:xfrm>
          <a:off x="2861650" y="3825961"/>
          <a:ext cx="91440" cy="447353"/>
        </a:xfrm>
        <a:custGeom>
          <a:avLst/>
          <a:gdLst/>
          <a:ahLst/>
          <a:cxnLst/>
          <a:rect l="0" t="0" r="0" b="0"/>
          <a:pathLst>
            <a:path>
              <a:moveTo>
                <a:pt x="45720" y="0"/>
              </a:moveTo>
              <a:lnTo>
                <a:pt x="45720" y="447353"/>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3EC6974-5A91-4729-80CA-2C69A4269167}">
      <dsp:nvSpPr>
        <dsp:cNvPr id="0" name=""/>
        <dsp:cNvSpPr/>
      </dsp:nvSpPr>
      <dsp:spPr>
        <a:xfrm>
          <a:off x="2861650" y="2401863"/>
          <a:ext cx="91440" cy="447353"/>
        </a:xfrm>
        <a:custGeom>
          <a:avLst/>
          <a:gdLst/>
          <a:ahLst/>
          <a:cxnLst/>
          <a:rect l="0" t="0" r="0" b="0"/>
          <a:pathLst>
            <a:path>
              <a:moveTo>
                <a:pt x="45720" y="0"/>
              </a:moveTo>
              <a:lnTo>
                <a:pt x="45720" y="447353"/>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E72B9CF-B075-4E60-A69A-A8241C4130C2}">
      <dsp:nvSpPr>
        <dsp:cNvPr id="0" name=""/>
        <dsp:cNvSpPr/>
      </dsp:nvSpPr>
      <dsp:spPr>
        <a:xfrm>
          <a:off x="981653" y="3825961"/>
          <a:ext cx="91440" cy="447353"/>
        </a:xfrm>
        <a:custGeom>
          <a:avLst/>
          <a:gdLst/>
          <a:ahLst/>
          <a:cxnLst/>
          <a:rect l="0" t="0" r="0" b="0"/>
          <a:pathLst>
            <a:path>
              <a:moveTo>
                <a:pt x="45720" y="0"/>
              </a:moveTo>
              <a:lnTo>
                <a:pt x="45720" y="447353"/>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81F35C9-633C-4BF9-B7CB-01156FAEAF7B}">
      <dsp:nvSpPr>
        <dsp:cNvPr id="0" name=""/>
        <dsp:cNvSpPr/>
      </dsp:nvSpPr>
      <dsp:spPr>
        <a:xfrm>
          <a:off x="1027373" y="2401863"/>
          <a:ext cx="1879997" cy="447353"/>
        </a:xfrm>
        <a:custGeom>
          <a:avLst/>
          <a:gdLst/>
          <a:ahLst/>
          <a:cxnLst/>
          <a:rect l="0" t="0" r="0" b="0"/>
          <a:pathLst>
            <a:path>
              <a:moveTo>
                <a:pt x="1879997" y="0"/>
              </a:moveTo>
              <a:lnTo>
                <a:pt x="1879997" y="304858"/>
              </a:lnTo>
              <a:lnTo>
                <a:pt x="0" y="304858"/>
              </a:lnTo>
              <a:lnTo>
                <a:pt x="0" y="447353"/>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0C9F0DF-3494-44E3-A337-3E5E8C350804}">
      <dsp:nvSpPr>
        <dsp:cNvPr id="0" name=""/>
        <dsp:cNvSpPr/>
      </dsp:nvSpPr>
      <dsp:spPr>
        <a:xfrm>
          <a:off x="2907370" y="961854"/>
          <a:ext cx="1958259" cy="463265"/>
        </a:xfrm>
        <a:custGeom>
          <a:avLst/>
          <a:gdLst/>
          <a:ahLst/>
          <a:cxnLst/>
          <a:rect l="0" t="0" r="0" b="0"/>
          <a:pathLst>
            <a:path>
              <a:moveTo>
                <a:pt x="1958259" y="0"/>
              </a:moveTo>
              <a:lnTo>
                <a:pt x="1958259" y="320769"/>
              </a:lnTo>
              <a:lnTo>
                <a:pt x="0" y="320769"/>
              </a:lnTo>
              <a:lnTo>
                <a:pt x="0" y="463265"/>
              </a:lnTo>
            </a:path>
          </a:pathLst>
        </a:custGeom>
        <a:noFill/>
        <a:ln w="12700" cap="flat" cmpd="sng" algn="ctr">
          <a:solidFill>
            <a:schemeClr val="accent4">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0868D65-0F99-4919-821A-6ADCB38C0F22}">
      <dsp:nvSpPr>
        <dsp:cNvPr id="0" name=""/>
        <dsp:cNvSpPr/>
      </dsp:nvSpPr>
      <dsp:spPr>
        <a:xfrm>
          <a:off x="4096541" y="-14889"/>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F63DDC8E-A623-43AC-AE99-B0576B9EA5D3}">
      <dsp:nvSpPr>
        <dsp:cNvPr id="0" name=""/>
        <dsp:cNvSpPr/>
      </dsp:nvSpPr>
      <dsp:spPr>
        <a:xfrm>
          <a:off x="4267449" y="147473"/>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latin typeface="Poppins" charset="0"/>
              <a:ea typeface="Poppins" charset="0"/>
              <a:cs typeface="Poppins" charset="0"/>
            </a:rPr>
            <a:t>Envoi de votre préavis en recommandé avec accusé de réceptio</a:t>
          </a:r>
          <a:r>
            <a:rPr lang="fr-FR" sz="1100" kern="1200" dirty="0" smtClean="0"/>
            <a:t>n</a:t>
          </a:r>
          <a:endParaRPr lang="fr-FR" sz="1100" kern="1200" dirty="0"/>
        </a:p>
      </dsp:txBody>
      <dsp:txXfrm>
        <a:off x="4296057" y="176081"/>
        <a:ext cx="1480963" cy="919528"/>
      </dsp:txXfrm>
    </dsp:sp>
    <dsp:sp modelId="{202EC86E-2E73-486F-A101-37122E4B38EB}">
      <dsp:nvSpPr>
        <dsp:cNvPr id="0" name=""/>
        <dsp:cNvSpPr/>
      </dsp:nvSpPr>
      <dsp:spPr>
        <a:xfrm>
          <a:off x="2138281" y="1425119"/>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DAD6C75-47FF-4400-BCCC-68C19C41CC83}">
      <dsp:nvSpPr>
        <dsp:cNvPr id="0" name=""/>
        <dsp:cNvSpPr/>
      </dsp:nvSpPr>
      <dsp:spPr>
        <a:xfrm>
          <a:off x="2309189" y="1587483"/>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a:latin typeface="Poppins" charset="0"/>
              <a:ea typeface="Poppins" charset="0"/>
              <a:cs typeface="Poppins" charset="0"/>
            </a:rPr>
            <a:t>Logement vide</a:t>
          </a:r>
        </a:p>
      </dsp:txBody>
      <dsp:txXfrm>
        <a:off x="2337797" y="1616091"/>
        <a:ext cx="1480963" cy="919528"/>
      </dsp:txXfrm>
    </dsp:sp>
    <dsp:sp modelId="{F2ADB670-3505-4569-8055-AE6CBB335380}">
      <dsp:nvSpPr>
        <dsp:cNvPr id="0" name=""/>
        <dsp:cNvSpPr/>
      </dsp:nvSpPr>
      <dsp:spPr>
        <a:xfrm>
          <a:off x="258283" y="2849217"/>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842C73E7-92AF-4074-949B-3DF01B560324}">
      <dsp:nvSpPr>
        <dsp:cNvPr id="0" name=""/>
        <dsp:cNvSpPr/>
      </dsp:nvSpPr>
      <dsp:spPr>
        <a:xfrm>
          <a:off x="429192" y="3011581"/>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100000"/>
            </a:lnSpc>
            <a:spcBef>
              <a:spcPct val="0"/>
            </a:spcBef>
            <a:spcAft>
              <a:spcPct val="35000"/>
            </a:spcAft>
          </a:pPr>
          <a:r>
            <a:rPr lang="fr-FR" sz="1200" kern="1200" dirty="0">
              <a:latin typeface="Poppins" charset="0"/>
              <a:ea typeface="Poppins" charset="0"/>
              <a:cs typeface="Poppins" charset="0"/>
            </a:rPr>
            <a:t>Zone non-tendue</a:t>
          </a:r>
        </a:p>
        <a:p>
          <a:pPr lvl="0" algn="ctr" defTabSz="533400">
            <a:lnSpc>
              <a:spcPct val="100000"/>
            </a:lnSpc>
            <a:spcBef>
              <a:spcPct val="0"/>
            </a:spcBef>
            <a:spcAft>
              <a:spcPct val="35000"/>
            </a:spcAft>
          </a:pPr>
          <a:r>
            <a:rPr lang="fr-FR" sz="1200" kern="1200" dirty="0">
              <a:latin typeface="Poppins" charset="0"/>
              <a:ea typeface="Poppins" charset="0"/>
              <a:cs typeface="Poppins" charset="0"/>
            </a:rPr>
            <a:t>(Cas Général)</a:t>
          </a:r>
        </a:p>
      </dsp:txBody>
      <dsp:txXfrm>
        <a:off x="457800" y="3040189"/>
        <a:ext cx="1480963" cy="919528"/>
      </dsp:txXfrm>
    </dsp:sp>
    <dsp:sp modelId="{81599D7F-C210-4350-ADC0-553B18C6D6B4}">
      <dsp:nvSpPr>
        <dsp:cNvPr id="0" name=""/>
        <dsp:cNvSpPr/>
      </dsp:nvSpPr>
      <dsp:spPr>
        <a:xfrm>
          <a:off x="258283" y="4273315"/>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16094F90-6ABE-484C-B500-6009EDB08325}">
      <dsp:nvSpPr>
        <dsp:cNvPr id="0" name=""/>
        <dsp:cNvSpPr/>
      </dsp:nvSpPr>
      <dsp:spPr>
        <a:xfrm>
          <a:off x="429192" y="4435679"/>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smtClean="0">
              <a:latin typeface="Poppins" charset="0"/>
              <a:ea typeface="Poppins" charset="0"/>
              <a:cs typeface="Poppins" charset="0"/>
            </a:rPr>
            <a:t>Trois </a:t>
          </a:r>
          <a:r>
            <a:rPr lang="fr-FR" sz="1200" kern="1200" dirty="0">
              <a:latin typeface="Poppins" charset="0"/>
              <a:ea typeface="Poppins" charset="0"/>
              <a:cs typeface="Poppins" charset="0"/>
            </a:rPr>
            <a:t>mois de préavis</a:t>
          </a:r>
        </a:p>
      </dsp:txBody>
      <dsp:txXfrm>
        <a:off x="457800" y="4464287"/>
        <a:ext cx="1480963" cy="919528"/>
      </dsp:txXfrm>
    </dsp:sp>
    <dsp:sp modelId="{69914B21-4EEE-401C-AB70-1863C24D2265}">
      <dsp:nvSpPr>
        <dsp:cNvPr id="0" name=""/>
        <dsp:cNvSpPr/>
      </dsp:nvSpPr>
      <dsp:spPr>
        <a:xfrm>
          <a:off x="2138281" y="2849217"/>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F0F0AF0-0049-4FF4-9E38-CC12446118E0}">
      <dsp:nvSpPr>
        <dsp:cNvPr id="0" name=""/>
        <dsp:cNvSpPr/>
      </dsp:nvSpPr>
      <dsp:spPr>
        <a:xfrm>
          <a:off x="2309189" y="3011581"/>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100000"/>
            </a:lnSpc>
            <a:spcBef>
              <a:spcPct val="0"/>
            </a:spcBef>
            <a:spcAft>
              <a:spcPct val="35000"/>
            </a:spcAft>
          </a:pPr>
          <a:r>
            <a:rPr lang="fr-FR" sz="1200" kern="1200" dirty="0">
              <a:latin typeface="Poppins" charset="0"/>
              <a:ea typeface="Poppins" charset="0"/>
              <a:cs typeface="Poppins" charset="0"/>
            </a:rPr>
            <a:t>Zone tendue *</a:t>
          </a:r>
        </a:p>
        <a:p>
          <a:pPr lvl="0" algn="ctr" defTabSz="533400">
            <a:lnSpc>
              <a:spcPct val="100000"/>
            </a:lnSpc>
            <a:spcBef>
              <a:spcPct val="0"/>
            </a:spcBef>
            <a:spcAft>
              <a:spcPct val="35000"/>
            </a:spcAft>
          </a:pPr>
          <a:r>
            <a:rPr lang="fr-FR" sz="1200" kern="1200" dirty="0">
              <a:latin typeface="Poppins" charset="0"/>
              <a:ea typeface="Poppins" charset="0"/>
              <a:cs typeface="Poppins" charset="0"/>
            </a:rPr>
            <a:t>(en apporter la preuve</a:t>
          </a:r>
          <a:r>
            <a:rPr lang="fr-FR" sz="800" kern="1200" dirty="0"/>
            <a:t>)</a:t>
          </a:r>
        </a:p>
      </dsp:txBody>
      <dsp:txXfrm>
        <a:off x="2337797" y="3040189"/>
        <a:ext cx="1480963" cy="919528"/>
      </dsp:txXfrm>
    </dsp:sp>
    <dsp:sp modelId="{00DE1561-D0DB-4E74-91CC-0E42FF105497}">
      <dsp:nvSpPr>
        <dsp:cNvPr id="0" name=""/>
        <dsp:cNvSpPr/>
      </dsp:nvSpPr>
      <dsp:spPr>
        <a:xfrm>
          <a:off x="2138281" y="4273315"/>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129E30C3-150A-460B-AEA7-97B1978BEA52}">
      <dsp:nvSpPr>
        <dsp:cNvPr id="0" name=""/>
        <dsp:cNvSpPr/>
      </dsp:nvSpPr>
      <dsp:spPr>
        <a:xfrm>
          <a:off x="2309189" y="4435679"/>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a:latin typeface="Poppins" charset="0"/>
              <a:ea typeface="Poppins" charset="0"/>
              <a:cs typeface="Poppins" charset="0"/>
            </a:rPr>
            <a:t>Un mois de préavis</a:t>
          </a:r>
        </a:p>
      </dsp:txBody>
      <dsp:txXfrm>
        <a:off x="2337797" y="4464287"/>
        <a:ext cx="1480963" cy="919528"/>
      </dsp:txXfrm>
    </dsp:sp>
    <dsp:sp modelId="{841873F5-594F-4E36-BB80-8C6CA50C1552}">
      <dsp:nvSpPr>
        <dsp:cNvPr id="0" name=""/>
        <dsp:cNvSpPr/>
      </dsp:nvSpPr>
      <dsp:spPr>
        <a:xfrm>
          <a:off x="4018278" y="2849217"/>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E2EC403-3279-40A3-BFB6-E82B9E1724DF}">
      <dsp:nvSpPr>
        <dsp:cNvPr id="0" name=""/>
        <dsp:cNvSpPr/>
      </dsp:nvSpPr>
      <dsp:spPr>
        <a:xfrm>
          <a:off x="4189187" y="3011581"/>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100000"/>
            </a:lnSpc>
            <a:spcBef>
              <a:spcPct val="0"/>
            </a:spcBef>
            <a:spcAft>
              <a:spcPct val="35000"/>
            </a:spcAft>
          </a:pPr>
          <a:r>
            <a:rPr lang="fr-FR" sz="1200" kern="1200" dirty="0">
              <a:latin typeface="Poppins" charset="0"/>
              <a:ea typeface="Poppins" charset="0"/>
              <a:cs typeface="Poppins" charset="0"/>
            </a:rPr>
            <a:t>Autres raisons**</a:t>
          </a:r>
        </a:p>
        <a:p>
          <a:pPr lvl="0" algn="ctr" defTabSz="533400">
            <a:lnSpc>
              <a:spcPct val="100000"/>
            </a:lnSpc>
            <a:spcBef>
              <a:spcPct val="0"/>
            </a:spcBef>
            <a:spcAft>
              <a:spcPct val="35000"/>
            </a:spcAft>
          </a:pPr>
          <a:r>
            <a:rPr lang="fr-FR" sz="1200" kern="1200" dirty="0">
              <a:latin typeface="Poppins" charset="0"/>
              <a:ea typeface="Poppins" charset="0"/>
              <a:cs typeface="Poppins" charset="0"/>
            </a:rPr>
            <a:t>(en apporter la preuve)</a:t>
          </a:r>
        </a:p>
      </dsp:txBody>
      <dsp:txXfrm>
        <a:off x="4217795" y="3040189"/>
        <a:ext cx="1480963" cy="919528"/>
      </dsp:txXfrm>
    </dsp:sp>
    <dsp:sp modelId="{762CD1C1-C4DB-4B61-B234-D8B8B8D70FCA}">
      <dsp:nvSpPr>
        <dsp:cNvPr id="0" name=""/>
        <dsp:cNvSpPr/>
      </dsp:nvSpPr>
      <dsp:spPr>
        <a:xfrm>
          <a:off x="4018278" y="4273315"/>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0A0745E-6689-41EC-AF8C-DABF2E822D68}">
      <dsp:nvSpPr>
        <dsp:cNvPr id="0" name=""/>
        <dsp:cNvSpPr/>
      </dsp:nvSpPr>
      <dsp:spPr>
        <a:xfrm>
          <a:off x="4189187" y="4435679"/>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a:latin typeface="Poppins" charset="0"/>
              <a:ea typeface="Poppins" charset="0"/>
              <a:cs typeface="Poppins" charset="0"/>
            </a:rPr>
            <a:t>Un mois de préavis</a:t>
          </a:r>
        </a:p>
      </dsp:txBody>
      <dsp:txXfrm>
        <a:off x="4217795" y="4464287"/>
        <a:ext cx="1480963" cy="919528"/>
      </dsp:txXfrm>
    </dsp:sp>
    <dsp:sp modelId="{7DEF055B-3956-48E2-BA07-E860F687460D}">
      <dsp:nvSpPr>
        <dsp:cNvPr id="0" name=""/>
        <dsp:cNvSpPr/>
      </dsp:nvSpPr>
      <dsp:spPr>
        <a:xfrm>
          <a:off x="5898275" y="1425119"/>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9A5E690-6F68-42B6-823E-E1479C18F041}">
      <dsp:nvSpPr>
        <dsp:cNvPr id="0" name=""/>
        <dsp:cNvSpPr/>
      </dsp:nvSpPr>
      <dsp:spPr>
        <a:xfrm>
          <a:off x="6069184" y="1587483"/>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a:latin typeface="Poppins" charset="0"/>
              <a:ea typeface="Poppins" charset="0"/>
              <a:cs typeface="Poppins" charset="0"/>
            </a:rPr>
            <a:t>Logement meublé</a:t>
          </a:r>
        </a:p>
      </dsp:txBody>
      <dsp:txXfrm>
        <a:off x="6097792" y="1616091"/>
        <a:ext cx="1480963" cy="919528"/>
      </dsp:txXfrm>
    </dsp:sp>
    <dsp:sp modelId="{4A0169A1-7C99-40BF-B347-34F1218B6F5E}">
      <dsp:nvSpPr>
        <dsp:cNvPr id="0" name=""/>
        <dsp:cNvSpPr/>
      </dsp:nvSpPr>
      <dsp:spPr>
        <a:xfrm>
          <a:off x="5998857" y="4274336"/>
          <a:ext cx="1538179" cy="976744"/>
        </a:xfrm>
        <a:prstGeom prst="roundRect">
          <a:avLst>
            <a:gd name="adj" fmla="val 10000"/>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8D734F2-EF48-455A-8896-D297A496F212}">
      <dsp:nvSpPr>
        <dsp:cNvPr id="0" name=""/>
        <dsp:cNvSpPr/>
      </dsp:nvSpPr>
      <dsp:spPr>
        <a:xfrm>
          <a:off x="6169766" y="4436699"/>
          <a:ext cx="1538179" cy="976744"/>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kern="1200" dirty="0">
              <a:latin typeface="Poppins" charset="0"/>
              <a:ea typeface="Poppins" charset="0"/>
              <a:cs typeface="Poppins" charset="0"/>
            </a:rPr>
            <a:t>Un mois de préavis</a:t>
          </a:r>
        </a:p>
      </dsp:txBody>
      <dsp:txXfrm>
        <a:off x="6198374" y="4465307"/>
        <a:ext cx="1480963" cy="91952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0EE80-CF0C-C745-B3A3-DFBD7869B5C4}" type="datetimeFigureOut">
              <a:rPr lang="fr-FR" smtClean="0"/>
              <a:t>16/02/2022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F9B50-AE9D-C74A-AFCD-F413C1961066}" type="slidenum">
              <a:rPr lang="fr-FR" smtClean="0"/>
              <a:t>‹#›</a:t>
            </a:fld>
            <a:endParaRPr lang="fr-FR"/>
          </a:p>
        </p:txBody>
      </p:sp>
    </p:spTree>
    <p:extLst>
      <p:ext uri="{BB962C8B-B14F-4D97-AF65-F5344CB8AC3E}">
        <p14:creationId xmlns:p14="http://schemas.microsoft.com/office/powerpoint/2010/main" val="3834353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18FF9B50-AE9D-C74A-AFCD-F413C1961066}" type="slidenum">
              <a:rPr lang="fr-FR" smtClean="0"/>
              <a:t>6</a:t>
            </a:fld>
            <a:endParaRPr lang="fr-FR"/>
          </a:p>
        </p:txBody>
      </p:sp>
    </p:spTree>
    <p:extLst>
      <p:ext uri="{BB962C8B-B14F-4D97-AF65-F5344CB8AC3E}">
        <p14:creationId xmlns:p14="http://schemas.microsoft.com/office/powerpoint/2010/main" val="924235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18FF9B50-AE9D-C74A-AFCD-F413C1961066}" type="slidenum">
              <a:rPr lang="fr-FR" smtClean="0"/>
              <a:t>25</a:t>
            </a:fld>
            <a:endParaRPr lang="fr-FR"/>
          </a:p>
        </p:txBody>
      </p:sp>
    </p:spTree>
    <p:extLst>
      <p:ext uri="{BB962C8B-B14F-4D97-AF65-F5344CB8AC3E}">
        <p14:creationId xmlns:p14="http://schemas.microsoft.com/office/powerpoint/2010/main" val="1344649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18FF9B50-AE9D-C74A-AFCD-F413C1961066}" type="slidenum">
              <a:rPr lang="fr-FR" smtClean="0"/>
              <a:t>30</a:t>
            </a:fld>
            <a:endParaRPr lang="fr-FR"/>
          </a:p>
        </p:txBody>
      </p:sp>
    </p:spTree>
    <p:extLst>
      <p:ext uri="{BB962C8B-B14F-4D97-AF65-F5344CB8AC3E}">
        <p14:creationId xmlns:p14="http://schemas.microsoft.com/office/powerpoint/2010/main" val="1499180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chart" Target="../charts/chart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chart" Target="../charts/chart3.xml"/><Relationship Id="rId3" Type="http://schemas.openxmlformats.org/officeDocument/2006/relationships/chart" Target="../charts/chart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chart" Target="../charts/chart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chart" Target="../charts/chart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White">
    <p:spTree>
      <p:nvGrpSpPr>
        <p:cNvPr id="1" name=""/>
        <p:cNvGrpSpPr/>
        <p:nvPr/>
      </p:nvGrpSpPr>
      <p:grpSpPr>
        <a:xfrm>
          <a:off x="0" y="0"/>
          <a:ext cx="0" cy="0"/>
          <a:chOff x="0" y="0"/>
          <a:chExt cx="0" cy="0"/>
        </a:xfrm>
      </p:grpSpPr>
      <p:sp>
        <p:nvSpPr>
          <p:cNvPr id="7" name="Google Shape;144;p29">
            <a:extLst>
              <a:ext uri="{FF2B5EF4-FFF2-40B4-BE49-F238E27FC236}">
                <a16:creationId xmlns="" xmlns:a16="http://schemas.microsoft.com/office/drawing/2014/main" id="{6213757B-9F43-AD4B-B54E-568B61B5EE50}"/>
              </a:ext>
            </a:extLst>
          </p:cNvPr>
          <p:cNvSpPr/>
          <p:nvPr userDrawn="1"/>
        </p:nvSpPr>
        <p:spPr>
          <a:xfrm rot="10800000">
            <a:off x="10380234" y="434807"/>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rgbClr val="FFFFFF"/>
            </a:solidFill>
            <a:prstDash val="solid"/>
            <a:round/>
            <a:headEnd type="none" w="med" len="med"/>
            <a:tailEnd type="none" w="med" len="med"/>
          </a:ln>
        </p:spPr>
      </p:sp>
      <p:sp>
        <p:nvSpPr>
          <p:cNvPr id="8" name="Google Shape;145;p29">
            <a:extLst>
              <a:ext uri="{FF2B5EF4-FFF2-40B4-BE49-F238E27FC236}">
                <a16:creationId xmlns="" xmlns:a16="http://schemas.microsoft.com/office/drawing/2014/main" id="{241431CC-AA11-2E4D-935F-FEABE5202C24}"/>
              </a:ext>
            </a:extLst>
          </p:cNvPr>
          <p:cNvSpPr/>
          <p:nvPr userDrawn="1"/>
        </p:nvSpPr>
        <p:spPr>
          <a:xfrm>
            <a:off x="325319" y="5521635"/>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chemeClr val="lt1"/>
            </a:solidFill>
            <a:prstDash val="solid"/>
            <a:round/>
            <a:headEnd type="none" w="med" len="med"/>
            <a:tailEnd type="none" w="med" len="med"/>
          </a:ln>
        </p:spPr>
      </p:sp>
      <p:pic>
        <p:nvPicPr>
          <p:cNvPr id="19" name="Image 18">
            <a:extLst>
              <a:ext uri="{FF2B5EF4-FFF2-40B4-BE49-F238E27FC236}">
                <a16:creationId xmlns="" xmlns:a16="http://schemas.microsoft.com/office/drawing/2014/main" id="{6F2FF2FD-C413-5540-8F8C-3FF89A065448}"/>
              </a:ext>
            </a:extLst>
          </p:cNvPr>
          <p:cNvPicPr>
            <a:picLocks noChangeAspect="1"/>
          </p:cNvPicPr>
          <p:nvPr userDrawn="1"/>
        </p:nvPicPr>
        <p:blipFill>
          <a:blip r:embed="rId2"/>
          <a:stretch>
            <a:fillRect/>
          </a:stretch>
        </p:blipFill>
        <p:spPr>
          <a:xfrm rot="16200000">
            <a:off x="4159543" y="-6567151"/>
            <a:ext cx="3611891" cy="15202230"/>
          </a:xfrm>
          <a:prstGeom prst="rect">
            <a:avLst/>
          </a:prstGeom>
        </p:spPr>
      </p:pic>
      <p:pic>
        <p:nvPicPr>
          <p:cNvPr id="3" name="Image 2">
            <a:extLst>
              <a:ext uri="{FF2B5EF4-FFF2-40B4-BE49-F238E27FC236}">
                <a16:creationId xmlns="" xmlns:a16="http://schemas.microsoft.com/office/drawing/2014/main" id="{6AB18C3B-B8E3-784B-8BAA-5C911C6A3EC1}"/>
              </a:ext>
            </a:extLst>
          </p:cNvPr>
          <p:cNvPicPr>
            <a:picLocks noChangeAspect="1"/>
          </p:cNvPicPr>
          <p:nvPr userDrawn="1"/>
        </p:nvPicPr>
        <p:blipFill>
          <a:blip r:embed="rId3"/>
          <a:stretch>
            <a:fillRect/>
          </a:stretch>
        </p:blipFill>
        <p:spPr>
          <a:xfrm>
            <a:off x="2939395" y="-951175"/>
            <a:ext cx="6313209" cy="8760349"/>
          </a:xfrm>
          <a:prstGeom prst="rect">
            <a:avLst/>
          </a:prstGeom>
        </p:spPr>
      </p:pic>
    </p:spTree>
    <p:extLst>
      <p:ext uri="{BB962C8B-B14F-4D97-AF65-F5344CB8AC3E}">
        <p14:creationId xmlns:p14="http://schemas.microsoft.com/office/powerpoint/2010/main" val="425395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 élément White">
    <p:bg>
      <p:bgPr>
        <a:solidFill>
          <a:schemeClr val="bg1"/>
        </a:solidFill>
        <a:effectLst/>
      </p:bgPr>
    </p:bg>
    <p:spTree>
      <p:nvGrpSpPr>
        <p:cNvPr id="1" name=""/>
        <p:cNvGrpSpPr/>
        <p:nvPr/>
      </p:nvGrpSpPr>
      <p:grpSpPr>
        <a:xfrm>
          <a:off x="0" y="0"/>
          <a:ext cx="0" cy="0"/>
          <a:chOff x="0" y="0"/>
          <a:chExt cx="0" cy="0"/>
        </a:xfrm>
      </p:grpSpPr>
      <p:sp>
        <p:nvSpPr>
          <p:cNvPr id="9" name="Google Shape;321;p40">
            <a:extLst>
              <a:ext uri="{FF2B5EF4-FFF2-40B4-BE49-F238E27FC236}">
                <a16:creationId xmlns="" xmlns:a16="http://schemas.microsoft.com/office/drawing/2014/main" id="{8A787833-9310-D248-A7F0-27DAEDF44724}"/>
              </a:ext>
            </a:extLst>
          </p:cNvPr>
          <p:cNvSpPr/>
          <p:nvPr userDrawn="1"/>
        </p:nvSpPr>
        <p:spPr>
          <a:xfrm>
            <a:off x="692167" y="2360790"/>
            <a:ext cx="3407560" cy="1828049"/>
          </a:xfrm>
          <a:prstGeom prst="rect">
            <a:avLst/>
          </a:prstGeom>
          <a:noFill/>
          <a:ln w="952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0" name="Google Shape;323;p40">
            <a:extLst>
              <a:ext uri="{FF2B5EF4-FFF2-40B4-BE49-F238E27FC236}">
                <a16:creationId xmlns="" xmlns:a16="http://schemas.microsoft.com/office/drawing/2014/main" id="{24BBC89A-FAAE-E04F-AA66-A90BFFF4CC42}"/>
              </a:ext>
            </a:extLst>
          </p:cNvPr>
          <p:cNvSpPr/>
          <p:nvPr userDrawn="1"/>
        </p:nvSpPr>
        <p:spPr>
          <a:xfrm>
            <a:off x="5751638" y="2857800"/>
            <a:ext cx="3678173" cy="3291468"/>
          </a:xfrm>
          <a:prstGeom prst="rect">
            <a:avLst/>
          </a:prstGeom>
          <a:noFill/>
          <a:ln w="952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1" name="Google Shape;324;p40">
            <a:extLst>
              <a:ext uri="{FF2B5EF4-FFF2-40B4-BE49-F238E27FC236}">
                <a16:creationId xmlns="" xmlns:a16="http://schemas.microsoft.com/office/drawing/2014/main" id="{7F53BD28-FE4D-8A47-BD08-72910B82E39B}"/>
              </a:ext>
            </a:extLst>
          </p:cNvPr>
          <p:cNvSpPr/>
          <p:nvPr userDrawn="1"/>
        </p:nvSpPr>
        <p:spPr>
          <a:xfrm>
            <a:off x="8445265" y="881755"/>
            <a:ext cx="4312734" cy="2940721"/>
          </a:xfrm>
          <a:prstGeom prst="rect">
            <a:avLst/>
          </a:prstGeom>
          <a:noFill/>
          <a:ln w="952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3" name="Google Shape;326;p40">
            <a:extLst>
              <a:ext uri="{FF2B5EF4-FFF2-40B4-BE49-F238E27FC236}">
                <a16:creationId xmlns="" xmlns:a16="http://schemas.microsoft.com/office/drawing/2014/main" id="{557B504B-B1EB-A749-B71C-C8AE90418B63}"/>
              </a:ext>
            </a:extLst>
          </p:cNvPr>
          <p:cNvSpPr txBox="1">
            <a:spLocks/>
          </p:cNvSpPr>
          <p:nvPr userDrawn="1"/>
        </p:nvSpPr>
        <p:spPr>
          <a:xfrm>
            <a:off x="864550" y="2952087"/>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15" name="Google Shape;328;p40">
            <a:extLst>
              <a:ext uri="{FF2B5EF4-FFF2-40B4-BE49-F238E27FC236}">
                <a16:creationId xmlns="" xmlns:a16="http://schemas.microsoft.com/office/drawing/2014/main" id="{B43998C8-CDB6-5942-BC22-E306CB7027BD}"/>
              </a:ext>
            </a:extLst>
          </p:cNvPr>
          <p:cNvSpPr txBox="1">
            <a:spLocks/>
          </p:cNvSpPr>
          <p:nvPr userDrawn="1"/>
        </p:nvSpPr>
        <p:spPr>
          <a:xfrm>
            <a:off x="3823664" y="358256"/>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17" name="Google Shape;330;p40">
            <a:extLst>
              <a:ext uri="{FF2B5EF4-FFF2-40B4-BE49-F238E27FC236}">
                <a16:creationId xmlns="" xmlns:a16="http://schemas.microsoft.com/office/drawing/2014/main" id="{5440435C-6549-064D-A0BD-A7DB2FEF36F8}"/>
              </a:ext>
            </a:extLst>
          </p:cNvPr>
          <p:cNvSpPr txBox="1">
            <a:spLocks/>
          </p:cNvSpPr>
          <p:nvPr userDrawn="1"/>
        </p:nvSpPr>
        <p:spPr>
          <a:xfrm>
            <a:off x="5844026" y="3897298"/>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18" name="Google Shape;331;p40">
            <a:extLst>
              <a:ext uri="{FF2B5EF4-FFF2-40B4-BE49-F238E27FC236}">
                <a16:creationId xmlns="" xmlns:a16="http://schemas.microsoft.com/office/drawing/2014/main" id="{9E5E2804-4082-0D4C-8755-BE983B047B4D}"/>
              </a:ext>
            </a:extLst>
          </p:cNvPr>
          <p:cNvSpPr txBox="1">
            <a:spLocks/>
          </p:cNvSpPr>
          <p:nvPr userDrawn="1"/>
        </p:nvSpPr>
        <p:spPr>
          <a:xfrm>
            <a:off x="8604653" y="1530557"/>
            <a:ext cx="3150973" cy="214534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fr-FR" sz="1000" dirty="0">
              <a:solidFill>
                <a:schemeClr val="lt1"/>
              </a:solidFill>
              <a:latin typeface="Montserrat" pitchFamily="2" charset="77"/>
            </a:endParaRPr>
          </a:p>
        </p:txBody>
      </p:sp>
      <p:sp>
        <p:nvSpPr>
          <p:cNvPr id="19" name="Google Shape;332;p40">
            <a:extLst>
              <a:ext uri="{FF2B5EF4-FFF2-40B4-BE49-F238E27FC236}">
                <a16:creationId xmlns="" xmlns:a16="http://schemas.microsoft.com/office/drawing/2014/main" id="{DA3EA06E-43CB-AC45-893B-3EB26332C44D}"/>
              </a:ext>
            </a:extLst>
          </p:cNvPr>
          <p:cNvSpPr txBox="1">
            <a:spLocks/>
          </p:cNvSpPr>
          <p:nvPr userDrawn="1"/>
        </p:nvSpPr>
        <p:spPr>
          <a:xfrm>
            <a:off x="8584764" y="1141214"/>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20" name="Google Shape;321;p40">
            <a:extLst>
              <a:ext uri="{FF2B5EF4-FFF2-40B4-BE49-F238E27FC236}">
                <a16:creationId xmlns="" xmlns:a16="http://schemas.microsoft.com/office/drawing/2014/main" id="{4C5FB8F6-7A90-4D48-A3DB-17B547792D13}"/>
              </a:ext>
            </a:extLst>
          </p:cNvPr>
          <p:cNvSpPr/>
          <p:nvPr userDrawn="1"/>
        </p:nvSpPr>
        <p:spPr>
          <a:xfrm>
            <a:off x="3719218" y="-330457"/>
            <a:ext cx="3169261" cy="3936910"/>
          </a:xfrm>
          <a:prstGeom prst="rect">
            <a:avLst/>
          </a:prstGeom>
          <a:noFill/>
          <a:ln w="952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24" name="Google Shape;323;p40">
            <a:extLst>
              <a:ext uri="{FF2B5EF4-FFF2-40B4-BE49-F238E27FC236}">
                <a16:creationId xmlns="" xmlns:a16="http://schemas.microsoft.com/office/drawing/2014/main" id="{5513D4BD-DFD0-6D4E-B99D-163CA5C990D7}"/>
              </a:ext>
            </a:extLst>
          </p:cNvPr>
          <p:cNvSpPr/>
          <p:nvPr userDrawn="1"/>
        </p:nvSpPr>
        <p:spPr>
          <a:xfrm>
            <a:off x="905984" y="3682573"/>
            <a:ext cx="2171312" cy="3763307"/>
          </a:xfrm>
          <a:prstGeom prst="rect">
            <a:avLst/>
          </a:prstGeom>
          <a:noFill/>
          <a:ln w="952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25" name="Google Shape;329;p40">
            <a:extLst>
              <a:ext uri="{FF2B5EF4-FFF2-40B4-BE49-F238E27FC236}">
                <a16:creationId xmlns="" xmlns:a16="http://schemas.microsoft.com/office/drawing/2014/main" id="{2E4E488B-62A1-674F-8162-366064BD9770}"/>
              </a:ext>
            </a:extLst>
          </p:cNvPr>
          <p:cNvSpPr txBox="1">
            <a:spLocks/>
          </p:cNvSpPr>
          <p:nvPr userDrawn="1"/>
        </p:nvSpPr>
        <p:spPr>
          <a:xfrm>
            <a:off x="998370" y="4710240"/>
            <a:ext cx="1967881" cy="218218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fr-FR" sz="900" dirty="0">
              <a:solidFill>
                <a:schemeClr val="lt1"/>
              </a:solidFill>
              <a:latin typeface="Montserrat" pitchFamily="2" charset="77"/>
            </a:endParaRPr>
          </a:p>
        </p:txBody>
      </p:sp>
      <p:sp>
        <p:nvSpPr>
          <p:cNvPr id="26" name="Google Shape;330;p40">
            <a:extLst>
              <a:ext uri="{FF2B5EF4-FFF2-40B4-BE49-F238E27FC236}">
                <a16:creationId xmlns="" xmlns:a16="http://schemas.microsoft.com/office/drawing/2014/main" id="{2D14B71F-C5CF-424A-A7CA-41A5AB636CBA}"/>
              </a:ext>
            </a:extLst>
          </p:cNvPr>
          <p:cNvSpPr txBox="1">
            <a:spLocks/>
          </p:cNvSpPr>
          <p:nvPr userDrawn="1"/>
        </p:nvSpPr>
        <p:spPr>
          <a:xfrm>
            <a:off x="998371" y="4413952"/>
            <a:ext cx="940614"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6" name="Espace réservé du texte 5">
            <a:extLst>
              <a:ext uri="{FF2B5EF4-FFF2-40B4-BE49-F238E27FC236}">
                <a16:creationId xmlns="" xmlns:a16="http://schemas.microsoft.com/office/drawing/2014/main" id="{56ECE202-C1D5-1740-AFA2-28C24803D1E8}"/>
              </a:ext>
            </a:extLst>
          </p:cNvPr>
          <p:cNvSpPr>
            <a:spLocks noGrp="1"/>
          </p:cNvSpPr>
          <p:nvPr>
            <p:ph type="body" sz="quarter" idx="10"/>
          </p:nvPr>
        </p:nvSpPr>
        <p:spPr>
          <a:xfrm>
            <a:off x="4000737" y="454652"/>
            <a:ext cx="2630487" cy="1760715"/>
          </a:xfrm>
          <a:prstGeom prst="rect">
            <a:avLst/>
          </a:prstGeom>
        </p:spPr>
        <p:txBody>
          <a:bodyPr/>
          <a:lstStyle>
            <a:lvl1pPr>
              <a:defRPr sz="2000">
                <a:solidFill>
                  <a:schemeClr val="tx1"/>
                </a:solidFill>
                <a:latin typeface="Poppins" pitchFamily="2" charset="77"/>
                <a:cs typeface="Poppins" pitchFamily="2" charset="77"/>
              </a:defRPr>
            </a:lvl1pPr>
          </a:lstStyle>
          <a:p>
            <a:pPr lvl="0"/>
            <a:endParaRPr lang="fr-FR" dirty="0"/>
          </a:p>
        </p:txBody>
      </p:sp>
      <p:sp>
        <p:nvSpPr>
          <p:cNvPr id="34" name="Espace réservé du texte 5">
            <a:extLst>
              <a:ext uri="{FF2B5EF4-FFF2-40B4-BE49-F238E27FC236}">
                <a16:creationId xmlns="" xmlns:a16="http://schemas.microsoft.com/office/drawing/2014/main" id="{DBCE3E77-FF18-C94D-807A-27F471D8F82B}"/>
              </a:ext>
            </a:extLst>
          </p:cNvPr>
          <p:cNvSpPr>
            <a:spLocks noGrp="1"/>
          </p:cNvSpPr>
          <p:nvPr>
            <p:ph type="body" sz="quarter" idx="11"/>
          </p:nvPr>
        </p:nvSpPr>
        <p:spPr>
          <a:xfrm>
            <a:off x="6275480" y="4065010"/>
            <a:ext cx="2630487" cy="1760715"/>
          </a:xfrm>
          <a:prstGeom prst="rect">
            <a:avLst/>
          </a:prstGeom>
        </p:spPr>
        <p:txBody>
          <a:bodyPr/>
          <a:lstStyle>
            <a:lvl1pPr>
              <a:defRPr sz="20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6" name="Espace réservé du texte 5">
            <a:extLst>
              <a:ext uri="{FF2B5EF4-FFF2-40B4-BE49-F238E27FC236}">
                <a16:creationId xmlns="" xmlns:a16="http://schemas.microsoft.com/office/drawing/2014/main" id="{00DB2547-DD79-D449-BA0A-B8AD252C0E8B}"/>
              </a:ext>
            </a:extLst>
          </p:cNvPr>
          <p:cNvSpPr>
            <a:spLocks noGrp="1"/>
          </p:cNvSpPr>
          <p:nvPr>
            <p:ph type="body" sz="quarter" idx="12"/>
          </p:nvPr>
        </p:nvSpPr>
        <p:spPr>
          <a:xfrm>
            <a:off x="9269057" y="1471757"/>
            <a:ext cx="2630487" cy="1760715"/>
          </a:xfrm>
          <a:prstGeom prst="rect">
            <a:avLst/>
          </a:prstGeom>
        </p:spPr>
        <p:txBody>
          <a:bodyPr/>
          <a:lstStyle>
            <a:lvl1pPr>
              <a:defRPr sz="20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8" name="Espace réservé du texte 5">
            <a:extLst>
              <a:ext uri="{FF2B5EF4-FFF2-40B4-BE49-F238E27FC236}">
                <a16:creationId xmlns="" xmlns:a16="http://schemas.microsoft.com/office/drawing/2014/main" id="{7DC7D909-85D6-FB4E-9FA2-48AFD0CC3410}"/>
              </a:ext>
            </a:extLst>
          </p:cNvPr>
          <p:cNvSpPr>
            <a:spLocks noGrp="1"/>
          </p:cNvSpPr>
          <p:nvPr>
            <p:ph type="body" sz="quarter" idx="13" hasCustomPrompt="1"/>
          </p:nvPr>
        </p:nvSpPr>
        <p:spPr>
          <a:xfrm>
            <a:off x="1055196" y="4334262"/>
            <a:ext cx="1706994" cy="2321371"/>
          </a:xfrm>
          <a:prstGeom prst="rect">
            <a:avLst/>
          </a:prstGeom>
        </p:spPr>
        <p:txBody>
          <a:bodyPr/>
          <a:lstStyle>
            <a:lvl1pPr>
              <a:defRPr sz="2000">
                <a:solidFill>
                  <a:schemeClr val="tx1"/>
                </a:solidFill>
                <a:latin typeface="Poppins" pitchFamily="2" charset="77"/>
                <a:cs typeface="Poppins" pitchFamily="2" charset="77"/>
              </a:defRPr>
            </a:lvl1pPr>
          </a:lstStyle>
          <a:p>
            <a:pPr lvl="0"/>
            <a:r>
              <a:rPr lang="fr-FR" dirty="0"/>
              <a:t>Cliquez </a:t>
            </a:r>
            <a:r>
              <a:rPr lang="fr-FR" dirty="0" err="1"/>
              <a:t>pofrfrur</a:t>
            </a:r>
            <a:r>
              <a:rPr lang="fr-FR" dirty="0"/>
              <a:t> modifier les styles du texte du masque</a:t>
            </a:r>
          </a:p>
        </p:txBody>
      </p:sp>
    </p:spTree>
    <p:extLst>
      <p:ext uri="{BB962C8B-B14F-4D97-AF65-F5344CB8AC3E}">
        <p14:creationId xmlns:p14="http://schemas.microsoft.com/office/powerpoint/2010/main" val="132779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ésentation Graph white">
    <p:spTree>
      <p:nvGrpSpPr>
        <p:cNvPr id="1" name=""/>
        <p:cNvGrpSpPr/>
        <p:nvPr/>
      </p:nvGrpSpPr>
      <p:grpSpPr>
        <a:xfrm>
          <a:off x="0" y="0"/>
          <a:ext cx="0" cy="0"/>
          <a:chOff x="0" y="0"/>
          <a:chExt cx="0" cy="0"/>
        </a:xfrm>
      </p:grpSpPr>
      <p:pic>
        <p:nvPicPr>
          <p:cNvPr id="1026" name="Picture 2">
            <a:extLst>
              <a:ext uri="{FF2B5EF4-FFF2-40B4-BE49-F238E27FC236}">
                <a16:creationId xmlns="" xmlns:a16="http://schemas.microsoft.com/office/drawing/2014/main" id="{83200278-9897-4043-B20B-CD304B1A28B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83110" y="6058784"/>
            <a:ext cx="13922258" cy="721492"/>
          </a:xfrm>
          <a:prstGeom prst="rect">
            <a:avLst/>
          </a:prstGeom>
          <a:noFill/>
          <a:extLst>
            <a:ext uri="{909E8E84-426E-40DD-AFC4-6F175D3DCCD1}">
              <a14:hiddenFill xmlns:a14="http://schemas.microsoft.com/office/drawing/2010/main">
                <a:solidFill>
                  <a:srgbClr val="FFFFFF"/>
                </a:solidFill>
              </a14:hiddenFill>
            </a:ext>
          </a:extLst>
        </p:spPr>
      </p:pic>
      <p:sp>
        <p:nvSpPr>
          <p:cNvPr id="17" name="Titre 16">
            <a:extLst>
              <a:ext uri="{FF2B5EF4-FFF2-40B4-BE49-F238E27FC236}">
                <a16:creationId xmlns="" xmlns:a16="http://schemas.microsoft.com/office/drawing/2014/main" id="{F8168505-DB80-F946-A677-4641027538D7}"/>
              </a:ext>
            </a:extLst>
          </p:cNvPr>
          <p:cNvSpPr>
            <a:spLocks noGrp="1"/>
          </p:cNvSpPr>
          <p:nvPr>
            <p:ph type="title" hasCustomPrompt="1"/>
          </p:nvPr>
        </p:nvSpPr>
        <p:spPr>
          <a:xfrm>
            <a:off x="838200" y="365125"/>
            <a:ext cx="10515600" cy="1325563"/>
          </a:xfrm>
          <a:prstGeom prst="rect">
            <a:avLst/>
          </a:prstGeom>
        </p:spPr>
        <p:txBody>
          <a:bodyPr/>
          <a:lstStyle>
            <a:lvl1pPr>
              <a:defRPr>
                <a:ln>
                  <a:noFill/>
                </a:ln>
                <a:solidFill>
                  <a:schemeClr val="tx1"/>
                </a:solidFill>
                <a:latin typeface="Poppins" pitchFamily="2" charset="77"/>
                <a:cs typeface="Poppins" pitchFamily="2" charset="77"/>
              </a:defRPr>
            </a:lvl1pPr>
          </a:lstStyle>
          <a:p>
            <a:r>
              <a:rPr lang="fr-FR" dirty="0"/>
              <a:t>Titre</a:t>
            </a:r>
          </a:p>
        </p:txBody>
      </p:sp>
      <p:sp>
        <p:nvSpPr>
          <p:cNvPr id="25" name="Espace réservé du texte 3">
            <a:extLst>
              <a:ext uri="{FF2B5EF4-FFF2-40B4-BE49-F238E27FC236}">
                <a16:creationId xmlns="" xmlns:a16="http://schemas.microsoft.com/office/drawing/2014/main" id="{8FDDD5D7-17BD-724E-A5FB-264A91B45973}"/>
              </a:ext>
            </a:extLst>
          </p:cNvPr>
          <p:cNvSpPr>
            <a:spLocks noGrp="1"/>
          </p:cNvSpPr>
          <p:nvPr>
            <p:ph type="body" sz="half" idx="2" hasCustomPrompt="1"/>
          </p:nvPr>
        </p:nvSpPr>
        <p:spPr>
          <a:xfrm>
            <a:off x="839788" y="2057400"/>
            <a:ext cx="3932237" cy="381158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err="1"/>
              <a:t>Your</a:t>
            </a:r>
            <a:r>
              <a:rPr lang="fr-FR" dirty="0"/>
              <a:t> </a:t>
            </a:r>
            <a:r>
              <a:rPr lang="fr-FR" dirty="0" err="1"/>
              <a:t>bones</a:t>
            </a:r>
            <a:r>
              <a:rPr lang="fr-FR" dirty="0"/>
              <a:t> </a:t>
            </a:r>
            <a:r>
              <a:rPr lang="fr-FR" dirty="0" err="1"/>
              <a:t>don't</a:t>
            </a:r>
            <a:r>
              <a:rPr lang="fr-FR" dirty="0"/>
              <a:t> break, mine do. </a:t>
            </a:r>
            <a:r>
              <a:rPr lang="fr-FR" dirty="0" err="1"/>
              <a:t>That's</a:t>
            </a:r>
            <a:r>
              <a:rPr lang="fr-FR" dirty="0"/>
              <a:t> </a:t>
            </a:r>
            <a:r>
              <a:rPr lang="fr-FR" dirty="0" err="1"/>
              <a:t>clear</a:t>
            </a:r>
            <a:r>
              <a:rPr lang="fr-FR" dirty="0"/>
              <a:t>. </a:t>
            </a:r>
            <a:r>
              <a:rPr lang="fr-FR" dirty="0" err="1"/>
              <a:t>Your</a:t>
            </a:r>
            <a:r>
              <a:rPr lang="fr-FR" dirty="0"/>
              <a:t> </a:t>
            </a:r>
            <a:r>
              <a:rPr lang="fr-FR" dirty="0" err="1"/>
              <a:t>cells</a:t>
            </a:r>
            <a:r>
              <a:rPr lang="fr-FR" dirty="0"/>
              <a:t> </a:t>
            </a:r>
            <a:r>
              <a:rPr lang="fr-FR" dirty="0" err="1"/>
              <a:t>react</a:t>
            </a:r>
            <a:r>
              <a:rPr lang="fr-FR" dirty="0"/>
              <a:t> to </a:t>
            </a:r>
            <a:r>
              <a:rPr lang="fr-FR" dirty="0" err="1"/>
              <a:t>bacteria</a:t>
            </a:r>
            <a:r>
              <a:rPr lang="fr-FR" dirty="0"/>
              <a:t> and </a:t>
            </a:r>
            <a:r>
              <a:rPr lang="fr-FR" dirty="0" err="1"/>
              <a:t>viruses</a:t>
            </a:r>
            <a:r>
              <a:rPr lang="fr-FR" dirty="0"/>
              <a:t> </a:t>
            </a:r>
            <a:r>
              <a:rPr lang="fr-FR" dirty="0" err="1"/>
              <a:t>differently</a:t>
            </a:r>
            <a:r>
              <a:rPr lang="fr-FR" dirty="0"/>
              <a:t> </a:t>
            </a:r>
            <a:r>
              <a:rPr lang="fr-FR" dirty="0" err="1"/>
              <a:t>than</a:t>
            </a:r>
            <a:r>
              <a:rPr lang="fr-FR" dirty="0"/>
              <a:t> mine. You </a:t>
            </a:r>
            <a:r>
              <a:rPr lang="fr-FR" dirty="0" err="1"/>
              <a:t>don't</a:t>
            </a:r>
            <a:r>
              <a:rPr lang="fr-FR" dirty="0"/>
              <a:t> </a:t>
            </a:r>
            <a:r>
              <a:rPr lang="fr-FR" dirty="0" err="1"/>
              <a:t>get</a:t>
            </a:r>
            <a:r>
              <a:rPr lang="fr-FR" dirty="0"/>
              <a:t> </a:t>
            </a:r>
            <a:r>
              <a:rPr lang="fr-FR" dirty="0" err="1"/>
              <a:t>sick</a:t>
            </a:r>
            <a:r>
              <a:rPr lang="fr-FR" dirty="0"/>
              <a:t>, I do. </a:t>
            </a:r>
            <a:r>
              <a:rPr lang="fr-FR" dirty="0" err="1"/>
              <a:t>That's</a:t>
            </a:r>
            <a:r>
              <a:rPr lang="fr-FR" dirty="0"/>
              <a:t> </a:t>
            </a:r>
            <a:r>
              <a:rPr lang="fr-FR" dirty="0" err="1"/>
              <a:t>also</a:t>
            </a:r>
            <a:r>
              <a:rPr lang="fr-FR" dirty="0"/>
              <a:t> </a:t>
            </a:r>
            <a:r>
              <a:rPr lang="fr-FR" dirty="0" err="1"/>
              <a:t>clear</a:t>
            </a:r>
            <a:r>
              <a:rPr lang="fr-FR" dirty="0"/>
              <a:t>. But for </a:t>
            </a:r>
            <a:r>
              <a:rPr lang="fr-FR" dirty="0" err="1"/>
              <a:t>some</a:t>
            </a:r>
            <a:r>
              <a:rPr lang="fr-FR" dirty="0"/>
              <a:t> </a:t>
            </a:r>
            <a:r>
              <a:rPr lang="fr-FR" dirty="0" err="1"/>
              <a:t>reason</a:t>
            </a:r>
            <a:r>
              <a:rPr lang="fr-FR" dirty="0"/>
              <a:t>, </a:t>
            </a:r>
            <a:r>
              <a:rPr lang="fr-FR" dirty="0" err="1"/>
              <a:t>you</a:t>
            </a:r>
            <a:r>
              <a:rPr lang="fr-FR" dirty="0"/>
              <a:t> and I </a:t>
            </a:r>
            <a:r>
              <a:rPr lang="fr-FR" dirty="0" err="1"/>
              <a:t>react</a:t>
            </a:r>
            <a:r>
              <a:rPr lang="fr-FR" dirty="0"/>
              <a:t> the exact </a:t>
            </a:r>
            <a:r>
              <a:rPr lang="fr-FR" dirty="0" err="1"/>
              <a:t>same</a:t>
            </a:r>
            <a:r>
              <a:rPr lang="fr-FR" dirty="0"/>
              <a:t> </a:t>
            </a:r>
            <a:r>
              <a:rPr lang="fr-FR" dirty="0" err="1"/>
              <a:t>way</a:t>
            </a:r>
            <a:r>
              <a:rPr lang="fr-FR" dirty="0"/>
              <a:t> to water. </a:t>
            </a:r>
            <a:r>
              <a:rPr lang="fr-FR" dirty="0" err="1"/>
              <a:t>We</a:t>
            </a:r>
            <a:r>
              <a:rPr lang="fr-FR" dirty="0"/>
              <a:t> </a:t>
            </a:r>
            <a:r>
              <a:rPr lang="fr-FR" dirty="0" err="1"/>
              <a:t>swallow</a:t>
            </a:r>
            <a:r>
              <a:rPr lang="fr-FR" dirty="0"/>
              <a:t> </a:t>
            </a:r>
            <a:r>
              <a:rPr lang="fr-FR" dirty="0" err="1"/>
              <a:t>it</a:t>
            </a:r>
            <a:r>
              <a:rPr lang="fr-FR" dirty="0"/>
              <a:t> </a:t>
            </a:r>
            <a:r>
              <a:rPr lang="fr-FR" dirty="0" err="1"/>
              <a:t>too</a:t>
            </a:r>
            <a:r>
              <a:rPr lang="fr-FR" dirty="0"/>
              <a:t> </a:t>
            </a:r>
            <a:r>
              <a:rPr lang="fr-FR" dirty="0" err="1"/>
              <a:t>fast</a:t>
            </a:r>
            <a:r>
              <a:rPr lang="fr-FR" dirty="0"/>
              <a:t>, </a:t>
            </a:r>
            <a:r>
              <a:rPr lang="fr-FR" dirty="0" err="1"/>
              <a:t>we</a:t>
            </a:r>
            <a:r>
              <a:rPr lang="fr-FR" dirty="0"/>
              <a:t> choke. </a:t>
            </a:r>
            <a:r>
              <a:rPr lang="fr-FR" dirty="0" err="1"/>
              <a:t>We</a:t>
            </a:r>
            <a:r>
              <a:rPr lang="fr-FR" dirty="0"/>
              <a:t> </a:t>
            </a:r>
            <a:r>
              <a:rPr lang="fr-FR" dirty="0" err="1"/>
              <a:t>get</a:t>
            </a:r>
            <a:r>
              <a:rPr lang="fr-FR" dirty="0"/>
              <a:t> </a:t>
            </a:r>
            <a:r>
              <a:rPr lang="fr-FR" dirty="0" err="1"/>
              <a:t>some</a:t>
            </a:r>
            <a:r>
              <a:rPr lang="fr-FR" dirty="0"/>
              <a:t> in </a:t>
            </a:r>
            <a:r>
              <a:rPr lang="fr-FR" dirty="0" err="1"/>
              <a:t>our</a:t>
            </a:r>
            <a:r>
              <a:rPr lang="fr-FR" dirty="0"/>
              <a:t> </a:t>
            </a:r>
            <a:r>
              <a:rPr lang="fr-FR" dirty="0" err="1"/>
              <a:t>lungs</a:t>
            </a:r>
            <a:r>
              <a:rPr lang="fr-FR" dirty="0"/>
              <a:t>, </a:t>
            </a:r>
            <a:r>
              <a:rPr lang="fr-FR" dirty="0" err="1"/>
              <a:t>we</a:t>
            </a:r>
            <a:r>
              <a:rPr lang="fr-FR" dirty="0"/>
              <a:t> </a:t>
            </a:r>
            <a:r>
              <a:rPr lang="fr-FR" dirty="0" err="1"/>
              <a:t>drown</a:t>
            </a:r>
            <a:r>
              <a:rPr lang="fr-FR" dirty="0"/>
              <a:t>. </a:t>
            </a:r>
            <a:r>
              <a:rPr lang="fr-FR" dirty="0" err="1"/>
              <a:t>However</a:t>
            </a:r>
            <a:r>
              <a:rPr lang="fr-FR" dirty="0"/>
              <a:t> </a:t>
            </a:r>
            <a:r>
              <a:rPr lang="fr-FR" dirty="0" err="1"/>
              <a:t>unreal</a:t>
            </a:r>
            <a:r>
              <a:rPr lang="fr-FR" dirty="0"/>
              <a:t> </a:t>
            </a:r>
            <a:r>
              <a:rPr lang="fr-FR" dirty="0" err="1"/>
              <a:t>it</a:t>
            </a:r>
            <a:r>
              <a:rPr lang="fr-FR" dirty="0"/>
              <a:t> </a:t>
            </a:r>
            <a:r>
              <a:rPr lang="fr-FR" dirty="0" err="1"/>
              <a:t>may</a:t>
            </a:r>
            <a:r>
              <a:rPr lang="fr-FR" dirty="0"/>
              <a:t> </a:t>
            </a:r>
            <a:r>
              <a:rPr lang="fr-FR" dirty="0" err="1"/>
              <a:t>seem</a:t>
            </a:r>
            <a:r>
              <a:rPr lang="fr-FR" dirty="0"/>
              <a:t>, </a:t>
            </a:r>
            <a:r>
              <a:rPr lang="fr-FR" dirty="0" err="1"/>
              <a:t>we</a:t>
            </a:r>
            <a:r>
              <a:rPr lang="fr-FR" dirty="0"/>
              <a:t> are </a:t>
            </a:r>
            <a:r>
              <a:rPr lang="fr-FR" dirty="0" err="1"/>
              <a:t>connected</a:t>
            </a:r>
            <a:r>
              <a:rPr lang="fr-FR" dirty="0"/>
              <a:t>, </a:t>
            </a:r>
            <a:r>
              <a:rPr lang="fr-FR" dirty="0" err="1"/>
              <a:t>you</a:t>
            </a:r>
            <a:r>
              <a:rPr lang="fr-FR" dirty="0"/>
              <a:t> and I. </a:t>
            </a:r>
            <a:r>
              <a:rPr lang="fr-FR" dirty="0" err="1"/>
              <a:t>We're</a:t>
            </a:r>
            <a:r>
              <a:rPr lang="fr-FR" dirty="0"/>
              <a:t> on the </a:t>
            </a:r>
            <a:r>
              <a:rPr lang="fr-FR" dirty="0" err="1"/>
              <a:t>same</a:t>
            </a:r>
            <a:r>
              <a:rPr lang="fr-FR" dirty="0"/>
              <a:t> </a:t>
            </a:r>
            <a:r>
              <a:rPr lang="fr-FR" dirty="0" err="1"/>
              <a:t>curve</a:t>
            </a:r>
            <a:r>
              <a:rPr lang="fr-FR" dirty="0"/>
              <a:t>, </a:t>
            </a:r>
            <a:r>
              <a:rPr lang="fr-FR" dirty="0" err="1"/>
              <a:t>just</a:t>
            </a:r>
            <a:r>
              <a:rPr lang="fr-FR" dirty="0"/>
              <a:t> on opposite ends.</a:t>
            </a:r>
          </a:p>
          <a:p>
            <a:pPr lvl="0"/>
            <a:endParaRPr lang="fr-FR" dirty="0"/>
          </a:p>
        </p:txBody>
      </p:sp>
      <p:graphicFrame>
        <p:nvGraphicFramePr>
          <p:cNvPr id="2" name="Graphique 1">
            <a:extLst>
              <a:ext uri="{FF2B5EF4-FFF2-40B4-BE49-F238E27FC236}">
                <a16:creationId xmlns="" xmlns:a16="http://schemas.microsoft.com/office/drawing/2014/main" id="{486CE3D8-A1F7-754F-A509-4298BE2C5B70}"/>
              </a:ext>
            </a:extLst>
          </p:cNvPr>
          <p:cNvGraphicFramePr/>
          <p:nvPr userDrawn="1">
            <p:extLst>
              <p:ext uri="{D42A27DB-BD31-4B8C-83A1-F6EECF244321}">
                <p14:modId xmlns:p14="http://schemas.microsoft.com/office/powerpoint/2010/main" val="2204068979"/>
              </p:ext>
            </p:extLst>
          </p:nvPr>
        </p:nvGraphicFramePr>
        <p:xfrm>
          <a:off x="5899354" y="2152298"/>
          <a:ext cx="4496619" cy="3811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7920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int clefs X4 White">
    <p:bg>
      <p:bgPr>
        <a:solidFill>
          <a:schemeClr val="bg1"/>
        </a:solidFill>
        <a:effectLst/>
      </p:bgPr>
    </p:bg>
    <p:spTree>
      <p:nvGrpSpPr>
        <p:cNvPr id="1" name=""/>
        <p:cNvGrpSpPr/>
        <p:nvPr/>
      </p:nvGrpSpPr>
      <p:grpSpPr>
        <a:xfrm>
          <a:off x="0" y="0"/>
          <a:ext cx="0" cy="0"/>
          <a:chOff x="0" y="0"/>
          <a:chExt cx="0" cy="0"/>
        </a:xfrm>
      </p:grpSpPr>
      <p:sp>
        <p:nvSpPr>
          <p:cNvPr id="11" name="Titre 1">
            <a:extLst>
              <a:ext uri="{FF2B5EF4-FFF2-40B4-BE49-F238E27FC236}">
                <a16:creationId xmlns="" xmlns:a16="http://schemas.microsoft.com/office/drawing/2014/main" id="{5D1BEA7C-B740-284A-B6A7-60F93C50B798}"/>
              </a:ext>
            </a:extLst>
          </p:cNvPr>
          <p:cNvSpPr txBox="1">
            <a:spLocks/>
          </p:cNvSpPr>
          <p:nvPr userDrawn="1"/>
        </p:nvSpPr>
        <p:spPr>
          <a:xfrm>
            <a:off x="474869" y="5245434"/>
            <a:ext cx="3188368"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dirty="0">
              <a:solidFill>
                <a:schemeClr val="bg1"/>
              </a:solidFill>
            </a:endParaRPr>
          </a:p>
        </p:txBody>
      </p:sp>
      <p:sp>
        <p:nvSpPr>
          <p:cNvPr id="18" name="object 4">
            <a:extLst>
              <a:ext uri="{FF2B5EF4-FFF2-40B4-BE49-F238E27FC236}">
                <a16:creationId xmlns="" xmlns:a16="http://schemas.microsoft.com/office/drawing/2014/main" id="{CB83A375-0E25-E141-B932-D804E480C0FF}"/>
              </a:ext>
            </a:extLst>
          </p:cNvPr>
          <p:cNvSpPr/>
          <p:nvPr userDrawn="1"/>
        </p:nvSpPr>
        <p:spPr>
          <a:xfrm>
            <a:off x="8672626" y="1235358"/>
            <a:ext cx="3373120" cy="4557395"/>
          </a:xfrm>
          <a:custGeom>
            <a:avLst/>
            <a:gdLst/>
            <a:ahLst/>
            <a:cxnLst/>
            <a:rect l="l" t="t" r="r" b="b"/>
            <a:pathLst>
              <a:path w="3373120" h="4557395">
                <a:moveTo>
                  <a:pt x="1310398" y="1996008"/>
                </a:moveTo>
                <a:lnTo>
                  <a:pt x="1302981" y="1952282"/>
                </a:lnTo>
                <a:lnTo>
                  <a:pt x="1282661" y="1915464"/>
                </a:lnTo>
                <a:lnTo>
                  <a:pt x="1252308" y="1887474"/>
                </a:lnTo>
                <a:lnTo>
                  <a:pt x="1214805" y="1870214"/>
                </a:lnTo>
                <a:lnTo>
                  <a:pt x="1172997" y="1865630"/>
                </a:lnTo>
                <a:lnTo>
                  <a:pt x="1129792" y="1875612"/>
                </a:lnTo>
                <a:lnTo>
                  <a:pt x="80645" y="2312746"/>
                </a:lnTo>
                <a:lnTo>
                  <a:pt x="47612" y="2332698"/>
                </a:lnTo>
                <a:lnTo>
                  <a:pt x="6083" y="2394953"/>
                </a:lnTo>
                <a:lnTo>
                  <a:pt x="368" y="2433129"/>
                </a:lnTo>
                <a:lnTo>
                  <a:pt x="0" y="4426877"/>
                </a:lnTo>
                <a:lnTo>
                  <a:pt x="10236" y="4477651"/>
                </a:lnTo>
                <a:lnTo>
                  <a:pt x="38188" y="4519117"/>
                </a:lnTo>
                <a:lnTo>
                  <a:pt x="79654" y="4547070"/>
                </a:lnTo>
                <a:lnTo>
                  <a:pt x="130441" y="4557331"/>
                </a:lnTo>
                <a:lnTo>
                  <a:pt x="1179957" y="4557331"/>
                </a:lnTo>
                <a:lnTo>
                  <a:pt x="1230718" y="4547082"/>
                </a:lnTo>
                <a:lnTo>
                  <a:pt x="1272184" y="4519130"/>
                </a:lnTo>
                <a:lnTo>
                  <a:pt x="1300137" y="4477664"/>
                </a:lnTo>
                <a:lnTo>
                  <a:pt x="1310398" y="4426890"/>
                </a:lnTo>
                <a:lnTo>
                  <a:pt x="1310398" y="1996008"/>
                </a:lnTo>
                <a:close/>
              </a:path>
              <a:path w="3373120" h="4557395">
                <a:moveTo>
                  <a:pt x="3372878" y="1314602"/>
                </a:moveTo>
                <a:lnTo>
                  <a:pt x="3354197" y="1247330"/>
                </a:lnTo>
                <a:lnTo>
                  <a:pt x="3303524" y="1199337"/>
                </a:lnTo>
                <a:lnTo>
                  <a:pt x="2723426" y="891946"/>
                </a:lnTo>
                <a:lnTo>
                  <a:pt x="2679065" y="877658"/>
                </a:lnTo>
                <a:lnTo>
                  <a:pt x="2635148" y="879513"/>
                </a:lnTo>
                <a:lnTo>
                  <a:pt x="2595067" y="895426"/>
                </a:lnTo>
                <a:lnTo>
                  <a:pt x="2562237" y="923378"/>
                </a:lnTo>
                <a:lnTo>
                  <a:pt x="2540038" y="961313"/>
                </a:lnTo>
                <a:lnTo>
                  <a:pt x="2531884" y="1007186"/>
                </a:lnTo>
                <a:lnTo>
                  <a:pt x="2531884" y="3798595"/>
                </a:lnTo>
                <a:lnTo>
                  <a:pt x="2373757" y="3798595"/>
                </a:lnTo>
                <a:lnTo>
                  <a:pt x="2373757" y="130543"/>
                </a:lnTo>
                <a:lnTo>
                  <a:pt x="2366619" y="87642"/>
                </a:lnTo>
                <a:lnTo>
                  <a:pt x="2347010" y="51269"/>
                </a:lnTo>
                <a:lnTo>
                  <a:pt x="2317610" y="23304"/>
                </a:lnTo>
                <a:lnTo>
                  <a:pt x="2281097" y="5600"/>
                </a:lnTo>
                <a:lnTo>
                  <a:pt x="2240165" y="0"/>
                </a:lnTo>
                <a:lnTo>
                  <a:pt x="2197506" y="8394"/>
                </a:lnTo>
                <a:lnTo>
                  <a:pt x="1395018" y="309448"/>
                </a:lnTo>
                <a:lnTo>
                  <a:pt x="1360322" y="328942"/>
                </a:lnTo>
                <a:lnTo>
                  <a:pt x="1333614" y="357289"/>
                </a:lnTo>
                <a:lnTo>
                  <a:pt x="1316456" y="392239"/>
                </a:lnTo>
                <a:lnTo>
                  <a:pt x="1310398" y="431584"/>
                </a:lnTo>
                <a:lnTo>
                  <a:pt x="1310398" y="936675"/>
                </a:lnTo>
                <a:lnTo>
                  <a:pt x="1304645" y="974991"/>
                </a:lnTo>
                <a:lnTo>
                  <a:pt x="1288326" y="1009256"/>
                </a:lnTo>
                <a:lnTo>
                  <a:pt x="1262849" y="1037399"/>
                </a:lnTo>
                <a:lnTo>
                  <a:pt x="1229588" y="1057300"/>
                </a:lnTo>
                <a:lnTo>
                  <a:pt x="779780" y="1242390"/>
                </a:lnTo>
                <a:lnTo>
                  <a:pt x="746531" y="1262278"/>
                </a:lnTo>
                <a:lnTo>
                  <a:pt x="721042" y="1290408"/>
                </a:lnTo>
                <a:lnTo>
                  <a:pt x="704723" y="1324686"/>
                </a:lnTo>
                <a:lnTo>
                  <a:pt x="698982" y="1363014"/>
                </a:lnTo>
                <a:lnTo>
                  <a:pt x="698982" y="1753374"/>
                </a:lnTo>
                <a:lnTo>
                  <a:pt x="706475" y="1797342"/>
                </a:lnTo>
                <a:lnTo>
                  <a:pt x="726998" y="1834299"/>
                </a:lnTo>
                <a:lnTo>
                  <a:pt x="757643" y="1862289"/>
                </a:lnTo>
                <a:lnTo>
                  <a:pt x="795451" y="1879409"/>
                </a:lnTo>
                <a:lnTo>
                  <a:pt x="837501" y="1883702"/>
                </a:lnTo>
                <a:lnTo>
                  <a:pt x="880872" y="1873250"/>
                </a:lnTo>
                <a:lnTo>
                  <a:pt x="1226477" y="1724952"/>
                </a:lnTo>
                <a:lnTo>
                  <a:pt x="1265339" y="1714982"/>
                </a:lnTo>
                <a:lnTo>
                  <a:pt x="1304518" y="1717128"/>
                </a:lnTo>
                <a:lnTo>
                  <a:pt x="1341310" y="1730806"/>
                </a:lnTo>
                <a:lnTo>
                  <a:pt x="1372958" y="1755482"/>
                </a:lnTo>
                <a:lnTo>
                  <a:pt x="1788477" y="2197557"/>
                </a:lnTo>
                <a:lnTo>
                  <a:pt x="1814703" y="2238845"/>
                </a:lnTo>
                <a:lnTo>
                  <a:pt x="1823885" y="2286901"/>
                </a:lnTo>
                <a:lnTo>
                  <a:pt x="1823885" y="4426902"/>
                </a:lnTo>
                <a:lnTo>
                  <a:pt x="1834134" y="4477664"/>
                </a:lnTo>
                <a:lnTo>
                  <a:pt x="1862086" y="4519130"/>
                </a:lnTo>
                <a:lnTo>
                  <a:pt x="1903552" y="4547082"/>
                </a:lnTo>
                <a:lnTo>
                  <a:pt x="1954326" y="4557344"/>
                </a:lnTo>
                <a:lnTo>
                  <a:pt x="3242437" y="4557344"/>
                </a:lnTo>
                <a:lnTo>
                  <a:pt x="3293211" y="4547082"/>
                </a:lnTo>
                <a:lnTo>
                  <a:pt x="3334677" y="4519130"/>
                </a:lnTo>
                <a:lnTo>
                  <a:pt x="3362629" y="4477664"/>
                </a:lnTo>
                <a:lnTo>
                  <a:pt x="3372878" y="4426902"/>
                </a:lnTo>
                <a:lnTo>
                  <a:pt x="3372878" y="1314602"/>
                </a:lnTo>
                <a:close/>
              </a:path>
            </a:pathLst>
          </a:custGeom>
          <a:gradFill flip="none" rotWithShape="1">
            <a:gsLst>
              <a:gs pos="80000">
                <a:schemeClr val="bg1"/>
              </a:gs>
              <a:gs pos="0">
                <a:schemeClr val="tx1"/>
              </a:gs>
            </a:gsLst>
            <a:lin ang="10800000" scaled="1"/>
            <a:tileRect/>
          </a:gra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8" name="Espace réservé du texte 13">
            <a:extLst>
              <a:ext uri="{FF2B5EF4-FFF2-40B4-BE49-F238E27FC236}">
                <a16:creationId xmlns="" xmlns:a16="http://schemas.microsoft.com/office/drawing/2014/main" id="{97F97A22-0769-2942-896D-71104D8AD34D}"/>
              </a:ext>
            </a:extLst>
          </p:cNvPr>
          <p:cNvSpPr>
            <a:spLocks noGrp="1"/>
          </p:cNvSpPr>
          <p:nvPr>
            <p:ph type="body" sz="quarter" idx="11"/>
          </p:nvPr>
        </p:nvSpPr>
        <p:spPr>
          <a:xfrm>
            <a:off x="688975" y="3676231"/>
            <a:ext cx="3643182"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2" name="Espace réservé du texte 13">
            <a:extLst>
              <a:ext uri="{FF2B5EF4-FFF2-40B4-BE49-F238E27FC236}">
                <a16:creationId xmlns="" xmlns:a16="http://schemas.microsoft.com/office/drawing/2014/main" id="{9691F66E-B172-464C-A994-9DFB0860C083}"/>
              </a:ext>
            </a:extLst>
          </p:cNvPr>
          <p:cNvSpPr>
            <a:spLocks noGrp="1"/>
          </p:cNvSpPr>
          <p:nvPr>
            <p:ph type="body" sz="quarter" idx="14"/>
          </p:nvPr>
        </p:nvSpPr>
        <p:spPr>
          <a:xfrm>
            <a:off x="688975" y="5229261"/>
            <a:ext cx="3643182"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3" name="Espace réservé du texte 13">
            <a:extLst>
              <a:ext uri="{FF2B5EF4-FFF2-40B4-BE49-F238E27FC236}">
                <a16:creationId xmlns="" xmlns:a16="http://schemas.microsoft.com/office/drawing/2014/main" id="{0E6AB3E3-FE62-FE49-A9DD-6E3B8B778976}"/>
              </a:ext>
            </a:extLst>
          </p:cNvPr>
          <p:cNvSpPr>
            <a:spLocks noGrp="1"/>
          </p:cNvSpPr>
          <p:nvPr>
            <p:ph type="body" sz="quarter" idx="15"/>
          </p:nvPr>
        </p:nvSpPr>
        <p:spPr>
          <a:xfrm>
            <a:off x="688975" y="2174994"/>
            <a:ext cx="3643182"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4" name="Espace réservé du texte 13">
            <a:extLst>
              <a:ext uri="{FF2B5EF4-FFF2-40B4-BE49-F238E27FC236}">
                <a16:creationId xmlns="" xmlns:a16="http://schemas.microsoft.com/office/drawing/2014/main" id="{C5B39315-EC3D-A34B-B89A-56215F9EE867}"/>
              </a:ext>
            </a:extLst>
          </p:cNvPr>
          <p:cNvSpPr>
            <a:spLocks noGrp="1"/>
          </p:cNvSpPr>
          <p:nvPr>
            <p:ph type="body" sz="quarter" idx="16"/>
          </p:nvPr>
        </p:nvSpPr>
        <p:spPr>
          <a:xfrm>
            <a:off x="688975" y="621964"/>
            <a:ext cx="3643182"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5" name="Espace réservé du texte 13">
            <a:extLst>
              <a:ext uri="{FF2B5EF4-FFF2-40B4-BE49-F238E27FC236}">
                <a16:creationId xmlns="" xmlns:a16="http://schemas.microsoft.com/office/drawing/2014/main" id="{AECC3DEA-B4E0-2845-8F6A-B16C23054F0D}"/>
              </a:ext>
            </a:extLst>
          </p:cNvPr>
          <p:cNvSpPr>
            <a:spLocks noGrp="1"/>
          </p:cNvSpPr>
          <p:nvPr>
            <p:ph type="body" sz="quarter" idx="17"/>
          </p:nvPr>
        </p:nvSpPr>
        <p:spPr>
          <a:xfrm>
            <a:off x="5233493" y="5229261"/>
            <a:ext cx="6483638"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6" name="Espace réservé du texte 13">
            <a:extLst>
              <a:ext uri="{FF2B5EF4-FFF2-40B4-BE49-F238E27FC236}">
                <a16:creationId xmlns="" xmlns:a16="http://schemas.microsoft.com/office/drawing/2014/main" id="{363D0BF2-26FC-1E49-ADF8-61D5F9FBDAA7}"/>
              </a:ext>
            </a:extLst>
          </p:cNvPr>
          <p:cNvSpPr>
            <a:spLocks noGrp="1"/>
          </p:cNvSpPr>
          <p:nvPr>
            <p:ph type="body" sz="quarter" idx="18"/>
          </p:nvPr>
        </p:nvSpPr>
        <p:spPr>
          <a:xfrm>
            <a:off x="5233493" y="3676231"/>
            <a:ext cx="6483638"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7" name="Espace réservé du texte 13">
            <a:extLst>
              <a:ext uri="{FF2B5EF4-FFF2-40B4-BE49-F238E27FC236}">
                <a16:creationId xmlns="" xmlns:a16="http://schemas.microsoft.com/office/drawing/2014/main" id="{C97E9DBF-D41D-6D43-B977-836AA29EFC52}"/>
              </a:ext>
            </a:extLst>
          </p:cNvPr>
          <p:cNvSpPr>
            <a:spLocks noGrp="1"/>
          </p:cNvSpPr>
          <p:nvPr>
            <p:ph type="body" sz="quarter" idx="19"/>
          </p:nvPr>
        </p:nvSpPr>
        <p:spPr>
          <a:xfrm>
            <a:off x="5233493" y="2069033"/>
            <a:ext cx="6483638"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
        <p:nvSpPr>
          <p:cNvPr id="38" name="Espace réservé du texte 13">
            <a:extLst>
              <a:ext uri="{FF2B5EF4-FFF2-40B4-BE49-F238E27FC236}">
                <a16:creationId xmlns="" xmlns:a16="http://schemas.microsoft.com/office/drawing/2014/main" id="{E9E1D2D2-F41F-144A-A5C5-1C4BC1B7CCFF}"/>
              </a:ext>
            </a:extLst>
          </p:cNvPr>
          <p:cNvSpPr>
            <a:spLocks noGrp="1"/>
          </p:cNvSpPr>
          <p:nvPr>
            <p:ph type="body" sz="quarter" idx="20"/>
          </p:nvPr>
        </p:nvSpPr>
        <p:spPr>
          <a:xfrm>
            <a:off x="5198516" y="621964"/>
            <a:ext cx="6483638" cy="1085345"/>
          </a:xfrm>
          <a:prstGeom prst="rect">
            <a:avLst/>
          </a:prstGeom>
        </p:spPr>
        <p:txBody>
          <a:bodyPr/>
          <a:lstStyle>
            <a:lvl1pPr>
              <a:defRPr sz="2400">
                <a:solidFill>
                  <a:schemeClr val="tx1"/>
                </a:solidFill>
                <a:latin typeface="Poppins" pitchFamily="2" charset="77"/>
                <a:cs typeface="Poppins" pitchFamily="2" charset="77"/>
              </a:defRPr>
            </a:lvl1pPr>
          </a:lstStyle>
          <a:p>
            <a:pPr lvl="0"/>
            <a:r>
              <a:rPr lang="fr-FR" dirty="0"/>
              <a:t>Cliquez pour modifier les styles du texte du masque</a:t>
            </a:r>
          </a:p>
        </p:txBody>
      </p:sp>
    </p:spTree>
    <p:extLst>
      <p:ext uri="{BB962C8B-B14F-4D97-AF65-F5344CB8AC3E}">
        <p14:creationId xmlns:p14="http://schemas.microsoft.com/office/powerpoint/2010/main" val="2353506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 Largeur Whit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49646B3-0E14-6444-A2E1-0FA3A08A550A}"/>
              </a:ext>
            </a:extLst>
          </p:cNvPr>
          <p:cNvSpPr>
            <a:spLocks noGrp="1"/>
          </p:cNvSpPr>
          <p:nvPr>
            <p:ph type="title" hasCustomPrompt="1"/>
          </p:nvPr>
        </p:nvSpPr>
        <p:spPr>
          <a:xfrm>
            <a:off x="839788" y="365126"/>
            <a:ext cx="3427412" cy="654264"/>
          </a:xfrm>
          <a:prstGeom prst="rect">
            <a:avLst/>
          </a:prstGeom>
        </p:spPr>
        <p:txBody>
          <a:bodyPr/>
          <a:lstStyle>
            <a:lvl1pPr>
              <a:defRPr>
                <a:latin typeface="Poppins" pitchFamily="2" charset="77"/>
                <a:cs typeface="Poppins" pitchFamily="2" charset="77"/>
              </a:defRPr>
            </a:lvl1pPr>
          </a:lstStyle>
          <a:p>
            <a:r>
              <a:rPr lang="fr-FR" dirty="0"/>
              <a:t>Titre</a:t>
            </a:r>
          </a:p>
        </p:txBody>
      </p:sp>
      <p:sp>
        <p:nvSpPr>
          <p:cNvPr id="3" name="Espace réservé du texte 2">
            <a:extLst>
              <a:ext uri="{FF2B5EF4-FFF2-40B4-BE49-F238E27FC236}">
                <a16:creationId xmlns="" xmlns:a16="http://schemas.microsoft.com/office/drawing/2014/main" id="{2A23918C-C1C8-0747-BD93-D85446DA4028}"/>
              </a:ext>
            </a:extLst>
          </p:cNvPr>
          <p:cNvSpPr>
            <a:spLocks noGrp="1"/>
          </p:cNvSpPr>
          <p:nvPr>
            <p:ph type="body" idx="1" hasCustomPrompt="1"/>
          </p:nvPr>
        </p:nvSpPr>
        <p:spPr>
          <a:xfrm>
            <a:off x="838200" y="1485561"/>
            <a:ext cx="10515600" cy="1286351"/>
          </a:xfrm>
          <a:prstGeom prst="rect">
            <a:avLst/>
          </a:prstGeom>
        </p:spPr>
        <p:txBody>
          <a:bodyPr anchor="t"/>
          <a:lstStyle>
            <a:lvl1pPr marL="0" indent="0" algn="l">
              <a:lnSpc>
                <a:spcPct val="100000"/>
              </a:lnSpc>
              <a:buNone/>
              <a:defRPr sz="1050" b="0">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Look, </a:t>
            </a:r>
            <a:r>
              <a:rPr lang="fr-FR" dirty="0" err="1"/>
              <a:t>just</a:t>
            </a:r>
            <a:r>
              <a:rPr lang="fr-FR" dirty="0"/>
              <a:t> </a:t>
            </a:r>
            <a:r>
              <a:rPr lang="fr-FR" dirty="0" err="1"/>
              <a:t>because</a:t>
            </a:r>
            <a:r>
              <a:rPr lang="fr-FR" dirty="0"/>
              <a:t> I </a:t>
            </a:r>
            <a:r>
              <a:rPr lang="fr-FR" dirty="0" err="1"/>
              <a:t>don't</a:t>
            </a:r>
            <a:r>
              <a:rPr lang="fr-FR" dirty="0"/>
              <a:t> </a:t>
            </a:r>
            <a:r>
              <a:rPr lang="fr-FR" dirty="0" err="1"/>
              <a:t>be</a:t>
            </a:r>
            <a:r>
              <a:rPr lang="fr-FR" dirty="0"/>
              <a:t> </a:t>
            </a:r>
            <a:r>
              <a:rPr lang="fr-FR" dirty="0" err="1"/>
              <a:t>givin</a:t>
            </a:r>
            <a:r>
              <a:rPr lang="fr-FR" dirty="0"/>
              <a:t>' no man a foot massage </a:t>
            </a:r>
            <a:r>
              <a:rPr lang="fr-FR" dirty="0" err="1"/>
              <a:t>don't</a:t>
            </a:r>
            <a:r>
              <a:rPr lang="fr-FR" dirty="0"/>
              <a:t> </a:t>
            </a:r>
            <a:r>
              <a:rPr lang="fr-FR" dirty="0" err="1"/>
              <a:t>make</a:t>
            </a:r>
            <a:r>
              <a:rPr lang="fr-FR" dirty="0"/>
              <a:t> </a:t>
            </a:r>
            <a:r>
              <a:rPr lang="fr-FR" dirty="0" err="1"/>
              <a:t>it</a:t>
            </a:r>
            <a:r>
              <a:rPr lang="fr-FR" dirty="0"/>
              <a:t> right for </a:t>
            </a:r>
            <a:r>
              <a:rPr lang="fr-FR" dirty="0" err="1"/>
              <a:t>Marsellus</a:t>
            </a:r>
            <a:r>
              <a:rPr lang="fr-FR" dirty="0"/>
              <a:t> to </a:t>
            </a:r>
            <a:r>
              <a:rPr lang="fr-FR" dirty="0" err="1"/>
              <a:t>throw</a:t>
            </a:r>
            <a:r>
              <a:rPr lang="fr-FR" dirty="0"/>
              <a:t> </a:t>
            </a:r>
            <a:r>
              <a:rPr lang="fr-FR" dirty="0" err="1"/>
              <a:t>Antwone</a:t>
            </a:r>
            <a:r>
              <a:rPr lang="fr-FR" dirty="0"/>
              <a:t> </a:t>
            </a:r>
            <a:r>
              <a:rPr lang="fr-FR" dirty="0" err="1"/>
              <a:t>into</a:t>
            </a:r>
            <a:r>
              <a:rPr lang="fr-FR" dirty="0"/>
              <a:t> a glass </a:t>
            </a:r>
            <a:r>
              <a:rPr lang="fr-FR" dirty="0" err="1"/>
              <a:t>motherfuckin</a:t>
            </a:r>
            <a:r>
              <a:rPr lang="fr-FR" dirty="0"/>
              <a:t>' house, </a:t>
            </a:r>
            <a:r>
              <a:rPr lang="fr-FR" dirty="0" err="1"/>
              <a:t>fuckin</a:t>
            </a:r>
            <a:r>
              <a:rPr lang="fr-FR" dirty="0"/>
              <a:t>' up the </a:t>
            </a:r>
            <a:r>
              <a:rPr lang="fr-FR" dirty="0" err="1"/>
              <a:t>way</a:t>
            </a:r>
            <a:r>
              <a:rPr lang="fr-FR" dirty="0"/>
              <a:t> the </a:t>
            </a:r>
            <a:r>
              <a:rPr lang="fr-FR" dirty="0" err="1"/>
              <a:t>nigger</a:t>
            </a:r>
            <a:r>
              <a:rPr lang="fr-FR" dirty="0"/>
              <a:t> </a:t>
            </a:r>
            <a:r>
              <a:rPr lang="fr-FR" dirty="0" err="1"/>
              <a:t>talks</a:t>
            </a:r>
            <a:r>
              <a:rPr lang="fr-FR" dirty="0"/>
              <a:t>. </a:t>
            </a:r>
            <a:r>
              <a:rPr lang="fr-FR" dirty="0" err="1"/>
              <a:t>Motherfucker</a:t>
            </a:r>
            <a:r>
              <a:rPr lang="fr-FR" dirty="0"/>
              <a:t> do </a:t>
            </a:r>
            <a:r>
              <a:rPr lang="fr-FR" dirty="0" err="1"/>
              <a:t>that</a:t>
            </a:r>
            <a:r>
              <a:rPr lang="fr-FR" dirty="0"/>
              <a:t> shit to me, </a:t>
            </a:r>
            <a:r>
              <a:rPr lang="fr-FR" dirty="0" err="1"/>
              <a:t>he</a:t>
            </a:r>
            <a:r>
              <a:rPr lang="fr-FR" dirty="0"/>
              <a:t> </a:t>
            </a:r>
            <a:r>
              <a:rPr lang="fr-FR" dirty="0" err="1"/>
              <a:t>better</a:t>
            </a:r>
            <a:r>
              <a:rPr lang="fr-FR" dirty="0"/>
              <a:t> </a:t>
            </a:r>
            <a:r>
              <a:rPr lang="fr-FR" dirty="0" err="1"/>
              <a:t>paralyze</a:t>
            </a:r>
            <a:r>
              <a:rPr lang="fr-FR" dirty="0"/>
              <a:t> </a:t>
            </a:r>
            <a:r>
              <a:rPr lang="fr-FR" dirty="0" err="1"/>
              <a:t>my</a:t>
            </a:r>
            <a:r>
              <a:rPr lang="fr-FR" dirty="0"/>
              <a:t> </a:t>
            </a:r>
            <a:r>
              <a:rPr lang="fr-FR" dirty="0" err="1"/>
              <a:t>ass</a:t>
            </a:r>
            <a:r>
              <a:rPr lang="fr-FR" dirty="0"/>
              <a:t>, 'cause </a:t>
            </a:r>
            <a:r>
              <a:rPr lang="fr-FR" dirty="0" err="1"/>
              <a:t>I'll</a:t>
            </a:r>
            <a:r>
              <a:rPr lang="fr-FR" dirty="0"/>
              <a:t> </a:t>
            </a:r>
            <a:r>
              <a:rPr lang="fr-FR" dirty="0" err="1"/>
              <a:t>kill</a:t>
            </a:r>
            <a:r>
              <a:rPr lang="fr-FR" dirty="0"/>
              <a:t> the </a:t>
            </a:r>
            <a:r>
              <a:rPr lang="fr-FR" dirty="0" err="1"/>
              <a:t>motherfucker</a:t>
            </a:r>
            <a:r>
              <a:rPr lang="fr-FR" dirty="0"/>
              <a:t>, know </a:t>
            </a:r>
            <a:r>
              <a:rPr lang="fr-FR" dirty="0" err="1"/>
              <a:t>what</a:t>
            </a:r>
            <a:r>
              <a:rPr lang="fr-FR" dirty="0"/>
              <a:t> </a:t>
            </a:r>
            <a:r>
              <a:rPr lang="fr-FR" dirty="0" err="1"/>
              <a:t>I'm</a:t>
            </a:r>
            <a:r>
              <a:rPr lang="fr-FR" dirty="0"/>
              <a:t> </a:t>
            </a:r>
            <a:r>
              <a:rPr lang="fr-FR" dirty="0" err="1"/>
              <a:t>sayin</a:t>
            </a:r>
            <a:r>
              <a:rPr lang="fr-FR" dirty="0"/>
              <a:t>'?</a:t>
            </a:r>
          </a:p>
          <a:p>
            <a:pPr lvl="0"/>
            <a:r>
              <a:rPr lang="fr-FR" dirty="0" err="1"/>
              <a:t>Well</a:t>
            </a:r>
            <a:r>
              <a:rPr lang="fr-FR" dirty="0"/>
              <a:t>, the </a:t>
            </a:r>
            <a:r>
              <a:rPr lang="fr-FR" dirty="0" err="1"/>
              <a:t>way</a:t>
            </a:r>
            <a:r>
              <a:rPr lang="fr-FR" dirty="0"/>
              <a:t> </a:t>
            </a:r>
            <a:r>
              <a:rPr lang="fr-FR" dirty="0" err="1"/>
              <a:t>they</a:t>
            </a:r>
            <a:r>
              <a:rPr lang="fr-FR" dirty="0"/>
              <a:t> </a:t>
            </a:r>
            <a:r>
              <a:rPr lang="fr-FR" dirty="0" err="1"/>
              <a:t>make</a:t>
            </a:r>
            <a:r>
              <a:rPr lang="fr-FR" dirty="0"/>
              <a:t> shows </a:t>
            </a:r>
            <a:r>
              <a:rPr lang="fr-FR" dirty="0" err="1"/>
              <a:t>is</a:t>
            </a:r>
            <a:r>
              <a:rPr lang="fr-FR" dirty="0"/>
              <a:t>, </a:t>
            </a:r>
            <a:r>
              <a:rPr lang="fr-FR" dirty="0" err="1"/>
              <a:t>they</a:t>
            </a:r>
            <a:r>
              <a:rPr lang="fr-FR" dirty="0"/>
              <a:t> </a:t>
            </a:r>
            <a:r>
              <a:rPr lang="fr-FR" dirty="0" err="1"/>
              <a:t>make</a:t>
            </a:r>
            <a:r>
              <a:rPr lang="fr-FR" dirty="0"/>
              <a:t> one show. That </a:t>
            </a:r>
            <a:r>
              <a:rPr lang="fr-FR" dirty="0" err="1"/>
              <a:t>show's</a:t>
            </a:r>
            <a:r>
              <a:rPr lang="fr-FR" dirty="0"/>
              <a:t> </a:t>
            </a:r>
            <a:r>
              <a:rPr lang="fr-FR" dirty="0" err="1"/>
              <a:t>called</a:t>
            </a:r>
            <a:r>
              <a:rPr lang="fr-FR" dirty="0"/>
              <a:t> a pilot. </a:t>
            </a:r>
            <a:r>
              <a:rPr lang="fr-FR" dirty="0" err="1"/>
              <a:t>Then</a:t>
            </a:r>
            <a:r>
              <a:rPr lang="fr-FR" dirty="0"/>
              <a:t> </a:t>
            </a:r>
            <a:r>
              <a:rPr lang="fr-FR" dirty="0" err="1"/>
              <a:t>they</a:t>
            </a:r>
            <a:r>
              <a:rPr lang="fr-FR" dirty="0"/>
              <a:t> show </a:t>
            </a:r>
            <a:r>
              <a:rPr lang="fr-FR" dirty="0" err="1"/>
              <a:t>that</a:t>
            </a:r>
            <a:r>
              <a:rPr lang="fr-FR" dirty="0"/>
              <a:t> show to the people </a:t>
            </a:r>
            <a:r>
              <a:rPr lang="fr-FR" dirty="0" err="1"/>
              <a:t>who</a:t>
            </a:r>
            <a:r>
              <a:rPr lang="fr-FR" dirty="0"/>
              <a:t> </a:t>
            </a:r>
            <a:r>
              <a:rPr lang="fr-FR" dirty="0" err="1"/>
              <a:t>make</a:t>
            </a:r>
            <a:r>
              <a:rPr lang="fr-FR" dirty="0"/>
              <a:t> shows, and on the </a:t>
            </a:r>
            <a:r>
              <a:rPr lang="fr-FR" dirty="0" err="1"/>
              <a:t>strength</a:t>
            </a:r>
            <a:r>
              <a:rPr lang="fr-FR" dirty="0"/>
              <a:t> of </a:t>
            </a:r>
            <a:r>
              <a:rPr lang="fr-FR" dirty="0" err="1"/>
              <a:t>that</a:t>
            </a:r>
            <a:r>
              <a:rPr lang="fr-FR" dirty="0"/>
              <a:t> one show </a:t>
            </a:r>
            <a:r>
              <a:rPr lang="fr-FR" dirty="0" err="1"/>
              <a:t>they</a:t>
            </a:r>
            <a:r>
              <a:rPr lang="fr-FR" dirty="0"/>
              <a:t> </a:t>
            </a:r>
            <a:r>
              <a:rPr lang="fr-FR" dirty="0" err="1"/>
              <a:t>decide</a:t>
            </a:r>
            <a:r>
              <a:rPr lang="fr-FR" dirty="0"/>
              <a:t> if </a:t>
            </a:r>
            <a:r>
              <a:rPr lang="fr-FR" dirty="0" err="1"/>
              <a:t>they're</a:t>
            </a:r>
            <a:r>
              <a:rPr lang="fr-FR" dirty="0"/>
              <a:t> </a:t>
            </a:r>
            <a:r>
              <a:rPr lang="fr-FR" dirty="0" err="1"/>
              <a:t>going</a:t>
            </a:r>
            <a:r>
              <a:rPr lang="fr-FR" dirty="0"/>
              <a:t> to </a:t>
            </a:r>
            <a:r>
              <a:rPr lang="fr-FR" dirty="0" err="1"/>
              <a:t>make</a:t>
            </a:r>
            <a:r>
              <a:rPr lang="fr-FR" dirty="0"/>
              <a:t> more shows. </a:t>
            </a:r>
            <a:r>
              <a:rPr lang="fr-FR" dirty="0" err="1"/>
              <a:t>Some</a:t>
            </a:r>
            <a:r>
              <a:rPr lang="fr-FR" dirty="0"/>
              <a:t> pilots </a:t>
            </a:r>
            <a:r>
              <a:rPr lang="fr-FR" dirty="0" err="1"/>
              <a:t>get</a:t>
            </a:r>
            <a:r>
              <a:rPr lang="fr-FR" dirty="0"/>
              <a:t> </a:t>
            </a:r>
            <a:r>
              <a:rPr lang="fr-FR" dirty="0" err="1"/>
              <a:t>picked</a:t>
            </a:r>
            <a:r>
              <a:rPr lang="fr-FR" dirty="0"/>
              <a:t> and </a:t>
            </a:r>
            <a:r>
              <a:rPr lang="fr-FR" dirty="0" err="1"/>
              <a:t>become</a:t>
            </a:r>
            <a:r>
              <a:rPr lang="fr-FR" dirty="0"/>
              <a:t> </a:t>
            </a:r>
            <a:r>
              <a:rPr lang="fr-FR" dirty="0" err="1"/>
              <a:t>television</a:t>
            </a:r>
            <a:r>
              <a:rPr lang="fr-FR" dirty="0"/>
              <a:t> programs. </a:t>
            </a:r>
            <a:r>
              <a:rPr lang="fr-FR" dirty="0" err="1"/>
              <a:t>Some</a:t>
            </a:r>
            <a:r>
              <a:rPr lang="fr-FR" dirty="0"/>
              <a:t> </a:t>
            </a:r>
            <a:r>
              <a:rPr lang="fr-FR" dirty="0" err="1"/>
              <a:t>don't</a:t>
            </a:r>
            <a:r>
              <a:rPr lang="fr-FR" dirty="0"/>
              <a:t>, </a:t>
            </a:r>
            <a:r>
              <a:rPr lang="fr-FR" dirty="0" err="1"/>
              <a:t>become</a:t>
            </a:r>
            <a:r>
              <a:rPr lang="fr-FR" dirty="0"/>
              <a:t> </a:t>
            </a:r>
            <a:r>
              <a:rPr lang="fr-FR" dirty="0" err="1"/>
              <a:t>nothing</a:t>
            </a:r>
            <a:r>
              <a:rPr lang="fr-FR" dirty="0"/>
              <a:t>. </a:t>
            </a:r>
            <a:r>
              <a:rPr lang="fr-FR" dirty="0" err="1"/>
              <a:t>She</a:t>
            </a:r>
            <a:r>
              <a:rPr lang="fr-FR" dirty="0"/>
              <a:t> </a:t>
            </a:r>
            <a:r>
              <a:rPr lang="fr-FR" dirty="0" err="1"/>
              <a:t>starred</a:t>
            </a:r>
            <a:r>
              <a:rPr lang="fr-FR" dirty="0"/>
              <a:t> in one of the </a:t>
            </a:r>
            <a:r>
              <a:rPr lang="fr-FR" dirty="0" err="1"/>
              <a:t>ones</a:t>
            </a:r>
            <a:r>
              <a:rPr lang="fr-FR" dirty="0"/>
              <a:t> </a:t>
            </a:r>
            <a:r>
              <a:rPr lang="fr-FR" dirty="0" err="1"/>
              <a:t>that</a:t>
            </a:r>
            <a:r>
              <a:rPr lang="fr-FR" dirty="0"/>
              <a:t> </a:t>
            </a:r>
            <a:r>
              <a:rPr lang="fr-FR" dirty="0" err="1"/>
              <a:t>became</a:t>
            </a:r>
            <a:r>
              <a:rPr lang="fr-FR" dirty="0"/>
              <a:t> </a:t>
            </a:r>
            <a:r>
              <a:rPr lang="fr-FR" dirty="0" err="1"/>
              <a:t>nothing</a:t>
            </a:r>
            <a:r>
              <a:rPr lang="fr-FR" dirty="0"/>
              <a:t>.</a:t>
            </a:r>
          </a:p>
        </p:txBody>
      </p:sp>
      <p:graphicFrame>
        <p:nvGraphicFramePr>
          <p:cNvPr id="4" name="Graphique 3">
            <a:extLst>
              <a:ext uri="{FF2B5EF4-FFF2-40B4-BE49-F238E27FC236}">
                <a16:creationId xmlns="" xmlns:a16="http://schemas.microsoft.com/office/drawing/2014/main" id="{96AC78E2-7EBB-9D4C-A1BF-FEE1B0305AB7}"/>
              </a:ext>
            </a:extLst>
          </p:cNvPr>
          <p:cNvGraphicFramePr/>
          <p:nvPr userDrawn="1">
            <p:extLst>
              <p:ext uri="{D42A27DB-BD31-4B8C-83A1-F6EECF244321}">
                <p14:modId xmlns:p14="http://schemas.microsoft.com/office/powerpoint/2010/main" val="1738595083"/>
              </p:ext>
            </p:extLst>
          </p:nvPr>
        </p:nvGraphicFramePr>
        <p:xfrm>
          <a:off x="838199" y="3052916"/>
          <a:ext cx="10515599" cy="30854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2247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espace de présenttion White">
    <p:bg>
      <p:bgPr>
        <a:solidFill>
          <a:schemeClr val="bg1"/>
        </a:solidFill>
        <a:effectLst/>
      </p:bgPr>
    </p:bg>
    <p:spTree>
      <p:nvGrpSpPr>
        <p:cNvPr id="1" name=""/>
        <p:cNvGrpSpPr/>
        <p:nvPr/>
      </p:nvGrpSpPr>
      <p:grpSpPr>
        <a:xfrm>
          <a:off x="0" y="0"/>
          <a:ext cx="0" cy="0"/>
          <a:chOff x="0" y="0"/>
          <a:chExt cx="0" cy="0"/>
        </a:xfrm>
      </p:grpSpPr>
      <p:sp>
        <p:nvSpPr>
          <p:cNvPr id="7" name="Rectangle : coins arrondis 6">
            <a:extLst>
              <a:ext uri="{FF2B5EF4-FFF2-40B4-BE49-F238E27FC236}">
                <a16:creationId xmlns="" xmlns:a16="http://schemas.microsoft.com/office/drawing/2014/main" id="{EB0D4928-66E2-6E41-9C3B-E06A1AAF9D99}"/>
              </a:ext>
            </a:extLst>
          </p:cNvPr>
          <p:cNvSpPr/>
          <p:nvPr userDrawn="1"/>
        </p:nvSpPr>
        <p:spPr>
          <a:xfrm>
            <a:off x="922915" y="801644"/>
            <a:ext cx="2421924" cy="5254711"/>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 name="Rectangle : coins arrondis 7">
            <a:extLst>
              <a:ext uri="{FF2B5EF4-FFF2-40B4-BE49-F238E27FC236}">
                <a16:creationId xmlns="" xmlns:a16="http://schemas.microsoft.com/office/drawing/2014/main" id="{9A2FA356-4B59-A740-B69F-9D02F8567CF2}"/>
              </a:ext>
            </a:extLst>
          </p:cNvPr>
          <p:cNvSpPr/>
          <p:nvPr userDrawn="1"/>
        </p:nvSpPr>
        <p:spPr>
          <a:xfrm>
            <a:off x="8847161" y="801643"/>
            <a:ext cx="2421924" cy="5254711"/>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9" name="Rectangle : coins arrondis 8">
            <a:extLst>
              <a:ext uri="{FF2B5EF4-FFF2-40B4-BE49-F238E27FC236}">
                <a16:creationId xmlns="" xmlns:a16="http://schemas.microsoft.com/office/drawing/2014/main" id="{79341A7A-3959-DB4B-9CE2-3E97871ABF41}"/>
              </a:ext>
            </a:extLst>
          </p:cNvPr>
          <p:cNvSpPr/>
          <p:nvPr userDrawn="1"/>
        </p:nvSpPr>
        <p:spPr>
          <a:xfrm>
            <a:off x="4885038" y="801644"/>
            <a:ext cx="2421924" cy="5254711"/>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38448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lligence Artificelle White">
    <p:spTree>
      <p:nvGrpSpPr>
        <p:cNvPr id="1" name=""/>
        <p:cNvGrpSpPr/>
        <p:nvPr/>
      </p:nvGrpSpPr>
      <p:grpSpPr>
        <a:xfrm>
          <a:off x="0" y="0"/>
          <a:ext cx="0" cy="0"/>
          <a:chOff x="0" y="0"/>
          <a:chExt cx="0" cy="0"/>
        </a:xfrm>
      </p:grpSpPr>
      <p:grpSp>
        <p:nvGrpSpPr>
          <p:cNvPr id="5" name="Google Shape;738;p56">
            <a:extLst>
              <a:ext uri="{FF2B5EF4-FFF2-40B4-BE49-F238E27FC236}">
                <a16:creationId xmlns="" xmlns:a16="http://schemas.microsoft.com/office/drawing/2014/main" id="{B54C048B-6E31-E344-AF76-D604C47DAB80}"/>
              </a:ext>
            </a:extLst>
          </p:cNvPr>
          <p:cNvGrpSpPr/>
          <p:nvPr userDrawn="1"/>
        </p:nvGrpSpPr>
        <p:grpSpPr>
          <a:xfrm>
            <a:off x="4581139" y="1914401"/>
            <a:ext cx="3029721" cy="3029198"/>
            <a:chOff x="2974000" y="1609100"/>
            <a:chExt cx="2864695" cy="2864200"/>
          </a:xfrm>
          <a:solidFill>
            <a:schemeClr val="tx1"/>
          </a:solidFill>
        </p:grpSpPr>
        <p:sp>
          <p:nvSpPr>
            <p:cNvPr id="6" name="Google Shape;739;p56">
              <a:extLst>
                <a:ext uri="{FF2B5EF4-FFF2-40B4-BE49-F238E27FC236}">
                  <a16:creationId xmlns="" xmlns:a16="http://schemas.microsoft.com/office/drawing/2014/main" id="{7A35054B-4E90-9E41-B949-26F85393EF2D}"/>
                </a:ext>
              </a:extLst>
            </p:cNvPr>
            <p:cNvSpPr/>
            <p:nvPr/>
          </p:nvSpPr>
          <p:spPr>
            <a:xfrm>
              <a:off x="2974000" y="1609100"/>
              <a:ext cx="1384955" cy="1384521"/>
            </a:xfrm>
            <a:custGeom>
              <a:avLst/>
              <a:gdLst/>
              <a:ahLst/>
              <a:cxnLst/>
              <a:rect l="l" t="t" r="r" b="b"/>
              <a:pathLst>
                <a:path w="25535" h="25527" extrusionOk="0">
                  <a:moveTo>
                    <a:pt x="1" y="1"/>
                  </a:moveTo>
                  <a:lnTo>
                    <a:pt x="1" y="25526"/>
                  </a:lnTo>
                  <a:lnTo>
                    <a:pt x="2750" y="25526"/>
                  </a:lnTo>
                  <a:lnTo>
                    <a:pt x="2750" y="2741"/>
                  </a:lnTo>
                  <a:lnTo>
                    <a:pt x="25535" y="2741"/>
                  </a:lnTo>
                  <a:lnTo>
                    <a:pt x="255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FR" dirty="0"/>
            </a:p>
            <a:p>
              <a:pPr marL="0" lvl="0" indent="0" algn="l" rtl="0">
                <a:spcBef>
                  <a:spcPts val="0"/>
                </a:spcBef>
                <a:spcAft>
                  <a:spcPts val="0"/>
                </a:spcAft>
                <a:buNone/>
              </a:pPr>
              <a:endParaRPr dirty="0"/>
            </a:p>
          </p:txBody>
        </p:sp>
        <p:sp>
          <p:nvSpPr>
            <p:cNvPr id="7" name="Google Shape;740;p56">
              <a:extLst>
                <a:ext uri="{FF2B5EF4-FFF2-40B4-BE49-F238E27FC236}">
                  <a16:creationId xmlns="" xmlns:a16="http://schemas.microsoft.com/office/drawing/2014/main" id="{D15E6C8E-7845-CD41-8440-AE3E61C3C101}"/>
                </a:ext>
              </a:extLst>
            </p:cNvPr>
            <p:cNvSpPr/>
            <p:nvPr/>
          </p:nvSpPr>
          <p:spPr>
            <a:xfrm>
              <a:off x="2974000" y="3088834"/>
              <a:ext cx="1384955" cy="1384466"/>
            </a:xfrm>
            <a:custGeom>
              <a:avLst/>
              <a:gdLst/>
              <a:ahLst/>
              <a:cxnLst/>
              <a:rect l="l" t="t" r="r" b="b"/>
              <a:pathLst>
                <a:path w="25535" h="25526" extrusionOk="0">
                  <a:moveTo>
                    <a:pt x="1" y="1"/>
                  </a:moveTo>
                  <a:lnTo>
                    <a:pt x="1" y="25526"/>
                  </a:lnTo>
                  <a:lnTo>
                    <a:pt x="25535" y="25526"/>
                  </a:lnTo>
                  <a:lnTo>
                    <a:pt x="25535" y="22785"/>
                  </a:lnTo>
                  <a:lnTo>
                    <a:pt x="2750" y="22785"/>
                  </a:lnTo>
                  <a:lnTo>
                    <a:pt x="275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bg1"/>
                </a:solidFill>
              </a:endParaRPr>
            </a:p>
          </p:txBody>
        </p:sp>
        <p:sp>
          <p:nvSpPr>
            <p:cNvPr id="8" name="Google Shape;741;p56">
              <a:extLst>
                <a:ext uri="{FF2B5EF4-FFF2-40B4-BE49-F238E27FC236}">
                  <a16:creationId xmlns="" xmlns:a16="http://schemas.microsoft.com/office/drawing/2014/main" id="{ACAA3C04-F960-4746-A05D-0045F22044D1}"/>
                </a:ext>
              </a:extLst>
            </p:cNvPr>
            <p:cNvSpPr/>
            <p:nvPr/>
          </p:nvSpPr>
          <p:spPr>
            <a:xfrm>
              <a:off x="4454228" y="1609100"/>
              <a:ext cx="1384466" cy="1384521"/>
            </a:xfrm>
            <a:custGeom>
              <a:avLst/>
              <a:gdLst/>
              <a:ahLst/>
              <a:cxnLst/>
              <a:rect l="l" t="t" r="r" b="b"/>
              <a:pathLst>
                <a:path w="25526" h="25527" extrusionOk="0">
                  <a:moveTo>
                    <a:pt x="0" y="1"/>
                  </a:moveTo>
                  <a:lnTo>
                    <a:pt x="0" y="2741"/>
                  </a:lnTo>
                  <a:lnTo>
                    <a:pt x="22776" y="2741"/>
                  </a:lnTo>
                  <a:lnTo>
                    <a:pt x="22776"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42;p56">
              <a:extLst>
                <a:ext uri="{FF2B5EF4-FFF2-40B4-BE49-F238E27FC236}">
                  <a16:creationId xmlns="" xmlns:a16="http://schemas.microsoft.com/office/drawing/2014/main" id="{41B458FF-7D29-6C4A-BE5A-B9E8F71402DB}"/>
                </a:ext>
              </a:extLst>
            </p:cNvPr>
            <p:cNvSpPr/>
            <p:nvPr/>
          </p:nvSpPr>
          <p:spPr>
            <a:xfrm>
              <a:off x="4454228" y="3088834"/>
              <a:ext cx="1384466" cy="1384466"/>
            </a:xfrm>
            <a:custGeom>
              <a:avLst/>
              <a:gdLst/>
              <a:ahLst/>
              <a:cxnLst/>
              <a:rect l="l" t="t" r="r" b="b"/>
              <a:pathLst>
                <a:path w="25526" h="25526" extrusionOk="0">
                  <a:moveTo>
                    <a:pt x="22776" y="1"/>
                  </a:moveTo>
                  <a:lnTo>
                    <a:pt x="22776" y="22785"/>
                  </a:lnTo>
                  <a:lnTo>
                    <a:pt x="0" y="22785"/>
                  </a:lnTo>
                  <a:lnTo>
                    <a:pt x="0"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Titre 1">
            <a:extLst>
              <a:ext uri="{FF2B5EF4-FFF2-40B4-BE49-F238E27FC236}">
                <a16:creationId xmlns="" xmlns:a16="http://schemas.microsoft.com/office/drawing/2014/main" id="{D1F91158-587E-F147-8BC9-804A86917E7B}"/>
              </a:ext>
            </a:extLst>
          </p:cNvPr>
          <p:cNvSpPr txBox="1">
            <a:spLocks/>
          </p:cNvSpPr>
          <p:nvPr userDrawn="1"/>
        </p:nvSpPr>
        <p:spPr>
          <a:xfrm>
            <a:off x="7711620" y="1283547"/>
            <a:ext cx="3860800" cy="7890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1400" b="0" cap="none" spc="0" dirty="0">
              <a:ln>
                <a:noFill/>
              </a:ln>
              <a:solidFill>
                <a:schemeClr val="tx1"/>
              </a:solidFill>
              <a:effectLst/>
            </a:endParaRPr>
          </a:p>
        </p:txBody>
      </p:sp>
      <p:sp>
        <p:nvSpPr>
          <p:cNvPr id="15" name="Titre 1">
            <a:extLst>
              <a:ext uri="{FF2B5EF4-FFF2-40B4-BE49-F238E27FC236}">
                <a16:creationId xmlns="" xmlns:a16="http://schemas.microsoft.com/office/drawing/2014/main" id="{2F99BCB7-FB01-9940-80C3-06CCD455BD6E}"/>
              </a:ext>
            </a:extLst>
          </p:cNvPr>
          <p:cNvSpPr txBox="1">
            <a:spLocks/>
          </p:cNvSpPr>
          <p:nvPr userDrawn="1"/>
        </p:nvSpPr>
        <p:spPr>
          <a:xfrm>
            <a:off x="619067" y="1283547"/>
            <a:ext cx="3860800" cy="7890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1400" b="0" cap="none" spc="0" dirty="0">
              <a:ln>
                <a:noFill/>
              </a:ln>
              <a:solidFill>
                <a:schemeClr val="tx1"/>
              </a:solidFill>
              <a:effectLst/>
            </a:endParaRPr>
          </a:p>
        </p:txBody>
      </p:sp>
      <p:sp>
        <p:nvSpPr>
          <p:cNvPr id="16" name="Titre 1">
            <a:extLst>
              <a:ext uri="{FF2B5EF4-FFF2-40B4-BE49-F238E27FC236}">
                <a16:creationId xmlns="" xmlns:a16="http://schemas.microsoft.com/office/drawing/2014/main" id="{C31F0037-2887-F144-890E-E4F766A93FAF}"/>
              </a:ext>
            </a:extLst>
          </p:cNvPr>
          <p:cNvSpPr txBox="1">
            <a:spLocks/>
          </p:cNvSpPr>
          <p:nvPr userDrawn="1"/>
        </p:nvSpPr>
        <p:spPr>
          <a:xfrm>
            <a:off x="619067" y="5179906"/>
            <a:ext cx="3860800" cy="7890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1400" b="0" cap="none" spc="0" dirty="0">
              <a:ln>
                <a:noFill/>
              </a:ln>
              <a:solidFill>
                <a:schemeClr val="tx1"/>
              </a:solidFill>
              <a:effectLst/>
            </a:endParaRPr>
          </a:p>
        </p:txBody>
      </p:sp>
      <p:sp>
        <p:nvSpPr>
          <p:cNvPr id="17" name="Titre 1">
            <a:extLst>
              <a:ext uri="{FF2B5EF4-FFF2-40B4-BE49-F238E27FC236}">
                <a16:creationId xmlns="" xmlns:a16="http://schemas.microsoft.com/office/drawing/2014/main" id="{66058EDB-E900-5B44-818D-7501E641A4D7}"/>
              </a:ext>
            </a:extLst>
          </p:cNvPr>
          <p:cNvSpPr txBox="1">
            <a:spLocks/>
          </p:cNvSpPr>
          <p:nvPr userDrawn="1"/>
        </p:nvSpPr>
        <p:spPr>
          <a:xfrm>
            <a:off x="7712132" y="5179906"/>
            <a:ext cx="3976947" cy="7890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1400" b="0" cap="none" spc="0" dirty="0">
              <a:ln>
                <a:noFill/>
              </a:ln>
              <a:solidFill>
                <a:schemeClr val="tx1"/>
              </a:solidFill>
              <a:effectLst/>
            </a:endParaRPr>
          </a:p>
        </p:txBody>
      </p:sp>
      <p:pic>
        <p:nvPicPr>
          <p:cNvPr id="18" name="Image 17">
            <a:extLst>
              <a:ext uri="{FF2B5EF4-FFF2-40B4-BE49-F238E27FC236}">
                <a16:creationId xmlns="" xmlns:a16="http://schemas.microsoft.com/office/drawing/2014/main" id="{A4C31DF0-D352-8F49-A56B-5B3148AE3F1C}"/>
              </a:ext>
            </a:extLst>
          </p:cNvPr>
          <p:cNvPicPr>
            <a:picLocks noChangeAspect="1"/>
          </p:cNvPicPr>
          <p:nvPr userDrawn="1"/>
        </p:nvPicPr>
        <p:blipFill>
          <a:blip r:embed="rId2"/>
          <a:stretch>
            <a:fillRect/>
          </a:stretch>
        </p:blipFill>
        <p:spPr>
          <a:xfrm>
            <a:off x="5014020" y="2292205"/>
            <a:ext cx="2164476" cy="2172833"/>
          </a:xfrm>
          <a:prstGeom prst="rect">
            <a:avLst/>
          </a:prstGeom>
        </p:spPr>
      </p:pic>
      <p:sp>
        <p:nvSpPr>
          <p:cNvPr id="24" name="Titre 1">
            <a:extLst>
              <a:ext uri="{FF2B5EF4-FFF2-40B4-BE49-F238E27FC236}">
                <a16:creationId xmlns="" xmlns:a16="http://schemas.microsoft.com/office/drawing/2014/main" id="{9E57117D-1544-C943-8FF5-0411DBE44D19}"/>
              </a:ext>
            </a:extLst>
          </p:cNvPr>
          <p:cNvSpPr>
            <a:spLocks noGrp="1"/>
          </p:cNvSpPr>
          <p:nvPr>
            <p:ph type="title" hasCustomPrompt="1"/>
          </p:nvPr>
        </p:nvSpPr>
        <p:spPr>
          <a:xfrm>
            <a:off x="496888" y="257175"/>
            <a:ext cx="5961062" cy="785812"/>
          </a:xfrm>
          <a:prstGeom prst="rect">
            <a:avLst/>
          </a:prstGeom>
          <a:noFill/>
        </p:spPr>
        <p:txBody>
          <a:bodyPr anchor="b"/>
          <a:lstStyle>
            <a:lvl1pPr>
              <a:defRPr sz="3200">
                <a:solidFill>
                  <a:schemeClr val="tx1"/>
                </a:solidFill>
                <a:latin typeface="Poppins" pitchFamily="2" charset="77"/>
                <a:cs typeface="Poppins" pitchFamily="2" charset="77"/>
              </a:defRPr>
            </a:lvl1pPr>
          </a:lstStyle>
          <a:p>
            <a:r>
              <a:rPr lang="fr-FR" dirty="0"/>
              <a:t>Titre</a:t>
            </a:r>
          </a:p>
        </p:txBody>
      </p:sp>
      <p:sp>
        <p:nvSpPr>
          <p:cNvPr id="3" name="Espace réservé du texte 2">
            <a:extLst>
              <a:ext uri="{FF2B5EF4-FFF2-40B4-BE49-F238E27FC236}">
                <a16:creationId xmlns="" xmlns:a16="http://schemas.microsoft.com/office/drawing/2014/main" id="{2F1F0BBA-26BF-274B-92BA-7D635FE89A4E}"/>
              </a:ext>
            </a:extLst>
          </p:cNvPr>
          <p:cNvSpPr>
            <a:spLocks noGrp="1"/>
          </p:cNvSpPr>
          <p:nvPr>
            <p:ph type="body" sz="quarter" idx="10"/>
          </p:nvPr>
        </p:nvSpPr>
        <p:spPr>
          <a:xfrm>
            <a:off x="496888" y="1603376"/>
            <a:ext cx="3760787" cy="1229766"/>
          </a:xfrm>
          <a:prstGeom prst="rect">
            <a:avLst/>
          </a:prstGeom>
        </p:spPr>
        <p:txBody>
          <a:bodyPr/>
          <a:lstStyle>
            <a:lvl1pPr>
              <a:defRPr>
                <a:latin typeface="Poppins" pitchFamily="2" charset="77"/>
                <a:cs typeface="Poppins" pitchFamily="2" charset="77"/>
              </a:defRPr>
            </a:lvl1pPr>
          </a:lstStyle>
          <a:p>
            <a:pPr lvl="0"/>
            <a:r>
              <a:rPr lang="fr-FR" dirty="0"/>
              <a:t>Cliquez pour modifier les styles du texte du masque</a:t>
            </a:r>
          </a:p>
        </p:txBody>
      </p:sp>
      <p:sp>
        <p:nvSpPr>
          <p:cNvPr id="26" name="Espace réservé du texte 2">
            <a:extLst>
              <a:ext uri="{FF2B5EF4-FFF2-40B4-BE49-F238E27FC236}">
                <a16:creationId xmlns="" xmlns:a16="http://schemas.microsoft.com/office/drawing/2014/main" id="{6AA469FE-C57B-2E45-92DD-212071E5E8BD}"/>
              </a:ext>
            </a:extLst>
          </p:cNvPr>
          <p:cNvSpPr>
            <a:spLocks noGrp="1"/>
          </p:cNvSpPr>
          <p:nvPr>
            <p:ph type="body" sz="quarter" idx="11"/>
          </p:nvPr>
        </p:nvSpPr>
        <p:spPr>
          <a:xfrm>
            <a:off x="496887" y="4184007"/>
            <a:ext cx="3760787" cy="1229766"/>
          </a:xfrm>
          <a:prstGeom prst="rect">
            <a:avLst/>
          </a:prstGeom>
        </p:spPr>
        <p:txBody>
          <a:bodyPr/>
          <a:lstStyle>
            <a:lvl1pPr>
              <a:defRPr>
                <a:latin typeface="Poppins" pitchFamily="2" charset="77"/>
                <a:cs typeface="Poppins" pitchFamily="2" charset="77"/>
              </a:defRPr>
            </a:lvl1pPr>
          </a:lstStyle>
          <a:p>
            <a:pPr lvl="0"/>
            <a:r>
              <a:rPr lang="fr-FR" dirty="0"/>
              <a:t>Cliquez pour modifier les styles du texte du masque</a:t>
            </a:r>
          </a:p>
        </p:txBody>
      </p:sp>
      <p:sp>
        <p:nvSpPr>
          <p:cNvPr id="27" name="Espace réservé du texte 2">
            <a:extLst>
              <a:ext uri="{FF2B5EF4-FFF2-40B4-BE49-F238E27FC236}">
                <a16:creationId xmlns="" xmlns:a16="http://schemas.microsoft.com/office/drawing/2014/main" id="{E266C4DC-7688-F74A-99D1-D3CE53A5CB49}"/>
              </a:ext>
            </a:extLst>
          </p:cNvPr>
          <p:cNvSpPr>
            <a:spLocks noGrp="1"/>
          </p:cNvSpPr>
          <p:nvPr>
            <p:ph type="body" sz="quarter" idx="12"/>
          </p:nvPr>
        </p:nvSpPr>
        <p:spPr>
          <a:xfrm>
            <a:off x="7928292" y="1603376"/>
            <a:ext cx="3760787" cy="1229766"/>
          </a:xfrm>
          <a:prstGeom prst="rect">
            <a:avLst/>
          </a:prstGeom>
        </p:spPr>
        <p:txBody>
          <a:bodyPr/>
          <a:lstStyle>
            <a:lvl1pPr>
              <a:defRPr>
                <a:latin typeface="Poppins" pitchFamily="2" charset="77"/>
                <a:cs typeface="Poppins" pitchFamily="2" charset="77"/>
              </a:defRPr>
            </a:lvl1pPr>
          </a:lstStyle>
          <a:p>
            <a:pPr lvl="0"/>
            <a:r>
              <a:rPr lang="fr-FR" dirty="0"/>
              <a:t>Cliquez pour modifier les styles du texte du masque</a:t>
            </a:r>
          </a:p>
        </p:txBody>
      </p:sp>
      <p:sp>
        <p:nvSpPr>
          <p:cNvPr id="28" name="Espace réservé du texte 2">
            <a:extLst>
              <a:ext uri="{FF2B5EF4-FFF2-40B4-BE49-F238E27FC236}">
                <a16:creationId xmlns="" xmlns:a16="http://schemas.microsoft.com/office/drawing/2014/main" id="{9BEC956D-CA88-D049-9843-A88DD69297DC}"/>
              </a:ext>
            </a:extLst>
          </p:cNvPr>
          <p:cNvSpPr>
            <a:spLocks noGrp="1"/>
          </p:cNvSpPr>
          <p:nvPr>
            <p:ph type="body" sz="quarter" idx="13"/>
          </p:nvPr>
        </p:nvSpPr>
        <p:spPr>
          <a:xfrm>
            <a:off x="7928292" y="4184007"/>
            <a:ext cx="3760787" cy="1229766"/>
          </a:xfrm>
          <a:prstGeom prst="rect">
            <a:avLst/>
          </a:prstGeom>
        </p:spPr>
        <p:txBody>
          <a:bodyPr/>
          <a:lstStyle>
            <a:lvl1pPr>
              <a:defRPr>
                <a:latin typeface="Poppins" pitchFamily="2" charset="77"/>
                <a:cs typeface="Poppins" pitchFamily="2" charset="77"/>
              </a:defRPr>
            </a:lvl1pPr>
          </a:lstStyle>
          <a:p>
            <a:pPr lvl="0"/>
            <a:r>
              <a:rPr lang="fr-FR" dirty="0"/>
              <a:t>Cliquez pour modifier les styles du texte du masque</a:t>
            </a:r>
          </a:p>
        </p:txBody>
      </p:sp>
    </p:spTree>
    <p:extLst>
      <p:ext uri="{BB962C8B-B14F-4D97-AF65-F5344CB8AC3E}">
        <p14:creationId xmlns:p14="http://schemas.microsoft.com/office/powerpoint/2010/main" val="3834517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nnée importante X4 whit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70F00EF-DB27-3249-8CF2-44ECB5BDC3DA}"/>
              </a:ext>
            </a:extLst>
          </p:cNvPr>
          <p:cNvSpPr>
            <a:spLocks noGrp="1"/>
          </p:cNvSpPr>
          <p:nvPr>
            <p:ph type="title" hasCustomPrompt="1"/>
          </p:nvPr>
        </p:nvSpPr>
        <p:spPr>
          <a:xfrm>
            <a:off x="496888" y="257175"/>
            <a:ext cx="5961062" cy="785812"/>
          </a:xfrm>
          <a:prstGeom prst="rect">
            <a:avLst/>
          </a:prstGeom>
        </p:spPr>
        <p:txBody>
          <a:bodyPr anchor="b"/>
          <a:lstStyle>
            <a:lvl1pPr>
              <a:defRPr sz="3200">
                <a:latin typeface="Montserrat" pitchFamily="2" charset="77"/>
              </a:defRPr>
            </a:lvl1pPr>
          </a:lstStyle>
          <a:p>
            <a:r>
              <a:rPr lang="fr-FR" dirty="0"/>
              <a:t>Titre</a:t>
            </a:r>
          </a:p>
        </p:txBody>
      </p:sp>
      <p:sp>
        <p:nvSpPr>
          <p:cNvPr id="4" name="Espace réservé du texte 3">
            <a:extLst>
              <a:ext uri="{FF2B5EF4-FFF2-40B4-BE49-F238E27FC236}">
                <a16:creationId xmlns="" xmlns:a16="http://schemas.microsoft.com/office/drawing/2014/main" id="{0DE69273-A175-4749-9684-EAD5F1901825}"/>
              </a:ext>
            </a:extLst>
          </p:cNvPr>
          <p:cNvSpPr>
            <a:spLocks noGrp="1"/>
          </p:cNvSpPr>
          <p:nvPr>
            <p:ph type="body" sz="half" idx="2"/>
          </p:nvPr>
        </p:nvSpPr>
        <p:spPr>
          <a:xfrm>
            <a:off x="3933193" y="4221162"/>
            <a:ext cx="1438275" cy="1343025"/>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pic>
        <p:nvPicPr>
          <p:cNvPr id="8" name="Image 7">
            <a:extLst>
              <a:ext uri="{FF2B5EF4-FFF2-40B4-BE49-F238E27FC236}">
                <a16:creationId xmlns="" xmlns:a16="http://schemas.microsoft.com/office/drawing/2014/main" id="{F62C35F5-B129-9745-A1D4-F5006CCFC09A}"/>
              </a:ext>
            </a:extLst>
          </p:cNvPr>
          <p:cNvPicPr>
            <a:picLocks noChangeAspect="1"/>
          </p:cNvPicPr>
          <p:nvPr userDrawn="1"/>
        </p:nvPicPr>
        <p:blipFill>
          <a:blip r:embed="rId2"/>
          <a:stretch>
            <a:fillRect/>
          </a:stretch>
        </p:blipFill>
        <p:spPr>
          <a:xfrm>
            <a:off x="1016000" y="1641474"/>
            <a:ext cx="1767212" cy="1787525"/>
          </a:xfrm>
          <a:prstGeom prst="rect">
            <a:avLst/>
          </a:prstGeom>
        </p:spPr>
      </p:pic>
      <p:pic>
        <p:nvPicPr>
          <p:cNvPr id="9" name="Image 8">
            <a:extLst>
              <a:ext uri="{FF2B5EF4-FFF2-40B4-BE49-F238E27FC236}">
                <a16:creationId xmlns="" xmlns:a16="http://schemas.microsoft.com/office/drawing/2014/main" id="{7583531E-7F42-8245-9F77-5B3B4DB4D526}"/>
              </a:ext>
            </a:extLst>
          </p:cNvPr>
          <p:cNvPicPr>
            <a:picLocks noChangeAspect="1"/>
          </p:cNvPicPr>
          <p:nvPr userDrawn="1"/>
        </p:nvPicPr>
        <p:blipFill>
          <a:blip r:embed="rId2"/>
          <a:stretch>
            <a:fillRect/>
          </a:stretch>
        </p:blipFill>
        <p:spPr>
          <a:xfrm>
            <a:off x="3768725" y="1641473"/>
            <a:ext cx="1767212" cy="1787525"/>
          </a:xfrm>
          <a:prstGeom prst="rect">
            <a:avLst/>
          </a:prstGeom>
        </p:spPr>
      </p:pic>
      <p:sp>
        <p:nvSpPr>
          <p:cNvPr id="10" name="Espace réservé du texte 3">
            <a:extLst>
              <a:ext uri="{FF2B5EF4-FFF2-40B4-BE49-F238E27FC236}">
                <a16:creationId xmlns="" xmlns:a16="http://schemas.microsoft.com/office/drawing/2014/main" id="{E72F88EB-1AA9-EA45-8617-EE639A9C3BFE}"/>
              </a:ext>
            </a:extLst>
          </p:cNvPr>
          <p:cNvSpPr>
            <a:spLocks noGrp="1"/>
          </p:cNvSpPr>
          <p:nvPr>
            <p:ph type="body" sz="half" idx="13"/>
          </p:nvPr>
        </p:nvSpPr>
        <p:spPr>
          <a:xfrm>
            <a:off x="6685918" y="4221161"/>
            <a:ext cx="1438275" cy="1343025"/>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pic>
        <p:nvPicPr>
          <p:cNvPr id="11" name="Image 10">
            <a:extLst>
              <a:ext uri="{FF2B5EF4-FFF2-40B4-BE49-F238E27FC236}">
                <a16:creationId xmlns="" xmlns:a16="http://schemas.microsoft.com/office/drawing/2014/main" id="{5A710495-9D03-AE45-8042-79F98CF6AC41}"/>
              </a:ext>
            </a:extLst>
          </p:cNvPr>
          <p:cNvPicPr>
            <a:picLocks noChangeAspect="1"/>
          </p:cNvPicPr>
          <p:nvPr userDrawn="1"/>
        </p:nvPicPr>
        <p:blipFill>
          <a:blip r:embed="rId2"/>
          <a:stretch>
            <a:fillRect/>
          </a:stretch>
        </p:blipFill>
        <p:spPr>
          <a:xfrm>
            <a:off x="6521450" y="1684337"/>
            <a:ext cx="1767212" cy="1787525"/>
          </a:xfrm>
          <a:prstGeom prst="rect">
            <a:avLst/>
          </a:prstGeom>
        </p:spPr>
      </p:pic>
      <p:sp>
        <p:nvSpPr>
          <p:cNvPr id="12" name="Espace réservé du texte 3">
            <a:extLst>
              <a:ext uri="{FF2B5EF4-FFF2-40B4-BE49-F238E27FC236}">
                <a16:creationId xmlns="" xmlns:a16="http://schemas.microsoft.com/office/drawing/2014/main" id="{9B3604D5-2C37-3D4A-8F84-812F37602598}"/>
              </a:ext>
            </a:extLst>
          </p:cNvPr>
          <p:cNvSpPr>
            <a:spLocks noGrp="1"/>
          </p:cNvSpPr>
          <p:nvPr>
            <p:ph type="body" sz="half" idx="14"/>
          </p:nvPr>
        </p:nvSpPr>
        <p:spPr>
          <a:xfrm>
            <a:off x="9274174" y="4221160"/>
            <a:ext cx="1438275" cy="1343025"/>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pic>
        <p:nvPicPr>
          <p:cNvPr id="13" name="Image 12">
            <a:extLst>
              <a:ext uri="{FF2B5EF4-FFF2-40B4-BE49-F238E27FC236}">
                <a16:creationId xmlns="" xmlns:a16="http://schemas.microsoft.com/office/drawing/2014/main" id="{D2E74F4D-64C0-8C42-8AA6-9AB9EFC0EDAB}"/>
              </a:ext>
            </a:extLst>
          </p:cNvPr>
          <p:cNvPicPr>
            <a:picLocks noChangeAspect="1"/>
          </p:cNvPicPr>
          <p:nvPr userDrawn="1"/>
        </p:nvPicPr>
        <p:blipFill>
          <a:blip r:embed="rId2"/>
          <a:stretch>
            <a:fillRect/>
          </a:stretch>
        </p:blipFill>
        <p:spPr>
          <a:xfrm>
            <a:off x="9109706" y="1641473"/>
            <a:ext cx="1767212" cy="1787525"/>
          </a:xfrm>
          <a:prstGeom prst="rect">
            <a:avLst/>
          </a:prstGeom>
        </p:spPr>
      </p:pic>
      <p:sp>
        <p:nvSpPr>
          <p:cNvPr id="14" name="Espace réservé du texte 3">
            <a:extLst>
              <a:ext uri="{FF2B5EF4-FFF2-40B4-BE49-F238E27FC236}">
                <a16:creationId xmlns="" xmlns:a16="http://schemas.microsoft.com/office/drawing/2014/main" id="{04869E38-52F1-1147-B578-3C782C536F89}"/>
              </a:ext>
            </a:extLst>
          </p:cNvPr>
          <p:cNvSpPr>
            <a:spLocks noGrp="1"/>
          </p:cNvSpPr>
          <p:nvPr>
            <p:ph type="body" sz="half" idx="15"/>
          </p:nvPr>
        </p:nvSpPr>
        <p:spPr>
          <a:xfrm>
            <a:off x="1180468" y="4221162"/>
            <a:ext cx="1438275" cy="1343025"/>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Tree>
    <p:extLst>
      <p:ext uri="{BB962C8B-B14F-4D97-AF65-F5344CB8AC3E}">
        <p14:creationId xmlns:p14="http://schemas.microsoft.com/office/powerpoint/2010/main" val="25110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ndement Whit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B3E29F4-201B-954D-B36B-20CF4E46CE8B}"/>
              </a:ext>
            </a:extLst>
          </p:cNvPr>
          <p:cNvSpPr>
            <a:spLocks noGrp="1"/>
          </p:cNvSpPr>
          <p:nvPr>
            <p:ph type="title" hasCustomPrompt="1"/>
          </p:nvPr>
        </p:nvSpPr>
        <p:spPr>
          <a:xfrm>
            <a:off x="2661641" y="2204342"/>
            <a:ext cx="6868717" cy="2449315"/>
          </a:xfrm>
          <a:prstGeom prst="rect">
            <a:avLst/>
          </a:prstGeom>
          <a:noFill/>
          <a:ln>
            <a:solidFill>
              <a:schemeClr val="tx1"/>
            </a:solidFill>
          </a:ln>
        </p:spPr>
        <p:txBody>
          <a:bodyPr/>
          <a:lstStyle>
            <a:lvl1pPr>
              <a:defRPr sz="18000" b="1">
                <a:ln>
                  <a:solidFill>
                    <a:schemeClr val="bg1"/>
                  </a:solidFill>
                </a:ln>
                <a:noFill/>
                <a:latin typeface="Poppins" pitchFamily="2" charset="77"/>
                <a:cs typeface="Poppins" pitchFamily="2" charset="77"/>
              </a:defRPr>
            </a:lvl1pPr>
          </a:lstStyle>
          <a:p>
            <a:r>
              <a:rPr lang="fr-FR" dirty="0"/>
              <a:t>10,4%</a:t>
            </a:r>
          </a:p>
        </p:txBody>
      </p:sp>
      <p:sp>
        <p:nvSpPr>
          <p:cNvPr id="7" name="Titre 1">
            <a:extLst>
              <a:ext uri="{FF2B5EF4-FFF2-40B4-BE49-F238E27FC236}">
                <a16:creationId xmlns="" xmlns:a16="http://schemas.microsoft.com/office/drawing/2014/main" id="{5B84F6F3-CDE3-7740-86D5-1D7DEA8E07BC}"/>
              </a:ext>
            </a:extLst>
          </p:cNvPr>
          <p:cNvSpPr txBox="1">
            <a:spLocks/>
          </p:cNvSpPr>
          <p:nvPr userDrawn="1"/>
        </p:nvSpPr>
        <p:spPr>
          <a:xfrm>
            <a:off x="5510211" y="4653657"/>
            <a:ext cx="4226720" cy="773509"/>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tx1"/>
                </a:solidFill>
                <a:latin typeface="Poppins" pitchFamily="2" charset="77"/>
                <a:cs typeface="Poppins" pitchFamily="2" charset="77"/>
              </a:rPr>
              <a:t>Rendement</a:t>
            </a:r>
          </a:p>
        </p:txBody>
      </p:sp>
      <p:sp>
        <p:nvSpPr>
          <p:cNvPr id="17" name="Google Shape;13;p2">
            <a:extLst>
              <a:ext uri="{FF2B5EF4-FFF2-40B4-BE49-F238E27FC236}">
                <a16:creationId xmlns="" xmlns:a16="http://schemas.microsoft.com/office/drawing/2014/main" id="{5943CC48-1508-8343-A526-340F809C0282}"/>
              </a:ext>
            </a:extLst>
          </p:cNvPr>
          <p:cNvSpPr/>
          <p:nvPr userDrawn="1"/>
        </p:nvSpPr>
        <p:spPr>
          <a:xfrm rot="5400000">
            <a:off x="6049706" y="1709454"/>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chemeClr val="tx1"/>
            </a:solidFill>
            <a:prstDash val="solid"/>
            <a:miter lim="8000"/>
            <a:headEnd type="none" w="med" len="med"/>
            <a:tailEnd type="none" w="med" len="med"/>
          </a:ln>
        </p:spPr>
      </p:sp>
      <p:cxnSp>
        <p:nvCxnSpPr>
          <p:cNvPr id="18" name="Google Shape;15;p2">
            <a:extLst>
              <a:ext uri="{FF2B5EF4-FFF2-40B4-BE49-F238E27FC236}">
                <a16:creationId xmlns="" xmlns:a16="http://schemas.microsoft.com/office/drawing/2014/main" id="{2430772F-6862-3C48-B2BF-6942D37A1AE1}"/>
              </a:ext>
            </a:extLst>
          </p:cNvPr>
          <p:cNvCxnSpPr>
            <a:cxnSpLocks/>
          </p:cNvCxnSpPr>
          <p:nvPr userDrawn="1"/>
        </p:nvCxnSpPr>
        <p:spPr>
          <a:xfrm flipH="1">
            <a:off x="9649431" y="2080085"/>
            <a:ext cx="18825" cy="2796045"/>
          </a:xfrm>
          <a:prstGeom prst="straightConnector1">
            <a:avLst/>
          </a:prstGeom>
          <a:noFill/>
          <a:ln w="9525" cap="flat" cmpd="sng">
            <a:solidFill>
              <a:schemeClr val="tx1"/>
            </a:solidFill>
            <a:prstDash val="solid"/>
            <a:round/>
            <a:headEnd type="triangle" w="sm" len="sm"/>
            <a:tailEnd type="triangle" w="sm" len="sm"/>
          </a:ln>
        </p:spPr>
      </p:cxnSp>
      <p:sp>
        <p:nvSpPr>
          <p:cNvPr id="19" name="Google Shape;16;p2">
            <a:extLst>
              <a:ext uri="{FF2B5EF4-FFF2-40B4-BE49-F238E27FC236}">
                <a16:creationId xmlns="" xmlns:a16="http://schemas.microsoft.com/office/drawing/2014/main" id="{39305C35-C7D5-9547-AAE2-2224AF73A893}"/>
              </a:ext>
            </a:extLst>
          </p:cNvPr>
          <p:cNvSpPr/>
          <p:nvPr userDrawn="1"/>
        </p:nvSpPr>
        <p:spPr>
          <a:xfrm rot="-5400000">
            <a:off x="6049706" y="-1746851"/>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chemeClr val="tx1"/>
            </a:solidFill>
            <a:prstDash val="dashDot"/>
            <a:miter lim="8000"/>
            <a:headEnd type="none" w="med" len="med"/>
            <a:tailEnd type="none" w="med" len="med"/>
          </a:ln>
        </p:spPr>
      </p:sp>
    </p:spTree>
    <p:extLst>
      <p:ext uri="{BB962C8B-B14F-4D97-AF65-F5344CB8AC3E}">
        <p14:creationId xmlns:p14="http://schemas.microsoft.com/office/powerpoint/2010/main" val="4038442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___Z White">
    <p:spTree>
      <p:nvGrpSpPr>
        <p:cNvPr id="1" name=""/>
        <p:cNvGrpSpPr/>
        <p:nvPr/>
      </p:nvGrpSpPr>
      <p:grpSpPr>
        <a:xfrm>
          <a:off x="0" y="0"/>
          <a:ext cx="0" cy="0"/>
          <a:chOff x="0" y="0"/>
          <a:chExt cx="0" cy="0"/>
        </a:xfrm>
      </p:grpSpPr>
      <p:sp>
        <p:nvSpPr>
          <p:cNvPr id="7" name="Titre 1">
            <a:extLst>
              <a:ext uri="{FF2B5EF4-FFF2-40B4-BE49-F238E27FC236}">
                <a16:creationId xmlns="" xmlns:a16="http://schemas.microsoft.com/office/drawing/2014/main" id="{7F0B824A-D1D0-9C41-926B-FDEB0B175EEC}"/>
              </a:ext>
            </a:extLst>
          </p:cNvPr>
          <p:cNvSpPr txBox="1">
            <a:spLocks/>
          </p:cNvSpPr>
          <p:nvPr userDrawn="1"/>
        </p:nvSpPr>
        <p:spPr>
          <a:xfrm>
            <a:off x="1168656" y="349434"/>
            <a:ext cx="862015" cy="647006"/>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tx1"/>
                </a:solidFill>
              </a:rPr>
              <a:t>A</a:t>
            </a:r>
          </a:p>
        </p:txBody>
      </p:sp>
      <p:sp>
        <p:nvSpPr>
          <p:cNvPr id="9" name="Titre 1">
            <a:extLst>
              <a:ext uri="{FF2B5EF4-FFF2-40B4-BE49-F238E27FC236}">
                <a16:creationId xmlns="" xmlns:a16="http://schemas.microsoft.com/office/drawing/2014/main" id="{B0283DA7-8D15-2A47-B2B5-D95A2CE173BB}"/>
              </a:ext>
            </a:extLst>
          </p:cNvPr>
          <p:cNvSpPr txBox="1">
            <a:spLocks/>
          </p:cNvSpPr>
          <p:nvPr userDrawn="1"/>
        </p:nvSpPr>
        <p:spPr>
          <a:xfrm>
            <a:off x="10099932" y="349434"/>
            <a:ext cx="585789" cy="740866"/>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tx1"/>
                </a:solidFill>
              </a:rPr>
              <a:t>Z</a:t>
            </a:r>
          </a:p>
        </p:txBody>
      </p:sp>
      <p:sp>
        <p:nvSpPr>
          <p:cNvPr id="10" name="Rectangle 9">
            <a:extLst>
              <a:ext uri="{FF2B5EF4-FFF2-40B4-BE49-F238E27FC236}">
                <a16:creationId xmlns="" xmlns:a16="http://schemas.microsoft.com/office/drawing/2014/main" id="{D53D6974-7689-C245-9F0C-A392FD5CF262}"/>
              </a:ext>
            </a:extLst>
          </p:cNvPr>
          <p:cNvSpPr/>
          <p:nvPr userDrawn="1"/>
        </p:nvSpPr>
        <p:spPr>
          <a:xfrm flipV="1">
            <a:off x="1678855" y="875578"/>
            <a:ext cx="860046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Espace réservé du texte 3">
            <a:extLst>
              <a:ext uri="{FF2B5EF4-FFF2-40B4-BE49-F238E27FC236}">
                <a16:creationId xmlns="" xmlns:a16="http://schemas.microsoft.com/office/drawing/2014/main" id="{F05B2E92-48B1-E74B-9C1D-C7225C1D62DC}"/>
              </a:ext>
            </a:extLst>
          </p:cNvPr>
          <p:cNvSpPr>
            <a:spLocks noGrp="1"/>
          </p:cNvSpPr>
          <p:nvPr>
            <p:ph type="body" sz="half" idx="15" hasCustomPrompt="1"/>
          </p:nvPr>
        </p:nvSpPr>
        <p:spPr>
          <a:xfrm>
            <a:off x="1168656" y="2085975"/>
            <a:ext cx="9517065" cy="4121622"/>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Do </a:t>
            </a:r>
            <a:r>
              <a:rPr lang="fr-FR" dirty="0" err="1"/>
              <a:t>you</a:t>
            </a:r>
            <a:r>
              <a:rPr lang="fr-FR" dirty="0"/>
              <a:t> </a:t>
            </a:r>
            <a:r>
              <a:rPr lang="fr-FR" dirty="0" err="1"/>
              <a:t>see</a:t>
            </a:r>
            <a:r>
              <a:rPr lang="fr-FR" dirty="0"/>
              <a:t> </a:t>
            </a:r>
            <a:r>
              <a:rPr lang="fr-FR" dirty="0" err="1"/>
              <a:t>any</a:t>
            </a:r>
            <a:r>
              <a:rPr lang="fr-FR" dirty="0"/>
              <a:t> </a:t>
            </a:r>
            <a:r>
              <a:rPr lang="fr-FR" dirty="0" err="1"/>
              <a:t>Teletubbies</a:t>
            </a:r>
            <a:r>
              <a:rPr lang="fr-FR" dirty="0"/>
              <a:t> in </a:t>
            </a:r>
            <a:r>
              <a:rPr lang="fr-FR" dirty="0" err="1"/>
              <a:t>here</a:t>
            </a:r>
            <a:r>
              <a:rPr lang="fr-FR" dirty="0"/>
              <a:t>? Do </a:t>
            </a:r>
            <a:r>
              <a:rPr lang="fr-FR" dirty="0" err="1"/>
              <a:t>you</a:t>
            </a:r>
            <a:r>
              <a:rPr lang="fr-FR" dirty="0"/>
              <a:t> </a:t>
            </a:r>
            <a:r>
              <a:rPr lang="fr-FR" dirty="0" err="1"/>
              <a:t>see</a:t>
            </a:r>
            <a:r>
              <a:rPr lang="fr-FR" dirty="0"/>
              <a:t> a </a:t>
            </a:r>
            <a:r>
              <a:rPr lang="fr-FR" dirty="0" err="1"/>
              <a:t>slender</a:t>
            </a:r>
            <a:r>
              <a:rPr lang="fr-FR" dirty="0"/>
              <a:t> plastic tag </a:t>
            </a:r>
            <a:r>
              <a:rPr lang="fr-FR" dirty="0" err="1"/>
              <a:t>clipped</a:t>
            </a:r>
            <a:r>
              <a:rPr lang="fr-FR" dirty="0"/>
              <a:t> to </a:t>
            </a:r>
            <a:r>
              <a:rPr lang="fr-FR" dirty="0" err="1"/>
              <a:t>my</a:t>
            </a:r>
            <a:r>
              <a:rPr lang="fr-FR" dirty="0"/>
              <a:t> </a:t>
            </a:r>
            <a:r>
              <a:rPr lang="fr-FR" dirty="0" err="1"/>
              <a:t>shirt</a:t>
            </a:r>
            <a:r>
              <a:rPr lang="fr-FR" dirty="0"/>
              <a:t> </a:t>
            </a:r>
            <a:r>
              <a:rPr lang="fr-FR" dirty="0" err="1"/>
              <a:t>with</a:t>
            </a:r>
            <a:r>
              <a:rPr lang="fr-FR" dirty="0"/>
              <a:t> </a:t>
            </a:r>
            <a:r>
              <a:rPr lang="fr-FR" dirty="0" err="1"/>
              <a:t>my</a:t>
            </a:r>
            <a:r>
              <a:rPr lang="fr-FR" dirty="0"/>
              <a:t> </a:t>
            </a:r>
            <a:r>
              <a:rPr lang="fr-FR" dirty="0" err="1"/>
              <a:t>name</a:t>
            </a:r>
            <a:r>
              <a:rPr lang="fr-FR" dirty="0"/>
              <a:t> </a:t>
            </a:r>
            <a:r>
              <a:rPr lang="fr-FR" dirty="0" err="1"/>
              <a:t>printed</a:t>
            </a:r>
            <a:r>
              <a:rPr lang="fr-FR" dirty="0"/>
              <a:t> on </a:t>
            </a:r>
            <a:r>
              <a:rPr lang="fr-FR" dirty="0" err="1"/>
              <a:t>it</a:t>
            </a:r>
            <a:r>
              <a:rPr lang="fr-FR" dirty="0"/>
              <a:t>? Do </a:t>
            </a:r>
            <a:r>
              <a:rPr lang="fr-FR" dirty="0" err="1"/>
              <a:t>you</a:t>
            </a:r>
            <a:r>
              <a:rPr lang="fr-FR" dirty="0"/>
              <a:t> </a:t>
            </a:r>
            <a:r>
              <a:rPr lang="fr-FR" dirty="0" err="1"/>
              <a:t>see</a:t>
            </a:r>
            <a:r>
              <a:rPr lang="fr-FR" dirty="0"/>
              <a:t> a </a:t>
            </a:r>
            <a:r>
              <a:rPr lang="fr-FR" dirty="0" err="1"/>
              <a:t>little</a:t>
            </a:r>
            <a:r>
              <a:rPr lang="fr-FR" dirty="0"/>
              <a:t> Asian </a:t>
            </a:r>
            <a:r>
              <a:rPr lang="fr-FR" dirty="0" err="1"/>
              <a:t>child</a:t>
            </a:r>
            <a:r>
              <a:rPr lang="fr-FR" dirty="0"/>
              <a:t> </a:t>
            </a:r>
            <a:r>
              <a:rPr lang="fr-FR" dirty="0" err="1"/>
              <a:t>with</a:t>
            </a:r>
            <a:r>
              <a:rPr lang="fr-FR" dirty="0"/>
              <a:t> a </a:t>
            </a:r>
            <a:r>
              <a:rPr lang="fr-FR" dirty="0" err="1"/>
              <a:t>blank</a:t>
            </a:r>
            <a:r>
              <a:rPr lang="fr-FR" dirty="0"/>
              <a:t> expression on </a:t>
            </a:r>
            <a:r>
              <a:rPr lang="fr-FR" dirty="0" err="1"/>
              <a:t>his</a:t>
            </a:r>
            <a:r>
              <a:rPr lang="fr-FR" dirty="0"/>
              <a:t> face </a:t>
            </a:r>
            <a:r>
              <a:rPr lang="fr-FR" dirty="0" err="1"/>
              <a:t>sitting</a:t>
            </a:r>
            <a:r>
              <a:rPr lang="fr-FR" dirty="0"/>
              <a:t> </a:t>
            </a:r>
            <a:r>
              <a:rPr lang="fr-FR" dirty="0" err="1"/>
              <a:t>outside</a:t>
            </a:r>
            <a:r>
              <a:rPr lang="fr-FR" dirty="0"/>
              <a:t> on a </a:t>
            </a:r>
            <a:r>
              <a:rPr lang="fr-FR" dirty="0" err="1"/>
              <a:t>mechanical</a:t>
            </a:r>
            <a:r>
              <a:rPr lang="fr-FR" dirty="0"/>
              <a:t> </a:t>
            </a:r>
            <a:r>
              <a:rPr lang="fr-FR" dirty="0" err="1"/>
              <a:t>helicopter</a:t>
            </a:r>
            <a:r>
              <a:rPr lang="fr-FR" dirty="0"/>
              <a:t> </a:t>
            </a:r>
            <a:r>
              <a:rPr lang="fr-FR" dirty="0" err="1"/>
              <a:t>that</a:t>
            </a:r>
            <a:r>
              <a:rPr lang="fr-FR" dirty="0"/>
              <a:t> </a:t>
            </a:r>
            <a:r>
              <a:rPr lang="fr-FR" dirty="0" err="1"/>
              <a:t>shakes</a:t>
            </a:r>
            <a:r>
              <a:rPr lang="fr-FR" dirty="0"/>
              <a:t> </a:t>
            </a:r>
            <a:r>
              <a:rPr lang="fr-FR" dirty="0" err="1"/>
              <a:t>when</a:t>
            </a:r>
            <a:r>
              <a:rPr lang="fr-FR" dirty="0"/>
              <a:t> </a:t>
            </a:r>
            <a:r>
              <a:rPr lang="fr-FR" dirty="0" err="1"/>
              <a:t>you</a:t>
            </a:r>
            <a:r>
              <a:rPr lang="fr-FR" dirty="0"/>
              <a:t> put </a:t>
            </a:r>
            <a:r>
              <a:rPr lang="fr-FR" dirty="0" err="1"/>
              <a:t>quarters</a:t>
            </a:r>
            <a:r>
              <a:rPr lang="fr-FR" dirty="0"/>
              <a:t> in </a:t>
            </a:r>
            <a:r>
              <a:rPr lang="fr-FR" dirty="0" err="1"/>
              <a:t>it</a:t>
            </a:r>
            <a:r>
              <a:rPr lang="fr-FR" dirty="0"/>
              <a:t>? No? </a:t>
            </a:r>
            <a:r>
              <a:rPr lang="fr-FR" dirty="0" err="1"/>
              <a:t>Well</a:t>
            </a:r>
            <a:r>
              <a:rPr lang="fr-FR" dirty="0"/>
              <a:t>, </a:t>
            </a:r>
            <a:r>
              <a:rPr lang="fr-FR" dirty="0" err="1"/>
              <a:t>that's</a:t>
            </a:r>
            <a:r>
              <a:rPr lang="fr-FR" dirty="0"/>
              <a:t> </a:t>
            </a:r>
            <a:r>
              <a:rPr lang="fr-FR" dirty="0" err="1"/>
              <a:t>what</a:t>
            </a:r>
            <a:r>
              <a:rPr lang="fr-FR" dirty="0"/>
              <a:t> </a:t>
            </a:r>
            <a:r>
              <a:rPr lang="fr-FR" dirty="0" err="1"/>
              <a:t>you</a:t>
            </a:r>
            <a:r>
              <a:rPr lang="fr-FR" dirty="0"/>
              <a:t> </a:t>
            </a:r>
            <a:r>
              <a:rPr lang="fr-FR" dirty="0" err="1"/>
              <a:t>see</a:t>
            </a:r>
            <a:r>
              <a:rPr lang="fr-FR" dirty="0"/>
              <a:t> at a </a:t>
            </a:r>
            <a:r>
              <a:rPr lang="fr-FR" dirty="0" err="1"/>
              <a:t>toy</a:t>
            </a:r>
            <a:r>
              <a:rPr lang="fr-FR" dirty="0"/>
              <a:t> store. And </a:t>
            </a:r>
            <a:r>
              <a:rPr lang="fr-FR" dirty="0" err="1"/>
              <a:t>you</a:t>
            </a:r>
            <a:r>
              <a:rPr lang="fr-FR" dirty="0"/>
              <a:t> must </a:t>
            </a:r>
            <a:r>
              <a:rPr lang="fr-FR" dirty="0" err="1"/>
              <a:t>think</a:t>
            </a:r>
            <a:r>
              <a:rPr lang="fr-FR" dirty="0"/>
              <a:t> </a:t>
            </a:r>
            <a:r>
              <a:rPr lang="fr-FR" dirty="0" err="1"/>
              <a:t>you're</a:t>
            </a:r>
            <a:r>
              <a:rPr lang="fr-FR" dirty="0"/>
              <a:t> in a </a:t>
            </a:r>
            <a:r>
              <a:rPr lang="fr-FR" dirty="0" err="1"/>
              <a:t>toy</a:t>
            </a:r>
            <a:r>
              <a:rPr lang="fr-FR" dirty="0"/>
              <a:t> store, </a:t>
            </a:r>
            <a:r>
              <a:rPr lang="fr-FR" dirty="0" err="1"/>
              <a:t>because</a:t>
            </a:r>
            <a:r>
              <a:rPr lang="fr-FR" dirty="0"/>
              <a:t> </a:t>
            </a:r>
            <a:r>
              <a:rPr lang="fr-FR" dirty="0" err="1"/>
              <a:t>you're</a:t>
            </a:r>
            <a:r>
              <a:rPr lang="fr-FR" dirty="0"/>
              <a:t> </a:t>
            </a:r>
            <a:r>
              <a:rPr lang="fr-FR" dirty="0" err="1"/>
              <a:t>here</a:t>
            </a:r>
            <a:r>
              <a:rPr lang="fr-FR" dirty="0"/>
              <a:t> shopping for an infant </a:t>
            </a:r>
            <a:r>
              <a:rPr lang="fr-FR" dirty="0" err="1"/>
              <a:t>named</a:t>
            </a:r>
            <a:r>
              <a:rPr lang="fr-FR" dirty="0"/>
              <a:t> </a:t>
            </a:r>
            <a:r>
              <a:rPr lang="fr-FR" dirty="0" err="1"/>
              <a:t>Jeb</a:t>
            </a:r>
            <a:r>
              <a:rPr lang="fr-FR" dirty="0"/>
              <a:t>.</a:t>
            </a:r>
          </a:p>
          <a:p>
            <a:pPr lvl="0"/>
            <a:endParaRPr lang="fr-FR" dirty="0"/>
          </a:p>
          <a:p>
            <a:pPr lvl="0"/>
            <a:r>
              <a:rPr lang="fr-FR" dirty="0"/>
              <a:t>Look, </a:t>
            </a:r>
            <a:r>
              <a:rPr lang="fr-FR" dirty="0" err="1"/>
              <a:t>just</a:t>
            </a:r>
            <a:r>
              <a:rPr lang="fr-FR" dirty="0"/>
              <a:t> </a:t>
            </a:r>
            <a:r>
              <a:rPr lang="fr-FR" dirty="0" err="1"/>
              <a:t>because</a:t>
            </a:r>
            <a:r>
              <a:rPr lang="fr-FR" dirty="0"/>
              <a:t> I </a:t>
            </a:r>
            <a:r>
              <a:rPr lang="fr-FR" dirty="0" err="1"/>
              <a:t>don't</a:t>
            </a:r>
            <a:r>
              <a:rPr lang="fr-FR" dirty="0"/>
              <a:t> </a:t>
            </a:r>
            <a:r>
              <a:rPr lang="fr-FR" dirty="0" err="1"/>
              <a:t>be</a:t>
            </a:r>
            <a:r>
              <a:rPr lang="fr-FR" dirty="0"/>
              <a:t> </a:t>
            </a:r>
            <a:r>
              <a:rPr lang="fr-FR" dirty="0" err="1"/>
              <a:t>givin</a:t>
            </a:r>
            <a:r>
              <a:rPr lang="fr-FR" dirty="0"/>
              <a:t>' no man a foot massage </a:t>
            </a:r>
            <a:r>
              <a:rPr lang="fr-FR" dirty="0" err="1"/>
              <a:t>don't</a:t>
            </a:r>
            <a:r>
              <a:rPr lang="fr-FR" dirty="0"/>
              <a:t> </a:t>
            </a:r>
            <a:r>
              <a:rPr lang="fr-FR" dirty="0" err="1"/>
              <a:t>make</a:t>
            </a:r>
            <a:r>
              <a:rPr lang="fr-FR" dirty="0"/>
              <a:t> </a:t>
            </a:r>
            <a:r>
              <a:rPr lang="fr-FR" dirty="0" err="1"/>
              <a:t>it</a:t>
            </a:r>
            <a:r>
              <a:rPr lang="fr-FR" dirty="0"/>
              <a:t> right for </a:t>
            </a:r>
            <a:r>
              <a:rPr lang="fr-FR" dirty="0" err="1"/>
              <a:t>Marsellus</a:t>
            </a:r>
            <a:r>
              <a:rPr lang="fr-FR" dirty="0"/>
              <a:t> to </a:t>
            </a:r>
            <a:r>
              <a:rPr lang="fr-FR" dirty="0" err="1"/>
              <a:t>throw</a:t>
            </a:r>
            <a:r>
              <a:rPr lang="fr-FR" dirty="0"/>
              <a:t> </a:t>
            </a:r>
            <a:r>
              <a:rPr lang="fr-FR" dirty="0" err="1"/>
              <a:t>Antwone</a:t>
            </a:r>
            <a:r>
              <a:rPr lang="fr-FR" dirty="0"/>
              <a:t> </a:t>
            </a:r>
            <a:r>
              <a:rPr lang="fr-FR" dirty="0" err="1"/>
              <a:t>into</a:t>
            </a:r>
            <a:r>
              <a:rPr lang="fr-FR" dirty="0"/>
              <a:t> a glass </a:t>
            </a:r>
            <a:r>
              <a:rPr lang="fr-FR" dirty="0" err="1"/>
              <a:t>motherfuckin</a:t>
            </a:r>
            <a:r>
              <a:rPr lang="fr-FR" dirty="0"/>
              <a:t>' house, </a:t>
            </a:r>
            <a:r>
              <a:rPr lang="fr-FR" dirty="0" err="1"/>
              <a:t>fuckin</a:t>
            </a:r>
            <a:r>
              <a:rPr lang="fr-FR" dirty="0"/>
              <a:t>' up the </a:t>
            </a:r>
            <a:r>
              <a:rPr lang="fr-FR" dirty="0" err="1"/>
              <a:t>way</a:t>
            </a:r>
            <a:r>
              <a:rPr lang="fr-FR" dirty="0"/>
              <a:t> the </a:t>
            </a:r>
            <a:r>
              <a:rPr lang="fr-FR" dirty="0" err="1"/>
              <a:t>nigger</a:t>
            </a:r>
            <a:r>
              <a:rPr lang="fr-FR" dirty="0"/>
              <a:t> </a:t>
            </a:r>
            <a:r>
              <a:rPr lang="fr-FR" dirty="0" err="1"/>
              <a:t>talks</a:t>
            </a:r>
            <a:r>
              <a:rPr lang="fr-FR" dirty="0"/>
              <a:t>. </a:t>
            </a:r>
            <a:r>
              <a:rPr lang="fr-FR" dirty="0" err="1"/>
              <a:t>Motherfucker</a:t>
            </a:r>
            <a:r>
              <a:rPr lang="fr-FR" dirty="0"/>
              <a:t> do </a:t>
            </a:r>
            <a:r>
              <a:rPr lang="fr-FR" dirty="0" err="1"/>
              <a:t>that</a:t>
            </a:r>
            <a:r>
              <a:rPr lang="fr-FR" dirty="0"/>
              <a:t> shit to me, </a:t>
            </a:r>
            <a:r>
              <a:rPr lang="fr-FR" dirty="0" err="1"/>
              <a:t>he</a:t>
            </a:r>
            <a:r>
              <a:rPr lang="fr-FR" dirty="0"/>
              <a:t> </a:t>
            </a:r>
            <a:r>
              <a:rPr lang="fr-FR" dirty="0" err="1"/>
              <a:t>better</a:t>
            </a:r>
            <a:r>
              <a:rPr lang="fr-FR" dirty="0"/>
              <a:t> </a:t>
            </a:r>
            <a:r>
              <a:rPr lang="fr-FR" dirty="0" err="1"/>
              <a:t>paralyze</a:t>
            </a:r>
            <a:r>
              <a:rPr lang="fr-FR" dirty="0"/>
              <a:t> </a:t>
            </a:r>
            <a:r>
              <a:rPr lang="fr-FR" dirty="0" err="1"/>
              <a:t>my</a:t>
            </a:r>
            <a:r>
              <a:rPr lang="fr-FR" dirty="0"/>
              <a:t> </a:t>
            </a:r>
            <a:r>
              <a:rPr lang="fr-FR" dirty="0" err="1"/>
              <a:t>ass</a:t>
            </a:r>
            <a:r>
              <a:rPr lang="fr-FR" dirty="0"/>
              <a:t>, 'cause </a:t>
            </a:r>
            <a:r>
              <a:rPr lang="fr-FR" dirty="0" err="1"/>
              <a:t>I'll</a:t>
            </a:r>
            <a:r>
              <a:rPr lang="fr-FR" dirty="0"/>
              <a:t> </a:t>
            </a:r>
            <a:r>
              <a:rPr lang="fr-FR" dirty="0" err="1"/>
              <a:t>kill</a:t>
            </a:r>
            <a:r>
              <a:rPr lang="fr-FR" dirty="0"/>
              <a:t> the </a:t>
            </a:r>
            <a:r>
              <a:rPr lang="fr-FR" dirty="0" err="1"/>
              <a:t>motherfucker</a:t>
            </a:r>
            <a:r>
              <a:rPr lang="fr-FR" dirty="0"/>
              <a:t>, know </a:t>
            </a:r>
            <a:r>
              <a:rPr lang="fr-FR" dirty="0" err="1"/>
              <a:t>what</a:t>
            </a:r>
            <a:r>
              <a:rPr lang="fr-FR" dirty="0"/>
              <a:t> </a:t>
            </a:r>
            <a:r>
              <a:rPr lang="fr-FR" dirty="0" err="1"/>
              <a:t>I'm</a:t>
            </a:r>
            <a:r>
              <a:rPr lang="fr-FR" dirty="0"/>
              <a:t> </a:t>
            </a:r>
            <a:r>
              <a:rPr lang="fr-FR" dirty="0" err="1"/>
              <a:t>sayin</a:t>
            </a:r>
            <a:r>
              <a:rPr lang="fr-FR" dirty="0"/>
              <a:t>'?</a:t>
            </a:r>
          </a:p>
        </p:txBody>
      </p:sp>
    </p:spTree>
    <p:extLst>
      <p:ext uri="{BB962C8B-B14F-4D97-AF65-F5344CB8AC3E}">
        <p14:creationId xmlns:p14="http://schemas.microsoft.com/office/powerpoint/2010/main" val="3238817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137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urcentage White">
    <p:spTree>
      <p:nvGrpSpPr>
        <p:cNvPr id="1" name=""/>
        <p:cNvGrpSpPr/>
        <p:nvPr/>
      </p:nvGrpSpPr>
      <p:grpSpPr>
        <a:xfrm>
          <a:off x="0" y="0"/>
          <a:ext cx="0" cy="0"/>
          <a:chOff x="0" y="0"/>
          <a:chExt cx="0" cy="0"/>
        </a:xfrm>
      </p:grpSpPr>
      <p:sp>
        <p:nvSpPr>
          <p:cNvPr id="21" name="Google Shape;68;p11">
            <a:extLst>
              <a:ext uri="{FF2B5EF4-FFF2-40B4-BE49-F238E27FC236}">
                <a16:creationId xmlns="" xmlns:a16="http://schemas.microsoft.com/office/drawing/2014/main" id="{A64E322F-C7B1-7F42-9CED-2428B32C5F36}"/>
              </a:ext>
            </a:extLst>
          </p:cNvPr>
          <p:cNvSpPr txBox="1">
            <a:spLocks noGrp="1"/>
          </p:cNvSpPr>
          <p:nvPr>
            <p:ph type="title" hasCustomPrompt="1"/>
          </p:nvPr>
        </p:nvSpPr>
        <p:spPr>
          <a:xfrm>
            <a:off x="3065250" y="2144538"/>
            <a:ext cx="6061500" cy="18717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1000">
                <a:solidFill>
                  <a:schemeClr val="accent1"/>
                </a:solidFill>
                <a:latin typeface="Poppins" pitchFamily="2" charset="77"/>
                <a:cs typeface="Poppins" pitchFamily="2" charset="77"/>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rPr dirty="0"/>
              <a:t>xx%</a:t>
            </a:r>
          </a:p>
        </p:txBody>
      </p:sp>
      <p:sp>
        <p:nvSpPr>
          <p:cNvPr id="22" name="Google Shape;69;p11">
            <a:extLst>
              <a:ext uri="{FF2B5EF4-FFF2-40B4-BE49-F238E27FC236}">
                <a16:creationId xmlns="" xmlns:a16="http://schemas.microsoft.com/office/drawing/2014/main" id="{938ADBD0-624C-CA4F-AFB9-534958B5DF03}"/>
              </a:ext>
            </a:extLst>
          </p:cNvPr>
          <p:cNvSpPr txBox="1">
            <a:spLocks noGrp="1"/>
          </p:cNvSpPr>
          <p:nvPr>
            <p:ph type="subTitle" idx="1"/>
          </p:nvPr>
        </p:nvSpPr>
        <p:spPr>
          <a:xfrm>
            <a:off x="3065250" y="4016313"/>
            <a:ext cx="60615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atin typeface="Poppins" pitchFamily="2" charset="77"/>
                <a:cs typeface="Poppins" pitchFamily="2" charset="77"/>
              </a:defRPr>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dirty="0"/>
          </a:p>
        </p:txBody>
      </p:sp>
      <p:sp>
        <p:nvSpPr>
          <p:cNvPr id="23" name="Google Shape;70;p11">
            <a:extLst>
              <a:ext uri="{FF2B5EF4-FFF2-40B4-BE49-F238E27FC236}">
                <a16:creationId xmlns="" xmlns:a16="http://schemas.microsoft.com/office/drawing/2014/main" id="{4799D1B3-485F-E244-B1FB-C4D3695EE0DB}"/>
              </a:ext>
            </a:extLst>
          </p:cNvPr>
          <p:cNvSpPr/>
          <p:nvPr userDrawn="1"/>
        </p:nvSpPr>
        <p:spPr>
          <a:xfrm rot="-5400000">
            <a:off x="771345" y="2691204"/>
            <a:ext cx="2551785" cy="127557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71;p11">
            <a:extLst>
              <a:ext uri="{FF2B5EF4-FFF2-40B4-BE49-F238E27FC236}">
                <a16:creationId xmlns="" xmlns:a16="http://schemas.microsoft.com/office/drawing/2014/main" id="{F8705255-EFB1-B648-9178-38B3C8A2A3CC}"/>
              </a:ext>
            </a:extLst>
          </p:cNvPr>
          <p:cNvSpPr/>
          <p:nvPr userDrawn="1"/>
        </p:nvSpPr>
        <p:spPr>
          <a:xfrm rot="-5400000">
            <a:off x="996477" y="2816944"/>
            <a:ext cx="2048701" cy="102409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72;p11">
            <a:extLst>
              <a:ext uri="{FF2B5EF4-FFF2-40B4-BE49-F238E27FC236}">
                <a16:creationId xmlns="" xmlns:a16="http://schemas.microsoft.com/office/drawing/2014/main" id="{0FD77B25-4070-C643-AB69-8F8FD028E508}"/>
              </a:ext>
            </a:extLst>
          </p:cNvPr>
          <p:cNvSpPr/>
          <p:nvPr userDrawn="1"/>
        </p:nvSpPr>
        <p:spPr>
          <a:xfrm rot="5400000" flipH="1">
            <a:off x="8868870" y="2691204"/>
            <a:ext cx="2551785" cy="127557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3;p11">
            <a:extLst>
              <a:ext uri="{FF2B5EF4-FFF2-40B4-BE49-F238E27FC236}">
                <a16:creationId xmlns="" xmlns:a16="http://schemas.microsoft.com/office/drawing/2014/main" id="{28B31039-CEBB-FB43-A9F0-499B740E258D}"/>
              </a:ext>
            </a:extLst>
          </p:cNvPr>
          <p:cNvSpPr/>
          <p:nvPr userDrawn="1"/>
        </p:nvSpPr>
        <p:spPr>
          <a:xfrm rot="5400000" flipH="1">
            <a:off x="9132534" y="2816944"/>
            <a:ext cx="2048701" cy="102409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0014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ourcentage X6 White">
    <p:spTree>
      <p:nvGrpSpPr>
        <p:cNvPr id="1" name=""/>
        <p:cNvGrpSpPr/>
        <p:nvPr/>
      </p:nvGrpSpPr>
      <p:grpSpPr>
        <a:xfrm>
          <a:off x="0" y="0"/>
          <a:ext cx="0" cy="0"/>
          <a:chOff x="0" y="0"/>
          <a:chExt cx="0" cy="0"/>
        </a:xfrm>
      </p:grpSpPr>
      <p:sp>
        <p:nvSpPr>
          <p:cNvPr id="18" name="Google Shape;76;p13">
            <a:extLst>
              <a:ext uri="{FF2B5EF4-FFF2-40B4-BE49-F238E27FC236}">
                <a16:creationId xmlns="" xmlns:a16="http://schemas.microsoft.com/office/drawing/2014/main" id="{45F60A15-B652-FD40-B410-B25F2562A2C8}"/>
              </a:ext>
            </a:extLst>
          </p:cNvPr>
          <p:cNvSpPr/>
          <p:nvPr userDrawn="1"/>
        </p:nvSpPr>
        <p:spPr>
          <a:xfrm rot="5400000">
            <a:off x="10599216" y="395520"/>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77;p13">
            <a:extLst>
              <a:ext uri="{FF2B5EF4-FFF2-40B4-BE49-F238E27FC236}">
                <a16:creationId xmlns="" xmlns:a16="http://schemas.microsoft.com/office/drawing/2014/main" id="{7ECD96DE-ED74-AE4B-8810-1D8AC4688A4A}"/>
              </a:ext>
            </a:extLst>
          </p:cNvPr>
          <p:cNvSpPr/>
          <p:nvPr userDrawn="1"/>
        </p:nvSpPr>
        <p:spPr>
          <a:xfrm>
            <a:off x="110140" y="-311463"/>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8;p13">
            <a:extLst>
              <a:ext uri="{FF2B5EF4-FFF2-40B4-BE49-F238E27FC236}">
                <a16:creationId xmlns="" xmlns:a16="http://schemas.microsoft.com/office/drawing/2014/main" id="{7BA45A5B-F3D8-FF46-8D4C-919B100F905F}"/>
              </a:ext>
            </a:extLst>
          </p:cNvPr>
          <p:cNvSpPr txBox="1">
            <a:spLocks noGrp="1"/>
          </p:cNvSpPr>
          <p:nvPr>
            <p:ph type="title"/>
          </p:nvPr>
        </p:nvSpPr>
        <p:spPr>
          <a:xfrm>
            <a:off x="2277340" y="1195736"/>
            <a:ext cx="7704000" cy="1122153"/>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atin typeface="Poppins" pitchFamily="2" charset="77"/>
                <a:cs typeface="Poppins" pitchFamily="2" charset="77"/>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28" name="Google Shape;91;p13">
            <a:extLst>
              <a:ext uri="{FF2B5EF4-FFF2-40B4-BE49-F238E27FC236}">
                <a16:creationId xmlns="" xmlns:a16="http://schemas.microsoft.com/office/drawing/2014/main" id="{381D78AC-C166-8440-94E9-2B2F8ADD0458}"/>
              </a:ext>
            </a:extLst>
          </p:cNvPr>
          <p:cNvSpPr txBox="1">
            <a:spLocks/>
          </p:cNvSpPr>
          <p:nvPr userDrawn="1"/>
        </p:nvSpPr>
        <p:spPr>
          <a:xfrm>
            <a:off x="299524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dirty="0">
                <a:latin typeface="Poppins" pitchFamily="2" charset="77"/>
                <a:cs typeface="Poppins" pitchFamily="2" charset="77"/>
              </a:rPr>
              <a:t>xx%</a:t>
            </a:r>
          </a:p>
        </p:txBody>
      </p:sp>
      <p:sp>
        <p:nvSpPr>
          <p:cNvPr id="29" name="Google Shape;92;p13">
            <a:extLst>
              <a:ext uri="{FF2B5EF4-FFF2-40B4-BE49-F238E27FC236}">
                <a16:creationId xmlns="" xmlns:a16="http://schemas.microsoft.com/office/drawing/2014/main" id="{C4A2CF55-28C9-2A4A-9054-59699BD2E57B}"/>
              </a:ext>
            </a:extLst>
          </p:cNvPr>
          <p:cNvSpPr txBox="1">
            <a:spLocks/>
          </p:cNvSpPr>
          <p:nvPr userDrawn="1"/>
        </p:nvSpPr>
        <p:spPr>
          <a:xfrm>
            <a:off x="569449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latin typeface="Poppins" pitchFamily="2" charset="77"/>
                <a:cs typeface="Poppins" pitchFamily="2" charset="77"/>
              </a:rPr>
              <a:t>xx%</a:t>
            </a:r>
          </a:p>
        </p:txBody>
      </p:sp>
      <p:sp>
        <p:nvSpPr>
          <p:cNvPr id="30" name="Google Shape;93;p13">
            <a:extLst>
              <a:ext uri="{FF2B5EF4-FFF2-40B4-BE49-F238E27FC236}">
                <a16:creationId xmlns="" xmlns:a16="http://schemas.microsoft.com/office/drawing/2014/main" id="{48D57842-C586-0145-A66C-2F3E781F8BC8}"/>
              </a:ext>
            </a:extLst>
          </p:cNvPr>
          <p:cNvSpPr txBox="1">
            <a:spLocks/>
          </p:cNvSpPr>
          <p:nvPr userDrawn="1"/>
        </p:nvSpPr>
        <p:spPr>
          <a:xfrm>
            <a:off x="839374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latin typeface="Poppins" pitchFamily="2" charset="77"/>
                <a:cs typeface="Poppins" pitchFamily="2" charset="77"/>
              </a:rPr>
              <a:t>xx%</a:t>
            </a:r>
          </a:p>
        </p:txBody>
      </p:sp>
      <p:sp>
        <p:nvSpPr>
          <p:cNvPr id="31" name="Google Shape;94;p13">
            <a:extLst>
              <a:ext uri="{FF2B5EF4-FFF2-40B4-BE49-F238E27FC236}">
                <a16:creationId xmlns="" xmlns:a16="http://schemas.microsoft.com/office/drawing/2014/main" id="{4F41E484-6D9B-784C-B7DD-4EEB42D7F049}"/>
              </a:ext>
            </a:extLst>
          </p:cNvPr>
          <p:cNvSpPr txBox="1">
            <a:spLocks/>
          </p:cNvSpPr>
          <p:nvPr userDrawn="1"/>
        </p:nvSpPr>
        <p:spPr>
          <a:xfrm>
            <a:off x="299524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latin typeface="Poppins" pitchFamily="2" charset="77"/>
                <a:cs typeface="Poppins" pitchFamily="2" charset="77"/>
              </a:rPr>
              <a:t>xx%</a:t>
            </a:r>
          </a:p>
        </p:txBody>
      </p:sp>
      <p:sp>
        <p:nvSpPr>
          <p:cNvPr id="32" name="Google Shape;95;p13">
            <a:extLst>
              <a:ext uri="{FF2B5EF4-FFF2-40B4-BE49-F238E27FC236}">
                <a16:creationId xmlns="" xmlns:a16="http://schemas.microsoft.com/office/drawing/2014/main" id="{687226A6-A589-5B46-9A79-F63FACAC2B57}"/>
              </a:ext>
            </a:extLst>
          </p:cNvPr>
          <p:cNvSpPr txBox="1">
            <a:spLocks/>
          </p:cNvSpPr>
          <p:nvPr userDrawn="1"/>
        </p:nvSpPr>
        <p:spPr>
          <a:xfrm>
            <a:off x="569449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latin typeface="Poppins" pitchFamily="2" charset="77"/>
                <a:cs typeface="Poppins" pitchFamily="2" charset="77"/>
              </a:rPr>
              <a:t>xx%</a:t>
            </a:r>
          </a:p>
        </p:txBody>
      </p:sp>
      <p:sp>
        <p:nvSpPr>
          <p:cNvPr id="33" name="Google Shape;96;p13">
            <a:extLst>
              <a:ext uri="{FF2B5EF4-FFF2-40B4-BE49-F238E27FC236}">
                <a16:creationId xmlns="" xmlns:a16="http://schemas.microsoft.com/office/drawing/2014/main" id="{ADD5C818-0E54-F743-A53C-69CCF28E4C5C}"/>
              </a:ext>
            </a:extLst>
          </p:cNvPr>
          <p:cNvSpPr txBox="1">
            <a:spLocks/>
          </p:cNvSpPr>
          <p:nvPr userDrawn="1"/>
        </p:nvSpPr>
        <p:spPr>
          <a:xfrm>
            <a:off x="839374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latin typeface="Poppins" pitchFamily="2" charset="77"/>
                <a:cs typeface="Poppins" pitchFamily="2" charset="77"/>
              </a:rPr>
              <a:t>xx%</a:t>
            </a:r>
          </a:p>
        </p:txBody>
      </p:sp>
      <p:sp>
        <p:nvSpPr>
          <p:cNvPr id="39" name="Espace réservé du texte 3">
            <a:extLst>
              <a:ext uri="{FF2B5EF4-FFF2-40B4-BE49-F238E27FC236}">
                <a16:creationId xmlns="" xmlns:a16="http://schemas.microsoft.com/office/drawing/2014/main" id="{2D9A0614-D1A7-D94D-83FF-EFAED9E9F6AF}"/>
              </a:ext>
            </a:extLst>
          </p:cNvPr>
          <p:cNvSpPr>
            <a:spLocks noGrp="1"/>
          </p:cNvSpPr>
          <p:nvPr>
            <p:ph type="body" sz="half" idx="15" hasCustomPrompt="1"/>
          </p:nvPr>
        </p:nvSpPr>
        <p:spPr>
          <a:xfrm>
            <a:off x="2220400" y="3324513"/>
            <a:ext cx="2289707" cy="572698"/>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41" name="Espace réservé du texte 3">
            <a:extLst>
              <a:ext uri="{FF2B5EF4-FFF2-40B4-BE49-F238E27FC236}">
                <a16:creationId xmlns="" xmlns:a16="http://schemas.microsoft.com/office/drawing/2014/main" id="{C8F62961-C4A6-D142-92E3-E3197E72E2DB}"/>
              </a:ext>
            </a:extLst>
          </p:cNvPr>
          <p:cNvSpPr>
            <a:spLocks noGrp="1"/>
          </p:cNvSpPr>
          <p:nvPr>
            <p:ph type="body" sz="half" idx="16" hasCustomPrompt="1"/>
          </p:nvPr>
        </p:nvSpPr>
        <p:spPr>
          <a:xfrm>
            <a:off x="4951146" y="3324512"/>
            <a:ext cx="2289707" cy="572699"/>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42" name="Espace réservé du texte 3">
            <a:extLst>
              <a:ext uri="{FF2B5EF4-FFF2-40B4-BE49-F238E27FC236}">
                <a16:creationId xmlns="" xmlns:a16="http://schemas.microsoft.com/office/drawing/2014/main" id="{CAEC239F-215C-BA47-9E30-103F92FA1C19}"/>
              </a:ext>
            </a:extLst>
          </p:cNvPr>
          <p:cNvSpPr>
            <a:spLocks noGrp="1"/>
          </p:cNvSpPr>
          <p:nvPr>
            <p:ph type="body" sz="half" idx="17" hasCustomPrompt="1"/>
          </p:nvPr>
        </p:nvSpPr>
        <p:spPr>
          <a:xfrm>
            <a:off x="7681892" y="3324512"/>
            <a:ext cx="2289707" cy="572699"/>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43" name="Espace réservé du texte 3">
            <a:extLst>
              <a:ext uri="{FF2B5EF4-FFF2-40B4-BE49-F238E27FC236}">
                <a16:creationId xmlns="" xmlns:a16="http://schemas.microsoft.com/office/drawing/2014/main" id="{72CCC025-90A9-EE49-9FA1-4DD6C04A7048}"/>
              </a:ext>
            </a:extLst>
          </p:cNvPr>
          <p:cNvSpPr>
            <a:spLocks noGrp="1"/>
          </p:cNvSpPr>
          <p:nvPr>
            <p:ph type="body" sz="half" idx="18" hasCustomPrompt="1"/>
          </p:nvPr>
        </p:nvSpPr>
        <p:spPr>
          <a:xfrm>
            <a:off x="2243383" y="5163222"/>
            <a:ext cx="2289707" cy="572698"/>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44" name="Espace réservé du texte 3">
            <a:extLst>
              <a:ext uri="{FF2B5EF4-FFF2-40B4-BE49-F238E27FC236}">
                <a16:creationId xmlns="" xmlns:a16="http://schemas.microsoft.com/office/drawing/2014/main" id="{2CC86391-6907-AA48-842D-911C8E272051}"/>
              </a:ext>
            </a:extLst>
          </p:cNvPr>
          <p:cNvSpPr>
            <a:spLocks noGrp="1"/>
          </p:cNvSpPr>
          <p:nvPr>
            <p:ph type="body" sz="half" idx="19" hasCustomPrompt="1"/>
          </p:nvPr>
        </p:nvSpPr>
        <p:spPr>
          <a:xfrm>
            <a:off x="4974129" y="5163223"/>
            <a:ext cx="2289707" cy="572698"/>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45" name="Espace réservé du texte 3">
            <a:extLst>
              <a:ext uri="{FF2B5EF4-FFF2-40B4-BE49-F238E27FC236}">
                <a16:creationId xmlns="" xmlns:a16="http://schemas.microsoft.com/office/drawing/2014/main" id="{7C6A7DA3-B590-124A-BD2B-756C7366AE94}"/>
              </a:ext>
            </a:extLst>
          </p:cNvPr>
          <p:cNvSpPr>
            <a:spLocks noGrp="1"/>
          </p:cNvSpPr>
          <p:nvPr>
            <p:ph type="body" sz="half" idx="20" hasCustomPrompt="1"/>
          </p:nvPr>
        </p:nvSpPr>
        <p:spPr>
          <a:xfrm>
            <a:off x="7704875" y="5163222"/>
            <a:ext cx="2289707" cy="572697"/>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Tree>
    <p:extLst>
      <p:ext uri="{BB962C8B-B14F-4D97-AF65-F5344CB8AC3E}">
        <p14:creationId xmlns:p14="http://schemas.microsoft.com/office/powerpoint/2010/main" val="427531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 cercle % X3 White">
    <p:spTree>
      <p:nvGrpSpPr>
        <p:cNvPr id="1" name=""/>
        <p:cNvGrpSpPr/>
        <p:nvPr/>
      </p:nvGrpSpPr>
      <p:grpSpPr>
        <a:xfrm>
          <a:off x="0" y="0"/>
          <a:ext cx="0" cy="0"/>
          <a:chOff x="0" y="0"/>
          <a:chExt cx="0" cy="0"/>
        </a:xfrm>
      </p:grpSpPr>
      <p:sp>
        <p:nvSpPr>
          <p:cNvPr id="26" name="Google Shape;552;p55">
            <a:extLst>
              <a:ext uri="{FF2B5EF4-FFF2-40B4-BE49-F238E27FC236}">
                <a16:creationId xmlns="" xmlns:a16="http://schemas.microsoft.com/office/drawing/2014/main" id="{9F5AFD52-36F8-5D4B-91A3-1E55A987D32F}"/>
              </a:ext>
            </a:extLst>
          </p:cNvPr>
          <p:cNvSpPr/>
          <p:nvPr userDrawn="1"/>
        </p:nvSpPr>
        <p:spPr>
          <a:xfrm>
            <a:off x="5667875" y="2681285"/>
            <a:ext cx="1090200" cy="1090200"/>
          </a:xfrm>
          <a:prstGeom prst="donut">
            <a:avLst>
              <a:gd name="adj" fmla="val 18315"/>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54;p55">
            <a:extLst>
              <a:ext uri="{FF2B5EF4-FFF2-40B4-BE49-F238E27FC236}">
                <a16:creationId xmlns="" xmlns:a16="http://schemas.microsoft.com/office/drawing/2014/main" id="{6E0AD3AD-95B5-244E-A18F-55C613B44680}"/>
              </a:ext>
            </a:extLst>
          </p:cNvPr>
          <p:cNvSpPr/>
          <p:nvPr userDrawn="1"/>
        </p:nvSpPr>
        <p:spPr>
          <a:xfrm>
            <a:off x="8394075" y="2681285"/>
            <a:ext cx="1090200" cy="1090200"/>
          </a:xfrm>
          <a:prstGeom prst="donut">
            <a:avLst>
              <a:gd name="adj" fmla="val 1735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76;p13">
            <a:extLst>
              <a:ext uri="{FF2B5EF4-FFF2-40B4-BE49-F238E27FC236}">
                <a16:creationId xmlns="" xmlns:a16="http://schemas.microsoft.com/office/drawing/2014/main" id="{45F60A15-B652-FD40-B410-B25F2562A2C8}"/>
              </a:ext>
            </a:extLst>
          </p:cNvPr>
          <p:cNvSpPr/>
          <p:nvPr userDrawn="1"/>
        </p:nvSpPr>
        <p:spPr>
          <a:xfrm rot="5400000">
            <a:off x="10599216" y="395520"/>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77;p13">
            <a:extLst>
              <a:ext uri="{FF2B5EF4-FFF2-40B4-BE49-F238E27FC236}">
                <a16:creationId xmlns="" xmlns:a16="http://schemas.microsoft.com/office/drawing/2014/main" id="{7ECD96DE-ED74-AE4B-8810-1D8AC4688A4A}"/>
              </a:ext>
            </a:extLst>
          </p:cNvPr>
          <p:cNvSpPr/>
          <p:nvPr userDrawn="1"/>
        </p:nvSpPr>
        <p:spPr>
          <a:xfrm>
            <a:off x="110140" y="-311463"/>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3;p55">
            <a:extLst>
              <a:ext uri="{FF2B5EF4-FFF2-40B4-BE49-F238E27FC236}">
                <a16:creationId xmlns="" xmlns:a16="http://schemas.microsoft.com/office/drawing/2014/main" id="{D02481D0-1C41-CC4E-8808-72A87338C62F}"/>
              </a:ext>
            </a:extLst>
          </p:cNvPr>
          <p:cNvSpPr txBox="1">
            <a:spLocks noGrp="1"/>
          </p:cNvSpPr>
          <p:nvPr>
            <p:ph type="title"/>
          </p:nvPr>
        </p:nvSpPr>
        <p:spPr>
          <a:xfrm>
            <a:off x="2391950" y="3904072"/>
            <a:ext cx="2164200" cy="647100"/>
          </a:xfrm>
          <a:prstGeom prst="rect">
            <a:avLst/>
          </a:prstGeom>
        </p:spPr>
        <p:txBody>
          <a:bodyPr spcFirstLastPara="1" wrap="square" lIns="91425" tIns="91425" rIns="91425" bIns="91425" anchor="ctr" anchorCtr="0">
            <a:noAutofit/>
          </a:bodyPr>
          <a:lstStyle>
            <a:lvl1pPr>
              <a:defRPr>
                <a:latin typeface="Poppins" pitchFamily="2" charset="77"/>
                <a:cs typeface="Poppins" pitchFamily="2" charset="77"/>
              </a:defRPr>
            </a:lvl1pPr>
          </a:lstStyle>
          <a:p>
            <a:pPr marL="0" lvl="0" indent="0" algn="ctr" rtl="0">
              <a:spcBef>
                <a:spcPts val="0"/>
              </a:spcBef>
              <a:spcAft>
                <a:spcPts val="0"/>
              </a:spcAft>
              <a:buNone/>
            </a:pPr>
            <a:r>
              <a:rPr lang="en" dirty="0"/>
              <a:t>55%</a:t>
            </a:r>
            <a:endParaRPr dirty="0"/>
          </a:p>
        </p:txBody>
      </p:sp>
      <p:sp>
        <p:nvSpPr>
          <p:cNvPr id="23" name="Google Shape;550;p55">
            <a:extLst>
              <a:ext uri="{FF2B5EF4-FFF2-40B4-BE49-F238E27FC236}">
                <a16:creationId xmlns="" xmlns:a16="http://schemas.microsoft.com/office/drawing/2014/main" id="{FC751BB8-32A0-784D-BCE9-185232187276}"/>
              </a:ext>
            </a:extLst>
          </p:cNvPr>
          <p:cNvSpPr/>
          <p:nvPr userDrawn="1"/>
        </p:nvSpPr>
        <p:spPr>
          <a:xfrm>
            <a:off x="2870150" y="2681285"/>
            <a:ext cx="1090200" cy="1090200"/>
          </a:xfrm>
          <a:prstGeom prst="donut">
            <a:avLst>
              <a:gd name="adj" fmla="val 18242"/>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553;p55">
            <a:extLst>
              <a:ext uri="{FF2B5EF4-FFF2-40B4-BE49-F238E27FC236}">
                <a16:creationId xmlns="" xmlns:a16="http://schemas.microsoft.com/office/drawing/2014/main" id="{9DA3BAE3-005D-6B43-993F-6F90DAB13AB7}"/>
              </a:ext>
            </a:extLst>
          </p:cNvPr>
          <p:cNvSpPr/>
          <p:nvPr userDrawn="1"/>
        </p:nvSpPr>
        <p:spPr>
          <a:xfrm>
            <a:off x="5667875" y="2681285"/>
            <a:ext cx="1090200" cy="1090200"/>
          </a:xfrm>
          <a:prstGeom prst="blockArc">
            <a:avLst>
              <a:gd name="adj1" fmla="val 3925824"/>
              <a:gd name="adj2" fmla="val 21174493"/>
              <a:gd name="adj3" fmla="val 18590"/>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25" name="Google Shape;555;p55">
            <a:extLst>
              <a:ext uri="{FF2B5EF4-FFF2-40B4-BE49-F238E27FC236}">
                <a16:creationId xmlns="" xmlns:a16="http://schemas.microsoft.com/office/drawing/2014/main" id="{C5C6F6DF-31EE-DF4A-BA1F-AB3A56B07389}"/>
              </a:ext>
            </a:extLst>
          </p:cNvPr>
          <p:cNvSpPr/>
          <p:nvPr userDrawn="1"/>
        </p:nvSpPr>
        <p:spPr>
          <a:xfrm>
            <a:off x="8394075" y="2681285"/>
            <a:ext cx="1090200" cy="1090200"/>
          </a:xfrm>
          <a:prstGeom prst="blockArc">
            <a:avLst>
              <a:gd name="adj1" fmla="val 3925824"/>
              <a:gd name="adj2" fmla="val 17464822"/>
              <a:gd name="adj3" fmla="val 17891"/>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34" name="Google Shape;551;p55">
            <a:extLst>
              <a:ext uri="{FF2B5EF4-FFF2-40B4-BE49-F238E27FC236}">
                <a16:creationId xmlns="" xmlns:a16="http://schemas.microsoft.com/office/drawing/2014/main" id="{37494C66-FDE5-A240-870F-CB2B9D57C9B6}"/>
              </a:ext>
            </a:extLst>
          </p:cNvPr>
          <p:cNvSpPr/>
          <p:nvPr userDrawn="1"/>
        </p:nvSpPr>
        <p:spPr>
          <a:xfrm rot="1740607">
            <a:off x="2880184" y="2681285"/>
            <a:ext cx="1090200" cy="1090200"/>
          </a:xfrm>
          <a:prstGeom prst="blockArc">
            <a:avLst>
              <a:gd name="adj1" fmla="val 3579467"/>
              <a:gd name="adj2" fmla="val 14899141"/>
              <a:gd name="adj3" fmla="val 20041"/>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35" name="Google Shape;543;p55">
            <a:extLst>
              <a:ext uri="{FF2B5EF4-FFF2-40B4-BE49-F238E27FC236}">
                <a16:creationId xmlns="" xmlns:a16="http://schemas.microsoft.com/office/drawing/2014/main" id="{6CC6A2F1-7EC7-9845-B09D-475285455014}"/>
              </a:ext>
            </a:extLst>
          </p:cNvPr>
          <p:cNvSpPr txBox="1">
            <a:spLocks/>
          </p:cNvSpPr>
          <p:nvPr userDrawn="1"/>
        </p:nvSpPr>
        <p:spPr>
          <a:xfrm>
            <a:off x="5130875" y="3904072"/>
            <a:ext cx="2164200" cy="6471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latin typeface="Poppins" pitchFamily="2" charset="77"/>
                <a:cs typeface="Poppins" pitchFamily="2" charset="77"/>
              </a:rPr>
              <a:t>80%</a:t>
            </a:r>
          </a:p>
        </p:txBody>
      </p:sp>
      <p:sp>
        <p:nvSpPr>
          <p:cNvPr id="36" name="Google Shape;543;p55">
            <a:extLst>
              <a:ext uri="{FF2B5EF4-FFF2-40B4-BE49-F238E27FC236}">
                <a16:creationId xmlns="" xmlns:a16="http://schemas.microsoft.com/office/drawing/2014/main" id="{81040E24-51CB-EC4D-ABED-54D0E12A1827}"/>
              </a:ext>
            </a:extLst>
          </p:cNvPr>
          <p:cNvSpPr txBox="1">
            <a:spLocks/>
          </p:cNvSpPr>
          <p:nvPr userDrawn="1"/>
        </p:nvSpPr>
        <p:spPr>
          <a:xfrm>
            <a:off x="7857075" y="3967448"/>
            <a:ext cx="2164200" cy="6471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latin typeface="Poppins" pitchFamily="2" charset="77"/>
                <a:cs typeface="Poppins" pitchFamily="2" charset="77"/>
              </a:rPr>
              <a:t>60%</a:t>
            </a:r>
          </a:p>
        </p:txBody>
      </p:sp>
    </p:spTree>
    <p:extLst>
      <p:ext uri="{BB962C8B-B14F-4D97-AF65-F5344CB8AC3E}">
        <p14:creationId xmlns:p14="http://schemas.microsoft.com/office/powerpoint/2010/main" val="3594626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bloc White">
    <p:spTree>
      <p:nvGrpSpPr>
        <p:cNvPr id="1" name=""/>
        <p:cNvGrpSpPr/>
        <p:nvPr/>
      </p:nvGrpSpPr>
      <p:grpSpPr>
        <a:xfrm>
          <a:off x="0" y="0"/>
          <a:ext cx="0" cy="0"/>
          <a:chOff x="0" y="0"/>
          <a:chExt cx="0" cy="0"/>
        </a:xfrm>
      </p:grpSpPr>
      <p:sp>
        <p:nvSpPr>
          <p:cNvPr id="17" name="Google Shape;429;p46">
            <a:extLst>
              <a:ext uri="{FF2B5EF4-FFF2-40B4-BE49-F238E27FC236}">
                <a16:creationId xmlns="" xmlns:a16="http://schemas.microsoft.com/office/drawing/2014/main" id="{160934C3-0E8F-9240-AFCE-380042304698}"/>
              </a:ext>
            </a:extLst>
          </p:cNvPr>
          <p:cNvSpPr/>
          <p:nvPr userDrawn="1"/>
        </p:nvSpPr>
        <p:spPr>
          <a:xfrm>
            <a:off x="2062506" y="1849634"/>
            <a:ext cx="1900200" cy="7785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0;p46">
            <a:extLst>
              <a:ext uri="{FF2B5EF4-FFF2-40B4-BE49-F238E27FC236}">
                <a16:creationId xmlns="" xmlns:a16="http://schemas.microsoft.com/office/drawing/2014/main" id="{F647A494-4892-C140-8C7D-605F5380AD1D}"/>
              </a:ext>
            </a:extLst>
          </p:cNvPr>
          <p:cNvSpPr/>
          <p:nvPr userDrawn="1"/>
        </p:nvSpPr>
        <p:spPr>
          <a:xfrm>
            <a:off x="2062506" y="2721886"/>
            <a:ext cx="1900200" cy="7785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31;p46">
            <a:extLst>
              <a:ext uri="{FF2B5EF4-FFF2-40B4-BE49-F238E27FC236}">
                <a16:creationId xmlns="" xmlns:a16="http://schemas.microsoft.com/office/drawing/2014/main" id="{EBE23A3D-0B3E-ED46-B693-D80EA3AE0D74}"/>
              </a:ext>
            </a:extLst>
          </p:cNvPr>
          <p:cNvSpPr/>
          <p:nvPr userDrawn="1"/>
        </p:nvSpPr>
        <p:spPr>
          <a:xfrm>
            <a:off x="2062506" y="3594138"/>
            <a:ext cx="1900200" cy="7785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2;p46">
            <a:extLst>
              <a:ext uri="{FF2B5EF4-FFF2-40B4-BE49-F238E27FC236}">
                <a16:creationId xmlns="" xmlns:a16="http://schemas.microsoft.com/office/drawing/2014/main" id="{1F75E7BE-E672-C745-BE72-0761057526F1}"/>
              </a:ext>
            </a:extLst>
          </p:cNvPr>
          <p:cNvSpPr/>
          <p:nvPr userDrawn="1"/>
        </p:nvSpPr>
        <p:spPr>
          <a:xfrm>
            <a:off x="2062506" y="4466387"/>
            <a:ext cx="1900200" cy="7785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7;p46">
            <a:extLst>
              <a:ext uri="{FF2B5EF4-FFF2-40B4-BE49-F238E27FC236}">
                <a16:creationId xmlns="" xmlns:a16="http://schemas.microsoft.com/office/drawing/2014/main" id="{9A4E34F0-0680-6F48-8267-B9200135CF95}"/>
              </a:ext>
            </a:extLst>
          </p:cNvPr>
          <p:cNvSpPr/>
          <p:nvPr userDrawn="1"/>
        </p:nvSpPr>
        <p:spPr>
          <a:xfrm>
            <a:off x="4066621" y="1849634"/>
            <a:ext cx="5808000" cy="778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8;p46">
            <a:extLst>
              <a:ext uri="{FF2B5EF4-FFF2-40B4-BE49-F238E27FC236}">
                <a16:creationId xmlns="" xmlns:a16="http://schemas.microsoft.com/office/drawing/2014/main" id="{405BE016-66C8-1E43-A3BE-F8B647AA546B}"/>
              </a:ext>
            </a:extLst>
          </p:cNvPr>
          <p:cNvSpPr/>
          <p:nvPr userDrawn="1"/>
        </p:nvSpPr>
        <p:spPr>
          <a:xfrm>
            <a:off x="4066621" y="2721886"/>
            <a:ext cx="5808000" cy="778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39;p46">
            <a:extLst>
              <a:ext uri="{FF2B5EF4-FFF2-40B4-BE49-F238E27FC236}">
                <a16:creationId xmlns="" xmlns:a16="http://schemas.microsoft.com/office/drawing/2014/main" id="{3925C538-24CD-3742-87B6-AE04AB17C099}"/>
              </a:ext>
            </a:extLst>
          </p:cNvPr>
          <p:cNvSpPr/>
          <p:nvPr userDrawn="1"/>
        </p:nvSpPr>
        <p:spPr>
          <a:xfrm>
            <a:off x="4066621" y="3594138"/>
            <a:ext cx="5808000" cy="778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40;p46">
            <a:extLst>
              <a:ext uri="{FF2B5EF4-FFF2-40B4-BE49-F238E27FC236}">
                <a16:creationId xmlns="" xmlns:a16="http://schemas.microsoft.com/office/drawing/2014/main" id="{38E39B26-8BCF-1745-9336-E46D2DB6A479}"/>
              </a:ext>
            </a:extLst>
          </p:cNvPr>
          <p:cNvSpPr/>
          <p:nvPr userDrawn="1"/>
        </p:nvSpPr>
        <p:spPr>
          <a:xfrm>
            <a:off x="4066621" y="4466387"/>
            <a:ext cx="5808000" cy="778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6;p13">
            <a:extLst>
              <a:ext uri="{FF2B5EF4-FFF2-40B4-BE49-F238E27FC236}">
                <a16:creationId xmlns="" xmlns:a16="http://schemas.microsoft.com/office/drawing/2014/main" id="{85A5DED1-8093-7E47-ACC4-49B4784A8AA1}"/>
              </a:ext>
            </a:extLst>
          </p:cNvPr>
          <p:cNvSpPr/>
          <p:nvPr userDrawn="1"/>
        </p:nvSpPr>
        <p:spPr>
          <a:xfrm rot="873554">
            <a:off x="8736177" y="-520178"/>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7;p13">
            <a:extLst>
              <a:ext uri="{FF2B5EF4-FFF2-40B4-BE49-F238E27FC236}">
                <a16:creationId xmlns="" xmlns:a16="http://schemas.microsoft.com/office/drawing/2014/main" id="{2DF86F06-F83E-FF4B-AAA8-E5C766615B62}"/>
              </a:ext>
            </a:extLst>
          </p:cNvPr>
          <p:cNvSpPr/>
          <p:nvPr userDrawn="1"/>
        </p:nvSpPr>
        <p:spPr>
          <a:xfrm rot="16927983">
            <a:off x="-1281388" y="2610546"/>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7422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White">
    <p:spTree>
      <p:nvGrpSpPr>
        <p:cNvPr id="1" name=""/>
        <p:cNvGrpSpPr/>
        <p:nvPr/>
      </p:nvGrpSpPr>
      <p:grpSpPr>
        <a:xfrm>
          <a:off x="0" y="0"/>
          <a:ext cx="0" cy="0"/>
          <a:chOff x="0" y="0"/>
          <a:chExt cx="0" cy="0"/>
        </a:xfrm>
      </p:grpSpPr>
      <p:grpSp>
        <p:nvGrpSpPr>
          <p:cNvPr id="7" name="Google Shape;191;p24">
            <a:extLst>
              <a:ext uri="{FF2B5EF4-FFF2-40B4-BE49-F238E27FC236}">
                <a16:creationId xmlns="" xmlns:a16="http://schemas.microsoft.com/office/drawing/2014/main" id="{8E05ED1E-24DA-254C-BBB3-99EFD6C9F5F5}"/>
              </a:ext>
            </a:extLst>
          </p:cNvPr>
          <p:cNvGrpSpPr/>
          <p:nvPr userDrawn="1"/>
        </p:nvGrpSpPr>
        <p:grpSpPr>
          <a:xfrm flipH="1">
            <a:off x="9967744" y="1289491"/>
            <a:ext cx="2718315" cy="4279018"/>
            <a:chOff x="-371550" y="1260424"/>
            <a:chExt cx="1666100" cy="2622681"/>
          </a:xfrm>
        </p:grpSpPr>
        <p:sp>
          <p:nvSpPr>
            <p:cNvPr id="8" name="Google Shape;192;p24">
              <a:extLst>
                <a:ext uri="{FF2B5EF4-FFF2-40B4-BE49-F238E27FC236}">
                  <a16:creationId xmlns="" xmlns:a16="http://schemas.microsoft.com/office/drawing/2014/main" id="{7C1F19F6-B84F-FF4D-98D6-D8D60F220EC2}"/>
                </a:ext>
              </a:extLst>
            </p:cNvPr>
            <p:cNvSpPr/>
            <p:nvPr/>
          </p:nvSpPr>
          <p:spPr>
            <a:xfrm rot="5400000">
              <a:off x="-783077" y="1805478"/>
              <a:ext cx="2622681" cy="1532572"/>
            </a:xfrm>
            <a:custGeom>
              <a:avLst/>
              <a:gdLst/>
              <a:ahLst/>
              <a:cxnLst/>
              <a:rect l="l" t="t" r="r" b="b"/>
              <a:pathLst>
                <a:path w="86600" h="50605" extrusionOk="0">
                  <a:moveTo>
                    <a:pt x="43297" y="1"/>
                  </a:moveTo>
                  <a:cubicBezTo>
                    <a:pt x="42353" y="1"/>
                    <a:pt x="41405" y="366"/>
                    <a:pt x="40675" y="1096"/>
                  </a:cubicBezTo>
                  <a:lnTo>
                    <a:pt x="1438" y="40333"/>
                  </a:lnTo>
                  <a:cubicBezTo>
                    <a:pt x="0" y="41771"/>
                    <a:pt x="0" y="44122"/>
                    <a:pt x="1438" y="45560"/>
                  </a:cubicBezTo>
                  <a:lnTo>
                    <a:pt x="6483" y="50604"/>
                  </a:lnTo>
                  <a:lnTo>
                    <a:pt x="40675" y="16412"/>
                  </a:lnTo>
                  <a:cubicBezTo>
                    <a:pt x="41405" y="15693"/>
                    <a:pt x="42353" y="15333"/>
                    <a:pt x="43297" y="15333"/>
                  </a:cubicBezTo>
                  <a:cubicBezTo>
                    <a:pt x="44241" y="15333"/>
                    <a:pt x="45183" y="15693"/>
                    <a:pt x="45902" y="16412"/>
                  </a:cubicBezTo>
                  <a:lnTo>
                    <a:pt x="80117" y="50604"/>
                  </a:lnTo>
                  <a:lnTo>
                    <a:pt x="85162" y="45560"/>
                  </a:lnTo>
                  <a:cubicBezTo>
                    <a:pt x="86600" y="44122"/>
                    <a:pt x="86600" y="41771"/>
                    <a:pt x="85162" y="40333"/>
                  </a:cubicBezTo>
                  <a:lnTo>
                    <a:pt x="45902" y="1096"/>
                  </a:lnTo>
                  <a:cubicBezTo>
                    <a:pt x="45183" y="366"/>
                    <a:pt x="44241" y="1"/>
                    <a:pt x="43297" y="1"/>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193;p24">
              <a:extLst>
                <a:ext uri="{FF2B5EF4-FFF2-40B4-BE49-F238E27FC236}">
                  <a16:creationId xmlns="" xmlns:a16="http://schemas.microsoft.com/office/drawing/2014/main" id="{89FFB58F-DBE3-7F46-876F-65673C280E56}"/>
                </a:ext>
              </a:extLst>
            </p:cNvPr>
            <p:cNvSpPr/>
            <p:nvPr/>
          </p:nvSpPr>
          <p:spPr>
            <a:xfrm rot="-5400000">
              <a:off x="-849506" y="2094083"/>
              <a:ext cx="1911349" cy="955437"/>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194;p24">
            <a:extLst>
              <a:ext uri="{FF2B5EF4-FFF2-40B4-BE49-F238E27FC236}">
                <a16:creationId xmlns="" xmlns:a16="http://schemas.microsoft.com/office/drawing/2014/main" id="{80E874E1-F819-B646-8F64-EE5C436C4051}"/>
              </a:ext>
            </a:extLst>
          </p:cNvPr>
          <p:cNvSpPr/>
          <p:nvPr userDrawn="1"/>
        </p:nvSpPr>
        <p:spPr>
          <a:xfrm>
            <a:off x="6879631" y="-204056"/>
            <a:ext cx="4796241" cy="2397525"/>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95;p24">
            <a:extLst>
              <a:ext uri="{FF2B5EF4-FFF2-40B4-BE49-F238E27FC236}">
                <a16:creationId xmlns="" xmlns:a16="http://schemas.microsoft.com/office/drawing/2014/main" id="{4F21201F-B466-7444-956A-B8E8E3162E72}"/>
              </a:ext>
            </a:extLst>
          </p:cNvPr>
          <p:cNvSpPr/>
          <p:nvPr userDrawn="1"/>
        </p:nvSpPr>
        <p:spPr>
          <a:xfrm rot="10800000" flipH="1">
            <a:off x="7540947" y="5325681"/>
            <a:ext cx="3473608" cy="1736373"/>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6;p24">
            <a:extLst>
              <a:ext uri="{FF2B5EF4-FFF2-40B4-BE49-F238E27FC236}">
                <a16:creationId xmlns="" xmlns:a16="http://schemas.microsoft.com/office/drawing/2014/main" id="{60DC0CBF-88EE-0146-B6CA-85D4A035C59D}"/>
              </a:ext>
            </a:extLst>
          </p:cNvPr>
          <p:cNvSpPr txBox="1">
            <a:spLocks noGrp="1"/>
          </p:cNvSpPr>
          <p:nvPr>
            <p:ph type="title"/>
          </p:nvPr>
        </p:nvSpPr>
        <p:spPr>
          <a:xfrm>
            <a:off x="813877" y="994706"/>
            <a:ext cx="5383677" cy="2397525"/>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5000">
                <a:solidFill>
                  <a:schemeClr val="accent1"/>
                </a:solidFill>
                <a:latin typeface="Poppins" pitchFamily="2" charset="77"/>
                <a:cs typeface="Poppins" pitchFamily="2" charset="77"/>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13" name="Google Shape;197;p24">
            <a:extLst>
              <a:ext uri="{FF2B5EF4-FFF2-40B4-BE49-F238E27FC236}">
                <a16:creationId xmlns="" xmlns:a16="http://schemas.microsoft.com/office/drawing/2014/main" id="{B6D756E2-1CE1-F147-875C-5344FD0254A0}"/>
              </a:ext>
            </a:extLst>
          </p:cNvPr>
          <p:cNvSpPr txBox="1">
            <a:spLocks noGrp="1"/>
          </p:cNvSpPr>
          <p:nvPr>
            <p:ph type="subTitle" idx="1"/>
          </p:nvPr>
        </p:nvSpPr>
        <p:spPr>
          <a:xfrm>
            <a:off x="813877" y="3902607"/>
            <a:ext cx="4643026" cy="1303573"/>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atin typeface="Poppins" pitchFamily="2" charset="77"/>
                <a:cs typeface="Poppins" pitchFamily="2" charset="77"/>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dirty="0"/>
          </a:p>
        </p:txBody>
      </p:sp>
    </p:spTree>
    <p:extLst>
      <p:ext uri="{BB962C8B-B14F-4D97-AF65-F5344CB8AC3E}">
        <p14:creationId xmlns:p14="http://schemas.microsoft.com/office/powerpoint/2010/main" val="3988067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 White">
    <p:spTree>
      <p:nvGrpSpPr>
        <p:cNvPr id="1" name=""/>
        <p:cNvGrpSpPr/>
        <p:nvPr/>
      </p:nvGrpSpPr>
      <p:grpSpPr>
        <a:xfrm>
          <a:off x="0" y="0"/>
          <a:ext cx="0" cy="0"/>
          <a:chOff x="0" y="0"/>
          <a:chExt cx="0" cy="0"/>
        </a:xfrm>
      </p:grpSpPr>
      <p:sp>
        <p:nvSpPr>
          <p:cNvPr id="2" name="Google Shape;78;p13">
            <a:extLst>
              <a:ext uri="{FF2B5EF4-FFF2-40B4-BE49-F238E27FC236}">
                <a16:creationId xmlns="" xmlns:a16="http://schemas.microsoft.com/office/drawing/2014/main" id="{FF0630BE-2C5B-734D-8C61-4F9050D44A81}"/>
              </a:ext>
            </a:extLst>
          </p:cNvPr>
          <p:cNvSpPr txBox="1">
            <a:spLocks noGrp="1"/>
          </p:cNvSpPr>
          <p:nvPr>
            <p:ph type="title" hasCustomPrompt="1"/>
          </p:nvPr>
        </p:nvSpPr>
        <p:spPr>
          <a:xfrm>
            <a:off x="2244000" y="2867923"/>
            <a:ext cx="7704000" cy="1122153"/>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atin typeface="Poppins" pitchFamily="2" charset="77"/>
                <a:cs typeface="Poppins" pitchFamily="2" charset="77"/>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fr-FR" dirty="0"/>
              <a:t>Question ?</a:t>
            </a:r>
            <a:endParaRPr dirty="0"/>
          </a:p>
        </p:txBody>
      </p:sp>
    </p:spTree>
    <p:extLst>
      <p:ext uri="{BB962C8B-B14F-4D97-AF65-F5344CB8AC3E}">
        <p14:creationId xmlns:p14="http://schemas.microsoft.com/office/powerpoint/2010/main" val="757195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Black">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3A380748-EA0F-A84E-B57B-8F72725697D7}"/>
              </a:ext>
            </a:extLst>
          </p:cNvPr>
          <p:cNvSpPr/>
          <p:nvPr userDrawn="1"/>
        </p:nvSpPr>
        <p:spPr>
          <a:xfrm>
            <a:off x="6096000" y="0"/>
            <a:ext cx="6096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 xmlns:a16="http://schemas.microsoft.com/office/drawing/2014/main" id="{4C2B69A2-B63A-0242-8DBD-0CB25DBC640E}"/>
              </a:ext>
            </a:extLst>
          </p:cNvPr>
          <p:cNvSpPr>
            <a:spLocks noGrp="1"/>
          </p:cNvSpPr>
          <p:nvPr>
            <p:ph type="title" hasCustomPrompt="1"/>
          </p:nvPr>
        </p:nvSpPr>
        <p:spPr>
          <a:xfrm>
            <a:off x="469490" y="291383"/>
            <a:ext cx="2775155" cy="947481"/>
          </a:xfrm>
          <a:prstGeom prst="rect">
            <a:avLst/>
          </a:prstGeom>
        </p:spPr>
        <p:txBody>
          <a:bodyPr/>
          <a:lstStyle>
            <a:lvl1pPr>
              <a:defRPr>
                <a:latin typeface="Montserrat" pitchFamily="2" charset="77"/>
              </a:defRPr>
            </a:lvl1pPr>
          </a:lstStyle>
          <a:p>
            <a:r>
              <a:rPr lang="fr-FR" dirty="0"/>
              <a:t>Titre</a:t>
            </a:r>
          </a:p>
        </p:txBody>
      </p:sp>
      <p:sp>
        <p:nvSpPr>
          <p:cNvPr id="4" name="Espace réservé du texte 3">
            <a:extLst>
              <a:ext uri="{FF2B5EF4-FFF2-40B4-BE49-F238E27FC236}">
                <a16:creationId xmlns="" xmlns:a16="http://schemas.microsoft.com/office/drawing/2014/main" id="{57C74248-AA8A-EE49-8A5F-C60264DEFE22}"/>
              </a:ext>
            </a:extLst>
          </p:cNvPr>
          <p:cNvSpPr>
            <a:spLocks noGrp="1"/>
          </p:cNvSpPr>
          <p:nvPr>
            <p:ph type="body" sz="half" idx="15" hasCustomPrompt="1"/>
          </p:nvPr>
        </p:nvSpPr>
        <p:spPr>
          <a:xfrm>
            <a:off x="1261285" y="2050027"/>
            <a:ext cx="3199803" cy="3632148"/>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a:p>
            <a:pPr lvl="0"/>
            <a:endParaRPr lang="fr-FR" dirty="0"/>
          </a:p>
          <a:p>
            <a:pPr lvl="0"/>
            <a:r>
              <a:rPr lang="fr-FR" dirty="0"/>
              <a:t>Do </a:t>
            </a:r>
            <a:r>
              <a:rPr lang="fr-FR" dirty="0" err="1"/>
              <a:t>you</a:t>
            </a:r>
            <a:r>
              <a:rPr lang="fr-FR" dirty="0"/>
              <a:t> </a:t>
            </a:r>
            <a:r>
              <a:rPr lang="fr-FR" dirty="0" err="1"/>
              <a:t>see</a:t>
            </a:r>
            <a:r>
              <a:rPr lang="fr-FR" dirty="0"/>
              <a:t> </a:t>
            </a:r>
            <a:r>
              <a:rPr lang="fr-FR" dirty="0" err="1"/>
              <a:t>any</a:t>
            </a:r>
            <a:r>
              <a:rPr lang="fr-FR" dirty="0"/>
              <a:t> </a:t>
            </a:r>
            <a:r>
              <a:rPr lang="fr-FR" dirty="0" err="1"/>
              <a:t>Teletubbies</a:t>
            </a:r>
            <a:r>
              <a:rPr lang="fr-FR" dirty="0"/>
              <a:t> in </a:t>
            </a:r>
            <a:r>
              <a:rPr lang="fr-FR" dirty="0" err="1"/>
              <a:t>here</a:t>
            </a:r>
            <a:r>
              <a:rPr lang="fr-FR" dirty="0"/>
              <a:t>? Do </a:t>
            </a:r>
            <a:r>
              <a:rPr lang="fr-FR" dirty="0" err="1"/>
              <a:t>you</a:t>
            </a:r>
            <a:r>
              <a:rPr lang="fr-FR" dirty="0"/>
              <a:t> </a:t>
            </a:r>
            <a:r>
              <a:rPr lang="fr-FR" dirty="0" err="1"/>
              <a:t>see</a:t>
            </a:r>
            <a:r>
              <a:rPr lang="fr-FR" dirty="0"/>
              <a:t> a </a:t>
            </a:r>
            <a:r>
              <a:rPr lang="fr-FR" dirty="0" err="1"/>
              <a:t>slender</a:t>
            </a:r>
            <a:r>
              <a:rPr lang="fr-FR" dirty="0"/>
              <a:t> plastic tag </a:t>
            </a:r>
            <a:r>
              <a:rPr lang="fr-FR" dirty="0" err="1"/>
              <a:t>clipped</a:t>
            </a:r>
            <a:r>
              <a:rPr lang="fr-FR" dirty="0"/>
              <a:t> to </a:t>
            </a:r>
            <a:r>
              <a:rPr lang="fr-FR" dirty="0" err="1"/>
              <a:t>my</a:t>
            </a:r>
            <a:r>
              <a:rPr lang="fr-FR" dirty="0"/>
              <a:t> </a:t>
            </a:r>
            <a:r>
              <a:rPr lang="fr-FR" dirty="0" err="1"/>
              <a:t>shirt</a:t>
            </a:r>
            <a:r>
              <a:rPr lang="fr-FR" dirty="0"/>
              <a:t> </a:t>
            </a:r>
            <a:r>
              <a:rPr lang="fr-FR" dirty="0" err="1"/>
              <a:t>with</a:t>
            </a:r>
            <a:r>
              <a:rPr lang="fr-FR" dirty="0"/>
              <a:t> </a:t>
            </a:r>
            <a:r>
              <a:rPr lang="fr-FR" dirty="0" err="1"/>
              <a:t>my</a:t>
            </a:r>
            <a:r>
              <a:rPr lang="fr-FR" dirty="0"/>
              <a:t> </a:t>
            </a:r>
            <a:r>
              <a:rPr lang="fr-FR" dirty="0" err="1"/>
              <a:t>name</a:t>
            </a:r>
            <a:r>
              <a:rPr lang="fr-FR" dirty="0"/>
              <a:t> </a:t>
            </a:r>
            <a:r>
              <a:rPr lang="fr-FR" dirty="0" err="1"/>
              <a:t>printed</a:t>
            </a:r>
            <a:r>
              <a:rPr lang="fr-FR" dirty="0"/>
              <a:t> on </a:t>
            </a:r>
            <a:r>
              <a:rPr lang="fr-FR" dirty="0" err="1"/>
              <a:t>it</a:t>
            </a:r>
            <a:r>
              <a:rPr lang="fr-FR" dirty="0"/>
              <a:t>? Do </a:t>
            </a:r>
            <a:r>
              <a:rPr lang="fr-FR" dirty="0" err="1"/>
              <a:t>you</a:t>
            </a:r>
            <a:r>
              <a:rPr lang="fr-FR" dirty="0"/>
              <a:t> </a:t>
            </a:r>
            <a:r>
              <a:rPr lang="fr-FR" dirty="0" err="1"/>
              <a:t>see</a:t>
            </a:r>
            <a:r>
              <a:rPr lang="fr-FR" dirty="0"/>
              <a:t> a </a:t>
            </a:r>
            <a:r>
              <a:rPr lang="fr-FR" dirty="0" err="1"/>
              <a:t>little</a:t>
            </a:r>
            <a:r>
              <a:rPr lang="fr-FR" dirty="0"/>
              <a:t> Asian </a:t>
            </a:r>
            <a:r>
              <a:rPr lang="fr-FR" dirty="0" err="1"/>
              <a:t>child</a:t>
            </a:r>
            <a:r>
              <a:rPr lang="fr-FR" dirty="0"/>
              <a:t> </a:t>
            </a:r>
            <a:r>
              <a:rPr lang="fr-FR" dirty="0" err="1"/>
              <a:t>with</a:t>
            </a:r>
            <a:r>
              <a:rPr lang="fr-FR" dirty="0"/>
              <a:t> a </a:t>
            </a:r>
            <a:r>
              <a:rPr lang="fr-FR" dirty="0" err="1"/>
              <a:t>blank</a:t>
            </a:r>
            <a:r>
              <a:rPr lang="fr-FR" dirty="0"/>
              <a:t> expression on </a:t>
            </a:r>
            <a:r>
              <a:rPr lang="fr-FR" dirty="0" err="1"/>
              <a:t>his</a:t>
            </a:r>
            <a:r>
              <a:rPr lang="fr-FR" dirty="0"/>
              <a:t> face </a:t>
            </a:r>
            <a:r>
              <a:rPr lang="fr-FR" dirty="0" err="1"/>
              <a:t>sitting</a:t>
            </a:r>
            <a:r>
              <a:rPr lang="fr-FR" dirty="0"/>
              <a:t> </a:t>
            </a:r>
            <a:r>
              <a:rPr lang="fr-FR" dirty="0" err="1"/>
              <a:t>outside</a:t>
            </a:r>
            <a:r>
              <a:rPr lang="fr-FR" dirty="0"/>
              <a:t> on a </a:t>
            </a:r>
            <a:r>
              <a:rPr lang="fr-FR" dirty="0" err="1"/>
              <a:t>mechanical</a:t>
            </a:r>
            <a:r>
              <a:rPr lang="fr-FR" dirty="0"/>
              <a:t> </a:t>
            </a:r>
            <a:r>
              <a:rPr lang="fr-FR" dirty="0" err="1"/>
              <a:t>helicopter</a:t>
            </a:r>
            <a:r>
              <a:rPr lang="fr-FR" dirty="0"/>
              <a:t> </a:t>
            </a:r>
            <a:r>
              <a:rPr lang="fr-FR" dirty="0" err="1"/>
              <a:t>that</a:t>
            </a:r>
            <a:r>
              <a:rPr lang="fr-FR" dirty="0"/>
              <a:t> </a:t>
            </a:r>
            <a:r>
              <a:rPr lang="fr-FR" dirty="0" err="1"/>
              <a:t>shakes</a:t>
            </a:r>
            <a:r>
              <a:rPr lang="fr-FR" dirty="0"/>
              <a:t> </a:t>
            </a:r>
            <a:r>
              <a:rPr lang="fr-FR" dirty="0" err="1"/>
              <a:t>when</a:t>
            </a:r>
            <a:r>
              <a:rPr lang="fr-FR" dirty="0"/>
              <a:t> </a:t>
            </a:r>
            <a:r>
              <a:rPr lang="fr-FR" dirty="0" err="1"/>
              <a:t>you</a:t>
            </a:r>
            <a:r>
              <a:rPr lang="fr-FR" dirty="0"/>
              <a:t> put </a:t>
            </a:r>
            <a:r>
              <a:rPr lang="fr-FR" dirty="0" err="1"/>
              <a:t>quarters</a:t>
            </a:r>
            <a:r>
              <a:rPr lang="fr-FR" dirty="0"/>
              <a:t> in </a:t>
            </a:r>
            <a:r>
              <a:rPr lang="fr-FR" dirty="0" err="1"/>
              <a:t>it</a:t>
            </a:r>
            <a:r>
              <a:rPr lang="fr-FR" dirty="0"/>
              <a:t>? No? </a:t>
            </a:r>
            <a:r>
              <a:rPr lang="fr-FR" dirty="0" err="1"/>
              <a:t>Well</a:t>
            </a:r>
            <a:r>
              <a:rPr lang="fr-FR" dirty="0"/>
              <a:t>, </a:t>
            </a:r>
            <a:r>
              <a:rPr lang="fr-FR" dirty="0" err="1"/>
              <a:t>that's</a:t>
            </a:r>
            <a:r>
              <a:rPr lang="fr-FR" dirty="0"/>
              <a:t> </a:t>
            </a:r>
            <a:r>
              <a:rPr lang="fr-FR" dirty="0" err="1"/>
              <a:t>what</a:t>
            </a:r>
            <a:r>
              <a:rPr lang="fr-FR" dirty="0"/>
              <a:t> </a:t>
            </a:r>
            <a:r>
              <a:rPr lang="fr-FR" dirty="0" err="1"/>
              <a:t>you</a:t>
            </a:r>
            <a:r>
              <a:rPr lang="fr-FR" dirty="0"/>
              <a:t> </a:t>
            </a:r>
            <a:r>
              <a:rPr lang="fr-FR" dirty="0" err="1"/>
              <a:t>see</a:t>
            </a:r>
            <a:r>
              <a:rPr lang="fr-FR" dirty="0"/>
              <a:t> at a </a:t>
            </a:r>
            <a:r>
              <a:rPr lang="fr-FR" dirty="0" err="1"/>
              <a:t>toy</a:t>
            </a:r>
            <a:r>
              <a:rPr lang="fr-FR" dirty="0"/>
              <a:t> store. </a:t>
            </a:r>
          </a:p>
        </p:txBody>
      </p:sp>
      <p:sp>
        <p:nvSpPr>
          <p:cNvPr id="6" name="Espace réservé du texte 3">
            <a:extLst>
              <a:ext uri="{FF2B5EF4-FFF2-40B4-BE49-F238E27FC236}">
                <a16:creationId xmlns="" xmlns:a16="http://schemas.microsoft.com/office/drawing/2014/main" id="{9482B627-1C97-3144-B41C-094FDAC07BB7}"/>
              </a:ext>
            </a:extLst>
          </p:cNvPr>
          <p:cNvSpPr>
            <a:spLocks noGrp="1"/>
          </p:cNvSpPr>
          <p:nvPr>
            <p:ph type="body" sz="half" idx="16" hasCustomPrompt="1"/>
          </p:nvPr>
        </p:nvSpPr>
        <p:spPr>
          <a:xfrm>
            <a:off x="7544098" y="2050027"/>
            <a:ext cx="3199803" cy="3632148"/>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a:p>
            <a:pPr lvl="0"/>
            <a:endParaRPr lang="fr-FR" dirty="0"/>
          </a:p>
          <a:p>
            <a:pPr lvl="0"/>
            <a:r>
              <a:rPr lang="fr-FR" dirty="0"/>
              <a:t>Do </a:t>
            </a:r>
            <a:r>
              <a:rPr lang="fr-FR" dirty="0" err="1"/>
              <a:t>you</a:t>
            </a:r>
            <a:r>
              <a:rPr lang="fr-FR" dirty="0"/>
              <a:t> </a:t>
            </a:r>
            <a:r>
              <a:rPr lang="fr-FR" dirty="0" err="1"/>
              <a:t>see</a:t>
            </a:r>
            <a:r>
              <a:rPr lang="fr-FR" dirty="0"/>
              <a:t> </a:t>
            </a:r>
            <a:r>
              <a:rPr lang="fr-FR" dirty="0" err="1"/>
              <a:t>any</a:t>
            </a:r>
            <a:r>
              <a:rPr lang="fr-FR" dirty="0"/>
              <a:t> </a:t>
            </a:r>
            <a:r>
              <a:rPr lang="fr-FR" dirty="0" err="1"/>
              <a:t>Teletubbies</a:t>
            </a:r>
            <a:r>
              <a:rPr lang="fr-FR" dirty="0"/>
              <a:t> in </a:t>
            </a:r>
            <a:r>
              <a:rPr lang="fr-FR" dirty="0" err="1"/>
              <a:t>here</a:t>
            </a:r>
            <a:r>
              <a:rPr lang="fr-FR" dirty="0"/>
              <a:t>? Do </a:t>
            </a:r>
            <a:r>
              <a:rPr lang="fr-FR" dirty="0" err="1"/>
              <a:t>you</a:t>
            </a:r>
            <a:r>
              <a:rPr lang="fr-FR" dirty="0"/>
              <a:t> </a:t>
            </a:r>
            <a:r>
              <a:rPr lang="fr-FR" dirty="0" err="1"/>
              <a:t>see</a:t>
            </a:r>
            <a:r>
              <a:rPr lang="fr-FR" dirty="0"/>
              <a:t> a </a:t>
            </a:r>
            <a:r>
              <a:rPr lang="fr-FR" dirty="0" err="1"/>
              <a:t>slender</a:t>
            </a:r>
            <a:r>
              <a:rPr lang="fr-FR" dirty="0"/>
              <a:t> plastic tag </a:t>
            </a:r>
            <a:r>
              <a:rPr lang="fr-FR" dirty="0" err="1"/>
              <a:t>clipped</a:t>
            </a:r>
            <a:r>
              <a:rPr lang="fr-FR" dirty="0"/>
              <a:t> to </a:t>
            </a:r>
            <a:r>
              <a:rPr lang="fr-FR" dirty="0" err="1"/>
              <a:t>my</a:t>
            </a:r>
            <a:r>
              <a:rPr lang="fr-FR" dirty="0"/>
              <a:t> </a:t>
            </a:r>
            <a:r>
              <a:rPr lang="fr-FR" dirty="0" err="1"/>
              <a:t>shirt</a:t>
            </a:r>
            <a:r>
              <a:rPr lang="fr-FR" dirty="0"/>
              <a:t> </a:t>
            </a:r>
            <a:r>
              <a:rPr lang="fr-FR" dirty="0" err="1"/>
              <a:t>with</a:t>
            </a:r>
            <a:r>
              <a:rPr lang="fr-FR" dirty="0"/>
              <a:t> </a:t>
            </a:r>
            <a:r>
              <a:rPr lang="fr-FR" dirty="0" err="1"/>
              <a:t>my</a:t>
            </a:r>
            <a:r>
              <a:rPr lang="fr-FR" dirty="0"/>
              <a:t> </a:t>
            </a:r>
            <a:r>
              <a:rPr lang="fr-FR" dirty="0" err="1"/>
              <a:t>name</a:t>
            </a:r>
            <a:r>
              <a:rPr lang="fr-FR" dirty="0"/>
              <a:t> </a:t>
            </a:r>
            <a:r>
              <a:rPr lang="fr-FR" dirty="0" err="1"/>
              <a:t>printed</a:t>
            </a:r>
            <a:r>
              <a:rPr lang="fr-FR" dirty="0"/>
              <a:t> on </a:t>
            </a:r>
            <a:r>
              <a:rPr lang="fr-FR" dirty="0" err="1"/>
              <a:t>it</a:t>
            </a:r>
            <a:r>
              <a:rPr lang="fr-FR" dirty="0"/>
              <a:t>? Do </a:t>
            </a:r>
            <a:r>
              <a:rPr lang="fr-FR" dirty="0" err="1"/>
              <a:t>you</a:t>
            </a:r>
            <a:r>
              <a:rPr lang="fr-FR" dirty="0"/>
              <a:t> </a:t>
            </a:r>
            <a:r>
              <a:rPr lang="fr-FR" dirty="0" err="1"/>
              <a:t>see</a:t>
            </a:r>
            <a:r>
              <a:rPr lang="fr-FR" dirty="0"/>
              <a:t> a </a:t>
            </a:r>
            <a:r>
              <a:rPr lang="fr-FR" dirty="0" err="1"/>
              <a:t>little</a:t>
            </a:r>
            <a:r>
              <a:rPr lang="fr-FR" dirty="0"/>
              <a:t> Asian </a:t>
            </a:r>
            <a:r>
              <a:rPr lang="fr-FR" dirty="0" err="1"/>
              <a:t>child</a:t>
            </a:r>
            <a:r>
              <a:rPr lang="fr-FR" dirty="0"/>
              <a:t> </a:t>
            </a:r>
            <a:r>
              <a:rPr lang="fr-FR" dirty="0" err="1"/>
              <a:t>with</a:t>
            </a:r>
            <a:r>
              <a:rPr lang="fr-FR" dirty="0"/>
              <a:t> a </a:t>
            </a:r>
            <a:r>
              <a:rPr lang="fr-FR" dirty="0" err="1"/>
              <a:t>blank</a:t>
            </a:r>
            <a:r>
              <a:rPr lang="fr-FR" dirty="0"/>
              <a:t> expression on </a:t>
            </a:r>
            <a:r>
              <a:rPr lang="fr-FR" dirty="0" err="1"/>
              <a:t>his</a:t>
            </a:r>
            <a:r>
              <a:rPr lang="fr-FR" dirty="0"/>
              <a:t> face </a:t>
            </a:r>
            <a:r>
              <a:rPr lang="fr-FR" dirty="0" err="1"/>
              <a:t>sitting</a:t>
            </a:r>
            <a:r>
              <a:rPr lang="fr-FR" dirty="0"/>
              <a:t> </a:t>
            </a:r>
            <a:r>
              <a:rPr lang="fr-FR" dirty="0" err="1"/>
              <a:t>outside</a:t>
            </a:r>
            <a:r>
              <a:rPr lang="fr-FR" dirty="0"/>
              <a:t> on a </a:t>
            </a:r>
            <a:r>
              <a:rPr lang="fr-FR" dirty="0" err="1"/>
              <a:t>mechanical</a:t>
            </a:r>
            <a:r>
              <a:rPr lang="fr-FR" dirty="0"/>
              <a:t> </a:t>
            </a:r>
            <a:r>
              <a:rPr lang="fr-FR" dirty="0" err="1"/>
              <a:t>helicopter</a:t>
            </a:r>
            <a:r>
              <a:rPr lang="fr-FR" dirty="0"/>
              <a:t> </a:t>
            </a:r>
            <a:r>
              <a:rPr lang="fr-FR" dirty="0" err="1"/>
              <a:t>that</a:t>
            </a:r>
            <a:r>
              <a:rPr lang="fr-FR" dirty="0"/>
              <a:t> </a:t>
            </a:r>
            <a:r>
              <a:rPr lang="fr-FR" dirty="0" err="1"/>
              <a:t>shakes</a:t>
            </a:r>
            <a:r>
              <a:rPr lang="fr-FR" dirty="0"/>
              <a:t> </a:t>
            </a:r>
            <a:r>
              <a:rPr lang="fr-FR" dirty="0" err="1"/>
              <a:t>when</a:t>
            </a:r>
            <a:r>
              <a:rPr lang="fr-FR" dirty="0"/>
              <a:t> </a:t>
            </a:r>
            <a:r>
              <a:rPr lang="fr-FR" dirty="0" err="1"/>
              <a:t>you</a:t>
            </a:r>
            <a:r>
              <a:rPr lang="fr-FR" dirty="0"/>
              <a:t> put </a:t>
            </a:r>
            <a:r>
              <a:rPr lang="fr-FR" dirty="0" err="1"/>
              <a:t>quarters</a:t>
            </a:r>
            <a:r>
              <a:rPr lang="fr-FR" dirty="0"/>
              <a:t> in </a:t>
            </a:r>
            <a:r>
              <a:rPr lang="fr-FR" dirty="0" err="1"/>
              <a:t>it</a:t>
            </a:r>
            <a:r>
              <a:rPr lang="fr-FR" dirty="0"/>
              <a:t>? No? </a:t>
            </a:r>
            <a:r>
              <a:rPr lang="fr-FR" dirty="0" err="1"/>
              <a:t>Well</a:t>
            </a:r>
            <a:r>
              <a:rPr lang="fr-FR" dirty="0"/>
              <a:t>, </a:t>
            </a:r>
            <a:r>
              <a:rPr lang="fr-FR" dirty="0" err="1"/>
              <a:t>that's</a:t>
            </a:r>
            <a:r>
              <a:rPr lang="fr-FR" dirty="0"/>
              <a:t> </a:t>
            </a:r>
            <a:r>
              <a:rPr lang="fr-FR" dirty="0" err="1"/>
              <a:t>what</a:t>
            </a:r>
            <a:r>
              <a:rPr lang="fr-FR" dirty="0"/>
              <a:t> </a:t>
            </a:r>
            <a:r>
              <a:rPr lang="fr-FR" dirty="0" err="1"/>
              <a:t>you</a:t>
            </a:r>
            <a:r>
              <a:rPr lang="fr-FR" dirty="0"/>
              <a:t> </a:t>
            </a:r>
            <a:r>
              <a:rPr lang="fr-FR" dirty="0" err="1"/>
              <a:t>see</a:t>
            </a:r>
            <a:r>
              <a:rPr lang="fr-FR" dirty="0"/>
              <a:t> at a </a:t>
            </a:r>
            <a:r>
              <a:rPr lang="fr-FR" dirty="0" err="1"/>
              <a:t>toy</a:t>
            </a:r>
            <a:r>
              <a:rPr lang="fr-FR" dirty="0"/>
              <a:t> store. </a:t>
            </a:r>
          </a:p>
        </p:txBody>
      </p:sp>
    </p:spTree>
    <p:extLst>
      <p:ext uri="{BB962C8B-B14F-4D97-AF65-F5344CB8AC3E}">
        <p14:creationId xmlns:p14="http://schemas.microsoft.com/office/powerpoint/2010/main" val="422979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Black">
    <p:spTree>
      <p:nvGrpSpPr>
        <p:cNvPr id="1" name=""/>
        <p:cNvGrpSpPr/>
        <p:nvPr/>
      </p:nvGrpSpPr>
      <p:grpSpPr>
        <a:xfrm>
          <a:off x="0" y="0"/>
          <a:ext cx="0" cy="0"/>
          <a:chOff x="0" y="0"/>
          <a:chExt cx="0" cy="0"/>
        </a:xfrm>
      </p:grpSpPr>
      <p:pic>
        <p:nvPicPr>
          <p:cNvPr id="4" name="Image 3">
            <a:extLst>
              <a:ext uri="{FF2B5EF4-FFF2-40B4-BE49-F238E27FC236}">
                <a16:creationId xmlns="" xmlns:a16="http://schemas.microsoft.com/office/drawing/2014/main" id="{44C65B37-110E-BC49-BF18-A2A60484812B}"/>
              </a:ext>
            </a:extLst>
          </p:cNvPr>
          <p:cNvPicPr>
            <a:picLocks noChangeAspect="1"/>
          </p:cNvPicPr>
          <p:nvPr userDrawn="1"/>
        </p:nvPicPr>
        <p:blipFill>
          <a:blip r:embed="rId2"/>
          <a:stretch>
            <a:fillRect/>
          </a:stretch>
        </p:blipFill>
        <p:spPr>
          <a:xfrm>
            <a:off x="2913581" y="2024784"/>
            <a:ext cx="6364838" cy="2808432"/>
          </a:xfrm>
          <a:prstGeom prst="rect">
            <a:avLst/>
          </a:prstGeom>
        </p:spPr>
      </p:pic>
      <p:pic>
        <p:nvPicPr>
          <p:cNvPr id="7" name="Image 6">
            <a:extLst>
              <a:ext uri="{FF2B5EF4-FFF2-40B4-BE49-F238E27FC236}">
                <a16:creationId xmlns="" xmlns:a16="http://schemas.microsoft.com/office/drawing/2014/main" id="{793A8FE4-2B4E-7A41-B716-06F60B071366}"/>
              </a:ext>
            </a:extLst>
          </p:cNvPr>
          <p:cNvPicPr>
            <a:picLocks noChangeAspect="1"/>
          </p:cNvPicPr>
          <p:nvPr userDrawn="1"/>
        </p:nvPicPr>
        <p:blipFill>
          <a:blip r:embed="rId3"/>
          <a:stretch>
            <a:fillRect/>
          </a:stretch>
        </p:blipFill>
        <p:spPr>
          <a:xfrm rot="5400000">
            <a:off x="8706828" y="-12186264"/>
            <a:ext cx="1392564" cy="26485526"/>
          </a:xfrm>
          <a:prstGeom prst="rect">
            <a:avLst/>
          </a:prstGeom>
        </p:spPr>
      </p:pic>
    </p:spTree>
    <p:extLst>
      <p:ext uri="{BB962C8B-B14F-4D97-AF65-F5344CB8AC3E}">
        <p14:creationId xmlns:p14="http://schemas.microsoft.com/office/powerpoint/2010/main" val="3909996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 comparaison Black">
    <p:spTree>
      <p:nvGrpSpPr>
        <p:cNvPr id="1" name=""/>
        <p:cNvGrpSpPr/>
        <p:nvPr/>
      </p:nvGrpSpPr>
      <p:grpSpPr>
        <a:xfrm>
          <a:off x="0" y="0"/>
          <a:ext cx="0" cy="0"/>
          <a:chOff x="0" y="0"/>
          <a:chExt cx="0" cy="0"/>
        </a:xfrm>
      </p:grpSpPr>
      <p:sp>
        <p:nvSpPr>
          <p:cNvPr id="21" name="Espace réservé du texte 3">
            <a:extLst>
              <a:ext uri="{FF2B5EF4-FFF2-40B4-BE49-F238E27FC236}">
                <a16:creationId xmlns="" xmlns:a16="http://schemas.microsoft.com/office/drawing/2014/main" id="{ED7568B5-BD91-064D-BB36-B028F13B2605}"/>
              </a:ext>
            </a:extLst>
          </p:cNvPr>
          <p:cNvSpPr>
            <a:spLocks noGrp="1"/>
          </p:cNvSpPr>
          <p:nvPr>
            <p:ph type="body" sz="half" idx="15" hasCustomPrompt="1"/>
          </p:nvPr>
        </p:nvSpPr>
        <p:spPr>
          <a:xfrm>
            <a:off x="1261285" y="663678"/>
            <a:ext cx="3199803" cy="796412"/>
          </a:xfrm>
          <a:prstGeom prst="rect">
            <a:avLst/>
          </a:prstGeom>
        </p:spPr>
        <p:txBody>
          <a:bodyPr/>
          <a:lstStyle>
            <a:lvl1pPr marL="0" indent="0">
              <a:buNone/>
              <a:defRPr sz="1600">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a:p>
            <a:pPr lvl="0"/>
            <a:endParaRPr lang="fr-FR" dirty="0"/>
          </a:p>
        </p:txBody>
      </p:sp>
      <p:sp>
        <p:nvSpPr>
          <p:cNvPr id="22" name="Espace réservé du texte 3">
            <a:extLst>
              <a:ext uri="{FF2B5EF4-FFF2-40B4-BE49-F238E27FC236}">
                <a16:creationId xmlns="" xmlns:a16="http://schemas.microsoft.com/office/drawing/2014/main" id="{FC80110F-FFC6-9841-BE8E-4F7C07076B30}"/>
              </a:ext>
            </a:extLst>
          </p:cNvPr>
          <p:cNvSpPr>
            <a:spLocks noGrp="1"/>
          </p:cNvSpPr>
          <p:nvPr>
            <p:ph type="body" sz="half" idx="16" hasCustomPrompt="1"/>
          </p:nvPr>
        </p:nvSpPr>
        <p:spPr>
          <a:xfrm>
            <a:off x="7470356" y="663678"/>
            <a:ext cx="3199803" cy="7964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&lt;!-- </a:t>
            </a:r>
            <a:r>
              <a:rPr lang="fr-FR" dirty="0" err="1"/>
              <a:t>start</a:t>
            </a:r>
            <a:r>
              <a:rPr lang="fr-FR" dirty="0"/>
              <a:t> </a:t>
            </a:r>
            <a:r>
              <a:rPr lang="fr-FR" dirty="0" err="1"/>
              <a:t>slipsum</a:t>
            </a:r>
            <a:r>
              <a:rPr lang="fr-FR" dirty="0"/>
              <a:t> code --&gt;</a:t>
            </a:r>
          </a:p>
          <a:p>
            <a:pPr lvl="0"/>
            <a:endParaRPr lang="fr-FR" dirty="0"/>
          </a:p>
        </p:txBody>
      </p:sp>
      <p:graphicFrame>
        <p:nvGraphicFramePr>
          <p:cNvPr id="2" name="Graphique 1">
            <a:extLst>
              <a:ext uri="{FF2B5EF4-FFF2-40B4-BE49-F238E27FC236}">
                <a16:creationId xmlns="" xmlns:a16="http://schemas.microsoft.com/office/drawing/2014/main" id="{56124DDF-2D49-4749-94CB-BF51A3A3DD07}"/>
              </a:ext>
            </a:extLst>
          </p:cNvPr>
          <p:cNvGraphicFramePr/>
          <p:nvPr userDrawn="1">
            <p:extLst>
              <p:ext uri="{D42A27DB-BD31-4B8C-83A1-F6EECF244321}">
                <p14:modId xmlns:p14="http://schemas.microsoft.com/office/powerpoint/2010/main" val="485476686"/>
              </p:ext>
            </p:extLst>
          </p:nvPr>
        </p:nvGraphicFramePr>
        <p:xfrm>
          <a:off x="395746" y="1870041"/>
          <a:ext cx="4930879" cy="43242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Graphique 22">
            <a:extLst>
              <a:ext uri="{FF2B5EF4-FFF2-40B4-BE49-F238E27FC236}">
                <a16:creationId xmlns="" xmlns:a16="http://schemas.microsoft.com/office/drawing/2014/main" id="{3319F06D-A42D-4E48-B41B-C45AC6BAC9D3}"/>
              </a:ext>
            </a:extLst>
          </p:cNvPr>
          <p:cNvGraphicFramePr/>
          <p:nvPr userDrawn="1">
            <p:extLst>
              <p:ext uri="{D42A27DB-BD31-4B8C-83A1-F6EECF244321}">
                <p14:modId xmlns:p14="http://schemas.microsoft.com/office/powerpoint/2010/main" val="134119576"/>
              </p:ext>
            </p:extLst>
          </p:nvPr>
        </p:nvGraphicFramePr>
        <p:xfrm>
          <a:off x="6604817" y="1870041"/>
          <a:ext cx="4930879" cy="43242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2324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ésentation Graph Black">
    <p:spTree>
      <p:nvGrpSpPr>
        <p:cNvPr id="1" name=""/>
        <p:cNvGrpSpPr/>
        <p:nvPr/>
      </p:nvGrpSpPr>
      <p:grpSpPr>
        <a:xfrm>
          <a:off x="0" y="0"/>
          <a:ext cx="0" cy="0"/>
          <a:chOff x="0" y="0"/>
          <a:chExt cx="0" cy="0"/>
        </a:xfrm>
      </p:grpSpPr>
      <p:sp>
        <p:nvSpPr>
          <p:cNvPr id="5" name="Titre 16">
            <a:extLst>
              <a:ext uri="{FF2B5EF4-FFF2-40B4-BE49-F238E27FC236}">
                <a16:creationId xmlns="" xmlns:a16="http://schemas.microsoft.com/office/drawing/2014/main" id="{D7CA0A19-D9A8-B244-A198-1828E8DC1CFB}"/>
              </a:ext>
            </a:extLst>
          </p:cNvPr>
          <p:cNvSpPr>
            <a:spLocks noGrp="1"/>
          </p:cNvSpPr>
          <p:nvPr>
            <p:ph type="title" hasCustomPrompt="1"/>
          </p:nvPr>
        </p:nvSpPr>
        <p:spPr>
          <a:xfrm>
            <a:off x="838200" y="365125"/>
            <a:ext cx="10515600" cy="1325563"/>
          </a:xfrm>
          <a:prstGeom prst="rect">
            <a:avLst/>
          </a:prstGeom>
        </p:spPr>
        <p:txBody>
          <a:bodyPr/>
          <a:lstStyle>
            <a:lvl1pPr>
              <a:defRPr>
                <a:ln>
                  <a:noFill/>
                </a:ln>
                <a:solidFill>
                  <a:schemeClr val="bg1"/>
                </a:solidFill>
                <a:latin typeface="Poppins" pitchFamily="2" charset="77"/>
                <a:cs typeface="Poppins" pitchFamily="2" charset="77"/>
              </a:defRPr>
            </a:lvl1pPr>
          </a:lstStyle>
          <a:p>
            <a:r>
              <a:rPr lang="fr-FR" dirty="0"/>
              <a:t>Titre</a:t>
            </a:r>
          </a:p>
        </p:txBody>
      </p:sp>
      <p:sp>
        <p:nvSpPr>
          <p:cNvPr id="6" name="Espace réservé du texte 3">
            <a:extLst>
              <a:ext uri="{FF2B5EF4-FFF2-40B4-BE49-F238E27FC236}">
                <a16:creationId xmlns="" xmlns:a16="http://schemas.microsoft.com/office/drawing/2014/main" id="{00FED4BE-15A5-A04F-89DE-D56FEA3F9500}"/>
              </a:ext>
            </a:extLst>
          </p:cNvPr>
          <p:cNvSpPr>
            <a:spLocks noGrp="1"/>
          </p:cNvSpPr>
          <p:nvPr>
            <p:ph type="body" sz="half" idx="2" hasCustomPrompt="1"/>
          </p:nvPr>
        </p:nvSpPr>
        <p:spPr>
          <a:xfrm>
            <a:off x="839788" y="2057400"/>
            <a:ext cx="3932237" cy="381158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err="1"/>
              <a:t>Your</a:t>
            </a:r>
            <a:r>
              <a:rPr lang="fr-FR" dirty="0"/>
              <a:t> </a:t>
            </a:r>
            <a:r>
              <a:rPr lang="fr-FR" dirty="0" err="1"/>
              <a:t>bones</a:t>
            </a:r>
            <a:r>
              <a:rPr lang="fr-FR" dirty="0"/>
              <a:t> </a:t>
            </a:r>
            <a:r>
              <a:rPr lang="fr-FR" dirty="0" err="1"/>
              <a:t>don't</a:t>
            </a:r>
            <a:r>
              <a:rPr lang="fr-FR" dirty="0"/>
              <a:t> break, mine do. </a:t>
            </a:r>
            <a:r>
              <a:rPr lang="fr-FR" dirty="0" err="1"/>
              <a:t>That's</a:t>
            </a:r>
            <a:r>
              <a:rPr lang="fr-FR" dirty="0"/>
              <a:t> </a:t>
            </a:r>
            <a:r>
              <a:rPr lang="fr-FR" dirty="0" err="1"/>
              <a:t>clear</a:t>
            </a:r>
            <a:r>
              <a:rPr lang="fr-FR" dirty="0"/>
              <a:t>. </a:t>
            </a:r>
            <a:r>
              <a:rPr lang="fr-FR" dirty="0" err="1"/>
              <a:t>Your</a:t>
            </a:r>
            <a:r>
              <a:rPr lang="fr-FR" dirty="0"/>
              <a:t> </a:t>
            </a:r>
            <a:r>
              <a:rPr lang="fr-FR" dirty="0" err="1"/>
              <a:t>cells</a:t>
            </a:r>
            <a:r>
              <a:rPr lang="fr-FR" dirty="0"/>
              <a:t> </a:t>
            </a:r>
            <a:r>
              <a:rPr lang="fr-FR" dirty="0" err="1"/>
              <a:t>react</a:t>
            </a:r>
            <a:r>
              <a:rPr lang="fr-FR" dirty="0"/>
              <a:t> to </a:t>
            </a:r>
            <a:r>
              <a:rPr lang="fr-FR" dirty="0" err="1"/>
              <a:t>bacteria</a:t>
            </a:r>
            <a:r>
              <a:rPr lang="fr-FR" dirty="0"/>
              <a:t> and </a:t>
            </a:r>
            <a:r>
              <a:rPr lang="fr-FR" dirty="0" err="1"/>
              <a:t>viruses</a:t>
            </a:r>
            <a:r>
              <a:rPr lang="fr-FR" dirty="0"/>
              <a:t> </a:t>
            </a:r>
            <a:r>
              <a:rPr lang="fr-FR" dirty="0" err="1"/>
              <a:t>differently</a:t>
            </a:r>
            <a:r>
              <a:rPr lang="fr-FR" dirty="0"/>
              <a:t> </a:t>
            </a:r>
            <a:r>
              <a:rPr lang="fr-FR" dirty="0" err="1"/>
              <a:t>than</a:t>
            </a:r>
            <a:r>
              <a:rPr lang="fr-FR" dirty="0"/>
              <a:t> mine. You </a:t>
            </a:r>
            <a:r>
              <a:rPr lang="fr-FR" dirty="0" err="1"/>
              <a:t>don't</a:t>
            </a:r>
            <a:r>
              <a:rPr lang="fr-FR" dirty="0"/>
              <a:t> </a:t>
            </a:r>
            <a:r>
              <a:rPr lang="fr-FR" dirty="0" err="1"/>
              <a:t>get</a:t>
            </a:r>
            <a:r>
              <a:rPr lang="fr-FR" dirty="0"/>
              <a:t> </a:t>
            </a:r>
            <a:r>
              <a:rPr lang="fr-FR" dirty="0" err="1"/>
              <a:t>sick</a:t>
            </a:r>
            <a:r>
              <a:rPr lang="fr-FR" dirty="0"/>
              <a:t>, I do. </a:t>
            </a:r>
            <a:r>
              <a:rPr lang="fr-FR" dirty="0" err="1"/>
              <a:t>That's</a:t>
            </a:r>
            <a:r>
              <a:rPr lang="fr-FR" dirty="0"/>
              <a:t> </a:t>
            </a:r>
            <a:r>
              <a:rPr lang="fr-FR" dirty="0" err="1"/>
              <a:t>also</a:t>
            </a:r>
            <a:r>
              <a:rPr lang="fr-FR" dirty="0"/>
              <a:t> </a:t>
            </a:r>
            <a:r>
              <a:rPr lang="fr-FR" dirty="0" err="1"/>
              <a:t>clear</a:t>
            </a:r>
            <a:r>
              <a:rPr lang="fr-FR" dirty="0"/>
              <a:t>. But for </a:t>
            </a:r>
            <a:r>
              <a:rPr lang="fr-FR" dirty="0" err="1"/>
              <a:t>some</a:t>
            </a:r>
            <a:r>
              <a:rPr lang="fr-FR" dirty="0"/>
              <a:t> </a:t>
            </a:r>
            <a:r>
              <a:rPr lang="fr-FR" dirty="0" err="1"/>
              <a:t>reason</a:t>
            </a:r>
            <a:r>
              <a:rPr lang="fr-FR" dirty="0"/>
              <a:t>, </a:t>
            </a:r>
            <a:r>
              <a:rPr lang="fr-FR" dirty="0" err="1"/>
              <a:t>you</a:t>
            </a:r>
            <a:r>
              <a:rPr lang="fr-FR" dirty="0"/>
              <a:t> and I </a:t>
            </a:r>
            <a:r>
              <a:rPr lang="fr-FR" dirty="0" err="1"/>
              <a:t>react</a:t>
            </a:r>
            <a:r>
              <a:rPr lang="fr-FR" dirty="0"/>
              <a:t> the exact </a:t>
            </a:r>
            <a:r>
              <a:rPr lang="fr-FR" dirty="0" err="1"/>
              <a:t>same</a:t>
            </a:r>
            <a:r>
              <a:rPr lang="fr-FR" dirty="0"/>
              <a:t> </a:t>
            </a:r>
            <a:r>
              <a:rPr lang="fr-FR" dirty="0" err="1"/>
              <a:t>way</a:t>
            </a:r>
            <a:r>
              <a:rPr lang="fr-FR" dirty="0"/>
              <a:t> to water. </a:t>
            </a:r>
            <a:r>
              <a:rPr lang="fr-FR" dirty="0" err="1"/>
              <a:t>We</a:t>
            </a:r>
            <a:r>
              <a:rPr lang="fr-FR" dirty="0"/>
              <a:t> </a:t>
            </a:r>
            <a:r>
              <a:rPr lang="fr-FR" dirty="0" err="1"/>
              <a:t>swallow</a:t>
            </a:r>
            <a:r>
              <a:rPr lang="fr-FR" dirty="0"/>
              <a:t> </a:t>
            </a:r>
            <a:r>
              <a:rPr lang="fr-FR" dirty="0" err="1"/>
              <a:t>it</a:t>
            </a:r>
            <a:r>
              <a:rPr lang="fr-FR" dirty="0"/>
              <a:t> </a:t>
            </a:r>
            <a:r>
              <a:rPr lang="fr-FR" dirty="0" err="1"/>
              <a:t>too</a:t>
            </a:r>
            <a:r>
              <a:rPr lang="fr-FR" dirty="0"/>
              <a:t> </a:t>
            </a:r>
            <a:r>
              <a:rPr lang="fr-FR" dirty="0" err="1"/>
              <a:t>fast</a:t>
            </a:r>
            <a:r>
              <a:rPr lang="fr-FR" dirty="0"/>
              <a:t>, </a:t>
            </a:r>
            <a:r>
              <a:rPr lang="fr-FR" dirty="0" err="1"/>
              <a:t>we</a:t>
            </a:r>
            <a:r>
              <a:rPr lang="fr-FR" dirty="0"/>
              <a:t> choke. </a:t>
            </a:r>
            <a:r>
              <a:rPr lang="fr-FR" dirty="0" err="1"/>
              <a:t>We</a:t>
            </a:r>
            <a:r>
              <a:rPr lang="fr-FR" dirty="0"/>
              <a:t> </a:t>
            </a:r>
            <a:r>
              <a:rPr lang="fr-FR" dirty="0" err="1"/>
              <a:t>get</a:t>
            </a:r>
            <a:r>
              <a:rPr lang="fr-FR" dirty="0"/>
              <a:t> </a:t>
            </a:r>
            <a:r>
              <a:rPr lang="fr-FR" dirty="0" err="1"/>
              <a:t>some</a:t>
            </a:r>
            <a:r>
              <a:rPr lang="fr-FR" dirty="0"/>
              <a:t> in </a:t>
            </a:r>
            <a:r>
              <a:rPr lang="fr-FR" dirty="0" err="1"/>
              <a:t>our</a:t>
            </a:r>
            <a:r>
              <a:rPr lang="fr-FR" dirty="0"/>
              <a:t> </a:t>
            </a:r>
            <a:r>
              <a:rPr lang="fr-FR" dirty="0" err="1"/>
              <a:t>lungs</a:t>
            </a:r>
            <a:r>
              <a:rPr lang="fr-FR" dirty="0"/>
              <a:t>, </a:t>
            </a:r>
            <a:r>
              <a:rPr lang="fr-FR" dirty="0" err="1"/>
              <a:t>we</a:t>
            </a:r>
            <a:r>
              <a:rPr lang="fr-FR" dirty="0"/>
              <a:t> </a:t>
            </a:r>
            <a:r>
              <a:rPr lang="fr-FR" dirty="0" err="1"/>
              <a:t>drown</a:t>
            </a:r>
            <a:r>
              <a:rPr lang="fr-FR" dirty="0"/>
              <a:t>. </a:t>
            </a:r>
            <a:r>
              <a:rPr lang="fr-FR" dirty="0" err="1"/>
              <a:t>However</a:t>
            </a:r>
            <a:r>
              <a:rPr lang="fr-FR" dirty="0"/>
              <a:t> </a:t>
            </a:r>
            <a:r>
              <a:rPr lang="fr-FR" dirty="0" err="1"/>
              <a:t>unreal</a:t>
            </a:r>
            <a:r>
              <a:rPr lang="fr-FR" dirty="0"/>
              <a:t> </a:t>
            </a:r>
            <a:r>
              <a:rPr lang="fr-FR" dirty="0" err="1"/>
              <a:t>it</a:t>
            </a:r>
            <a:r>
              <a:rPr lang="fr-FR" dirty="0"/>
              <a:t> </a:t>
            </a:r>
            <a:r>
              <a:rPr lang="fr-FR" dirty="0" err="1"/>
              <a:t>may</a:t>
            </a:r>
            <a:r>
              <a:rPr lang="fr-FR" dirty="0"/>
              <a:t> </a:t>
            </a:r>
            <a:r>
              <a:rPr lang="fr-FR" dirty="0" err="1"/>
              <a:t>seem</a:t>
            </a:r>
            <a:r>
              <a:rPr lang="fr-FR" dirty="0"/>
              <a:t>, </a:t>
            </a:r>
            <a:r>
              <a:rPr lang="fr-FR" dirty="0" err="1"/>
              <a:t>we</a:t>
            </a:r>
            <a:r>
              <a:rPr lang="fr-FR" dirty="0"/>
              <a:t> are </a:t>
            </a:r>
            <a:r>
              <a:rPr lang="fr-FR" dirty="0" err="1"/>
              <a:t>connected</a:t>
            </a:r>
            <a:r>
              <a:rPr lang="fr-FR" dirty="0"/>
              <a:t>, </a:t>
            </a:r>
            <a:r>
              <a:rPr lang="fr-FR" dirty="0" err="1"/>
              <a:t>you</a:t>
            </a:r>
            <a:r>
              <a:rPr lang="fr-FR" dirty="0"/>
              <a:t> and I. </a:t>
            </a:r>
            <a:r>
              <a:rPr lang="fr-FR" dirty="0" err="1"/>
              <a:t>We're</a:t>
            </a:r>
            <a:r>
              <a:rPr lang="fr-FR" dirty="0"/>
              <a:t> on the </a:t>
            </a:r>
            <a:r>
              <a:rPr lang="fr-FR" dirty="0" err="1"/>
              <a:t>same</a:t>
            </a:r>
            <a:r>
              <a:rPr lang="fr-FR" dirty="0"/>
              <a:t> </a:t>
            </a:r>
            <a:r>
              <a:rPr lang="fr-FR" dirty="0" err="1"/>
              <a:t>curve</a:t>
            </a:r>
            <a:r>
              <a:rPr lang="fr-FR" dirty="0"/>
              <a:t>, </a:t>
            </a:r>
            <a:r>
              <a:rPr lang="fr-FR" dirty="0" err="1"/>
              <a:t>just</a:t>
            </a:r>
            <a:r>
              <a:rPr lang="fr-FR" dirty="0"/>
              <a:t> on opposite ends.</a:t>
            </a:r>
          </a:p>
          <a:p>
            <a:pPr lvl="0"/>
            <a:endParaRPr lang="fr-FR" dirty="0"/>
          </a:p>
        </p:txBody>
      </p:sp>
      <p:graphicFrame>
        <p:nvGraphicFramePr>
          <p:cNvPr id="7" name="Graphique 6">
            <a:extLst>
              <a:ext uri="{FF2B5EF4-FFF2-40B4-BE49-F238E27FC236}">
                <a16:creationId xmlns="" xmlns:a16="http://schemas.microsoft.com/office/drawing/2014/main" id="{8DB65188-685D-5941-8790-99ED2299D514}"/>
              </a:ext>
            </a:extLst>
          </p:cNvPr>
          <p:cNvGraphicFramePr/>
          <p:nvPr userDrawn="1">
            <p:extLst>
              <p:ext uri="{D42A27DB-BD31-4B8C-83A1-F6EECF244321}">
                <p14:modId xmlns:p14="http://schemas.microsoft.com/office/powerpoint/2010/main" val="3233885549"/>
              </p:ext>
            </p:extLst>
          </p:nvPr>
        </p:nvGraphicFramePr>
        <p:xfrm>
          <a:off x="5899354" y="2152298"/>
          <a:ext cx="4496619" cy="3811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6601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onnée importante X4 Black">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5A55AA55-66F7-A74B-B0B7-A4A8D5E91F7B}"/>
              </a:ext>
            </a:extLst>
          </p:cNvPr>
          <p:cNvPicPr>
            <a:picLocks noChangeAspect="1"/>
          </p:cNvPicPr>
          <p:nvPr userDrawn="1"/>
        </p:nvPicPr>
        <p:blipFill>
          <a:blip r:embed="rId2"/>
          <a:stretch>
            <a:fillRect/>
          </a:stretch>
        </p:blipFill>
        <p:spPr>
          <a:xfrm>
            <a:off x="1157288" y="1770061"/>
            <a:ext cx="1640087" cy="1658939"/>
          </a:xfrm>
          <a:prstGeom prst="rect">
            <a:avLst/>
          </a:prstGeom>
        </p:spPr>
      </p:pic>
      <p:pic>
        <p:nvPicPr>
          <p:cNvPr id="5" name="Image 4">
            <a:extLst>
              <a:ext uri="{FF2B5EF4-FFF2-40B4-BE49-F238E27FC236}">
                <a16:creationId xmlns="" xmlns:a16="http://schemas.microsoft.com/office/drawing/2014/main" id="{D2F5AB50-1A2E-F044-8B2C-A35354E0F053}"/>
              </a:ext>
            </a:extLst>
          </p:cNvPr>
          <p:cNvPicPr>
            <a:picLocks noChangeAspect="1"/>
          </p:cNvPicPr>
          <p:nvPr userDrawn="1"/>
        </p:nvPicPr>
        <p:blipFill>
          <a:blip r:embed="rId2"/>
          <a:stretch>
            <a:fillRect/>
          </a:stretch>
        </p:blipFill>
        <p:spPr>
          <a:xfrm>
            <a:off x="3957564" y="1770061"/>
            <a:ext cx="1640087" cy="1658939"/>
          </a:xfrm>
          <a:prstGeom prst="rect">
            <a:avLst/>
          </a:prstGeom>
        </p:spPr>
      </p:pic>
      <p:pic>
        <p:nvPicPr>
          <p:cNvPr id="6" name="Image 5">
            <a:extLst>
              <a:ext uri="{FF2B5EF4-FFF2-40B4-BE49-F238E27FC236}">
                <a16:creationId xmlns="" xmlns:a16="http://schemas.microsoft.com/office/drawing/2014/main" id="{DFF5E6D6-8502-EB43-9190-132A4615110D}"/>
              </a:ext>
            </a:extLst>
          </p:cNvPr>
          <p:cNvPicPr>
            <a:picLocks noChangeAspect="1"/>
          </p:cNvPicPr>
          <p:nvPr userDrawn="1"/>
        </p:nvPicPr>
        <p:blipFill>
          <a:blip r:embed="rId2"/>
          <a:stretch>
            <a:fillRect/>
          </a:stretch>
        </p:blipFill>
        <p:spPr>
          <a:xfrm>
            <a:off x="6594350" y="1770061"/>
            <a:ext cx="1640087" cy="1658939"/>
          </a:xfrm>
          <a:prstGeom prst="rect">
            <a:avLst/>
          </a:prstGeom>
        </p:spPr>
      </p:pic>
      <p:pic>
        <p:nvPicPr>
          <p:cNvPr id="7" name="Image 6">
            <a:extLst>
              <a:ext uri="{FF2B5EF4-FFF2-40B4-BE49-F238E27FC236}">
                <a16:creationId xmlns="" xmlns:a16="http://schemas.microsoft.com/office/drawing/2014/main" id="{D0B548B8-F59A-EE45-B72A-F742C922EF27}"/>
              </a:ext>
            </a:extLst>
          </p:cNvPr>
          <p:cNvPicPr>
            <a:picLocks noChangeAspect="1"/>
          </p:cNvPicPr>
          <p:nvPr userDrawn="1"/>
        </p:nvPicPr>
        <p:blipFill>
          <a:blip r:embed="rId2"/>
          <a:stretch>
            <a:fillRect/>
          </a:stretch>
        </p:blipFill>
        <p:spPr>
          <a:xfrm>
            <a:off x="9394625" y="1770061"/>
            <a:ext cx="1640087" cy="1658939"/>
          </a:xfrm>
          <a:prstGeom prst="rect">
            <a:avLst/>
          </a:prstGeom>
        </p:spPr>
      </p:pic>
      <p:sp>
        <p:nvSpPr>
          <p:cNvPr id="8" name="Espace réservé du texte 3">
            <a:extLst>
              <a:ext uri="{FF2B5EF4-FFF2-40B4-BE49-F238E27FC236}">
                <a16:creationId xmlns="" xmlns:a16="http://schemas.microsoft.com/office/drawing/2014/main" id="{9D7DDE27-B8F9-984D-906C-D45033791916}"/>
              </a:ext>
            </a:extLst>
          </p:cNvPr>
          <p:cNvSpPr>
            <a:spLocks noGrp="1"/>
          </p:cNvSpPr>
          <p:nvPr>
            <p:ph type="body" sz="half" idx="15"/>
          </p:nvPr>
        </p:nvSpPr>
        <p:spPr>
          <a:xfrm>
            <a:off x="1180468" y="4221162"/>
            <a:ext cx="1438275" cy="1343025"/>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9" name="Espace réservé du texte 3">
            <a:extLst>
              <a:ext uri="{FF2B5EF4-FFF2-40B4-BE49-F238E27FC236}">
                <a16:creationId xmlns="" xmlns:a16="http://schemas.microsoft.com/office/drawing/2014/main" id="{2FC2E391-2765-F74F-B86D-4A74C435DE2E}"/>
              </a:ext>
            </a:extLst>
          </p:cNvPr>
          <p:cNvSpPr>
            <a:spLocks noGrp="1"/>
          </p:cNvSpPr>
          <p:nvPr>
            <p:ph type="body" sz="half" idx="16"/>
          </p:nvPr>
        </p:nvSpPr>
        <p:spPr>
          <a:xfrm>
            <a:off x="4058469" y="4221161"/>
            <a:ext cx="1438275" cy="1343025"/>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0" name="Espace réservé du texte 3">
            <a:extLst>
              <a:ext uri="{FF2B5EF4-FFF2-40B4-BE49-F238E27FC236}">
                <a16:creationId xmlns="" xmlns:a16="http://schemas.microsoft.com/office/drawing/2014/main" id="{462A0EC0-572D-B748-B534-0FC86D9D0F5A}"/>
              </a:ext>
            </a:extLst>
          </p:cNvPr>
          <p:cNvSpPr>
            <a:spLocks noGrp="1"/>
          </p:cNvSpPr>
          <p:nvPr>
            <p:ph type="body" sz="half" idx="17"/>
          </p:nvPr>
        </p:nvSpPr>
        <p:spPr>
          <a:xfrm>
            <a:off x="6776999" y="4221159"/>
            <a:ext cx="1438275" cy="1343025"/>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1" name="Espace réservé du texte 3">
            <a:extLst>
              <a:ext uri="{FF2B5EF4-FFF2-40B4-BE49-F238E27FC236}">
                <a16:creationId xmlns="" xmlns:a16="http://schemas.microsoft.com/office/drawing/2014/main" id="{9DEAB1C1-69FD-7644-9814-27BE2DE8893C}"/>
              </a:ext>
            </a:extLst>
          </p:cNvPr>
          <p:cNvSpPr>
            <a:spLocks noGrp="1"/>
          </p:cNvSpPr>
          <p:nvPr>
            <p:ph type="body" sz="half" idx="18"/>
          </p:nvPr>
        </p:nvSpPr>
        <p:spPr>
          <a:xfrm>
            <a:off x="9495530" y="4221160"/>
            <a:ext cx="1438275" cy="1343025"/>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2" name="Titre 1">
            <a:extLst>
              <a:ext uri="{FF2B5EF4-FFF2-40B4-BE49-F238E27FC236}">
                <a16:creationId xmlns="" xmlns:a16="http://schemas.microsoft.com/office/drawing/2014/main" id="{D2CA27C4-D5F7-CE41-AFC8-A3216DD3E41C}"/>
              </a:ext>
            </a:extLst>
          </p:cNvPr>
          <p:cNvSpPr>
            <a:spLocks noGrp="1"/>
          </p:cNvSpPr>
          <p:nvPr>
            <p:ph type="title" hasCustomPrompt="1"/>
          </p:nvPr>
        </p:nvSpPr>
        <p:spPr>
          <a:xfrm>
            <a:off x="496888" y="257175"/>
            <a:ext cx="5961062" cy="785812"/>
          </a:xfrm>
          <a:prstGeom prst="rect">
            <a:avLst/>
          </a:prstGeom>
          <a:noFill/>
        </p:spPr>
        <p:txBody>
          <a:bodyPr anchor="b"/>
          <a:lstStyle>
            <a:lvl1pPr>
              <a:defRPr sz="3200">
                <a:solidFill>
                  <a:schemeClr val="bg1"/>
                </a:solidFill>
                <a:latin typeface="Montserrat" pitchFamily="2" charset="77"/>
              </a:defRPr>
            </a:lvl1pPr>
          </a:lstStyle>
          <a:p>
            <a:r>
              <a:rPr lang="fr-FR" dirty="0"/>
              <a:t>Titre</a:t>
            </a:r>
          </a:p>
        </p:txBody>
      </p:sp>
    </p:spTree>
    <p:extLst>
      <p:ext uri="{BB962C8B-B14F-4D97-AF65-F5344CB8AC3E}">
        <p14:creationId xmlns:p14="http://schemas.microsoft.com/office/powerpoint/2010/main" val="2962091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int clefs X4 Black">
    <p:spTree>
      <p:nvGrpSpPr>
        <p:cNvPr id="1" name=""/>
        <p:cNvGrpSpPr/>
        <p:nvPr/>
      </p:nvGrpSpPr>
      <p:grpSpPr>
        <a:xfrm>
          <a:off x="0" y="0"/>
          <a:ext cx="0" cy="0"/>
          <a:chOff x="0" y="0"/>
          <a:chExt cx="0" cy="0"/>
        </a:xfrm>
      </p:grpSpPr>
      <p:sp>
        <p:nvSpPr>
          <p:cNvPr id="13" name="object 4">
            <a:extLst>
              <a:ext uri="{FF2B5EF4-FFF2-40B4-BE49-F238E27FC236}">
                <a16:creationId xmlns="" xmlns:a16="http://schemas.microsoft.com/office/drawing/2014/main" id="{41453E34-522F-3F4D-BB46-898829C21254}"/>
              </a:ext>
            </a:extLst>
          </p:cNvPr>
          <p:cNvSpPr/>
          <p:nvPr userDrawn="1"/>
        </p:nvSpPr>
        <p:spPr>
          <a:xfrm>
            <a:off x="8672626" y="1235358"/>
            <a:ext cx="3373120" cy="4557395"/>
          </a:xfrm>
          <a:custGeom>
            <a:avLst/>
            <a:gdLst/>
            <a:ahLst/>
            <a:cxnLst/>
            <a:rect l="l" t="t" r="r" b="b"/>
            <a:pathLst>
              <a:path w="3373120" h="4557395">
                <a:moveTo>
                  <a:pt x="1310398" y="1996008"/>
                </a:moveTo>
                <a:lnTo>
                  <a:pt x="1302981" y="1952282"/>
                </a:lnTo>
                <a:lnTo>
                  <a:pt x="1282661" y="1915464"/>
                </a:lnTo>
                <a:lnTo>
                  <a:pt x="1252308" y="1887474"/>
                </a:lnTo>
                <a:lnTo>
                  <a:pt x="1214805" y="1870214"/>
                </a:lnTo>
                <a:lnTo>
                  <a:pt x="1172997" y="1865630"/>
                </a:lnTo>
                <a:lnTo>
                  <a:pt x="1129792" y="1875612"/>
                </a:lnTo>
                <a:lnTo>
                  <a:pt x="80645" y="2312746"/>
                </a:lnTo>
                <a:lnTo>
                  <a:pt x="47612" y="2332698"/>
                </a:lnTo>
                <a:lnTo>
                  <a:pt x="6083" y="2394953"/>
                </a:lnTo>
                <a:lnTo>
                  <a:pt x="368" y="2433129"/>
                </a:lnTo>
                <a:lnTo>
                  <a:pt x="0" y="4426877"/>
                </a:lnTo>
                <a:lnTo>
                  <a:pt x="10236" y="4477651"/>
                </a:lnTo>
                <a:lnTo>
                  <a:pt x="38188" y="4519117"/>
                </a:lnTo>
                <a:lnTo>
                  <a:pt x="79654" y="4547070"/>
                </a:lnTo>
                <a:lnTo>
                  <a:pt x="130441" y="4557331"/>
                </a:lnTo>
                <a:lnTo>
                  <a:pt x="1179957" y="4557331"/>
                </a:lnTo>
                <a:lnTo>
                  <a:pt x="1230718" y="4547082"/>
                </a:lnTo>
                <a:lnTo>
                  <a:pt x="1272184" y="4519130"/>
                </a:lnTo>
                <a:lnTo>
                  <a:pt x="1300137" y="4477664"/>
                </a:lnTo>
                <a:lnTo>
                  <a:pt x="1310398" y="4426890"/>
                </a:lnTo>
                <a:lnTo>
                  <a:pt x="1310398" y="1996008"/>
                </a:lnTo>
                <a:close/>
              </a:path>
              <a:path w="3373120" h="4557395">
                <a:moveTo>
                  <a:pt x="3372878" y="1314602"/>
                </a:moveTo>
                <a:lnTo>
                  <a:pt x="3354197" y="1247330"/>
                </a:lnTo>
                <a:lnTo>
                  <a:pt x="3303524" y="1199337"/>
                </a:lnTo>
                <a:lnTo>
                  <a:pt x="2723426" y="891946"/>
                </a:lnTo>
                <a:lnTo>
                  <a:pt x="2679065" y="877658"/>
                </a:lnTo>
                <a:lnTo>
                  <a:pt x="2635148" y="879513"/>
                </a:lnTo>
                <a:lnTo>
                  <a:pt x="2595067" y="895426"/>
                </a:lnTo>
                <a:lnTo>
                  <a:pt x="2562237" y="923378"/>
                </a:lnTo>
                <a:lnTo>
                  <a:pt x="2540038" y="961313"/>
                </a:lnTo>
                <a:lnTo>
                  <a:pt x="2531884" y="1007186"/>
                </a:lnTo>
                <a:lnTo>
                  <a:pt x="2531884" y="3798595"/>
                </a:lnTo>
                <a:lnTo>
                  <a:pt x="2373757" y="3798595"/>
                </a:lnTo>
                <a:lnTo>
                  <a:pt x="2373757" y="130543"/>
                </a:lnTo>
                <a:lnTo>
                  <a:pt x="2366619" y="87642"/>
                </a:lnTo>
                <a:lnTo>
                  <a:pt x="2347010" y="51269"/>
                </a:lnTo>
                <a:lnTo>
                  <a:pt x="2317610" y="23304"/>
                </a:lnTo>
                <a:lnTo>
                  <a:pt x="2281097" y="5600"/>
                </a:lnTo>
                <a:lnTo>
                  <a:pt x="2240165" y="0"/>
                </a:lnTo>
                <a:lnTo>
                  <a:pt x="2197506" y="8394"/>
                </a:lnTo>
                <a:lnTo>
                  <a:pt x="1395018" y="309448"/>
                </a:lnTo>
                <a:lnTo>
                  <a:pt x="1360322" y="328942"/>
                </a:lnTo>
                <a:lnTo>
                  <a:pt x="1333614" y="357289"/>
                </a:lnTo>
                <a:lnTo>
                  <a:pt x="1316456" y="392239"/>
                </a:lnTo>
                <a:lnTo>
                  <a:pt x="1310398" y="431584"/>
                </a:lnTo>
                <a:lnTo>
                  <a:pt x="1310398" y="936675"/>
                </a:lnTo>
                <a:lnTo>
                  <a:pt x="1304645" y="974991"/>
                </a:lnTo>
                <a:lnTo>
                  <a:pt x="1288326" y="1009256"/>
                </a:lnTo>
                <a:lnTo>
                  <a:pt x="1262849" y="1037399"/>
                </a:lnTo>
                <a:lnTo>
                  <a:pt x="1229588" y="1057300"/>
                </a:lnTo>
                <a:lnTo>
                  <a:pt x="779780" y="1242390"/>
                </a:lnTo>
                <a:lnTo>
                  <a:pt x="746531" y="1262278"/>
                </a:lnTo>
                <a:lnTo>
                  <a:pt x="721042" y="1290408"/>
                </a:lnTo>
                <a:lnTo>
                  <a:pt x="704723" y="1324686"/>
                </a:lnTo>
                <a:lnTo>
                  <a:pt x="698982" y="1363014"/>
                </a:lnTo>
                <a:lnTo>
                  <a:pt x="698982" y="1753374"/>
                </a:lnTo>
                <a:lnTo>
                  <a:pt x="706475" y="1797342"/>
                </a:lnTo>
                <a:lnTo>
                  <a:pt x="726998" y="1834299"/>
                </a:lnTo>
                <a:lnTo>
                  <a:pt x="757643" y="1862289"/>
                </a:lnTo>
                <a:lnTo>
                  <a:pt x="795451" y="1879409"/>
                </a:lnTo>
                <a:lnTo>
                  <a:pt x="837501" y="1883702"/>
                </a:lnTo>
                <a:lnTo>
                  <a:pt x="880872" y="1873250"/>
                </a:lnTo>
                <a:lnTo>
                  <a:pt x="1226477" y="1724952"/>
                </a:lnTo>
                <a:lnTo>
                  <a:pt x="1265339" y="1714982"/>
                </a:lnTo>
                <a:lnTo>
                  <a:pt x="1304518" y="1717128"/>
                </a:lnTo>
                <a:lnTo>
                  <a:pt x="1341310" y="1730806"/>
                </a:lnTo>
                <a:lnTo>
                  <a:pt x="1372958" y="1755482"/>
                </a:lnTo>
                <a:lnTo>
                  <a:pt x="1788477" y="2197557"/>
                </a:lnTo>
                <a:lnTo>
                  <a:pt x="1814703" y="2238845"/>
                </a:lnTo>
                <a:lnTo>
                  <a:pt x="1823885" y="2286901"/>
                </a:lnTo>
                <a:lnTo>
                  <a:pt x="1823885" y="4426902"/>
                </a:lnTo>
                <a:lnTo>
                  <a:pt x="1834134" y="4477664"/>
                </a:lnTo>
                <a:lnTo>
                  <a:pt x="1862086" y="4519130"/>
                </a:lnTo>
                <a:lnTo>
                  <a:pt x="1903552" y="4547082"/>
                </a:lnTo>
                <a:lnTo>
                  <a:pt x="1954326" y="4557344"/>
                </a:lnTo>
                <a:lnTo>
                  <a:pt x="3242437" y="4557344"/>
                </a:lnTo>
                <a:lnTo>
                  <a:pt x="3293211" y="4547082"/>
                </a:lnTo>
                <a:lnTo>
                  <a:pt x="3334677" y="4519130"/>
                </a:lnTo>
                <a:lnTo>
                  <a:pt x="3362629" y="4477664"/>
                </a:lnTo>
                <a:lnTo>
                  <a:pt x="3372878" y="4426902"/>
                </a:lnTo>
                <a:lnTo>
                  <a:pt x="3372878" y="1314602"/>
                </a:lnTo>
                <a:close/>
              </a:path>
            </a:pathLst>
          </a:custGeom>
          <a:gradFill flip="none" rotWithShape="1">
            <a:gsLst>
              <a:gs pos="0">
                <a:schemeClr val="bg1"/>
              </a:gs>
              <a:gs pos="86000">
                <a:schemeClr val="accent1">
                  <a:lumMod val="0"/>
                  <a:lumOff val="100000"/>
                  <a:alpha val="0"/>
                </a:schemeClr>
              </a:gs>
            </a:gsLst>
            <a:lin ang="10800000" scaled="1"/>
            <a:tileRect/>
          </a:gra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4" name="Espace réservé du texte 13">
            <a:extLst>
              <a:ext uri="{FF2B5EF4-FFF2-40B4-BE49-F238E27FC236}">
                <a16:creationId xmlns="" xmlns:a16="http://schemas.microsoft.com/office/drawing/2014/main" id="{431CEE2C-FAC3-954C-A35C-FBA0D4C7263E}"/>
              </a:ext>
            </a:extLst>
          </p:cNvPr>
          <p:cNvSpPr>
            <a:spLocks noGrp="1"/>
          </p:cNvSpPr>
          <p:nvPr>
            <p:ph type="body" sz="quarter" idx="11"/>
          </p:nvPr>
        </p:nvSpPr>
        <p:spPr>
          <a:xfrm>
            <a:off x="688975" y="3676231"/>
            <a:ext cx="3643182"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5" name="Espace réservé du texte 13">
            <a:extLst>
              <a:ext uri="{FF2B5EF4-FFF2-40B4-BE49-F238E27FC236}">
                <a16:creationId xmlns="" xmlns:a16="http://schemas.microsoft.com/office/drawing/2014/main" id="{BB4322DC-8C5A-D347-86E8-49E4B05C1C29}"/>
              </a:ext>
            </a:extLst>
          </p:cNvPr>
          <p:cNvSpPr>
            <a:spLocks noGrp="1"/>
          </p:cNvSpPr>
          <p:nvPr>
            <p:ph type="body" sz="quarter" idx="14"/>
          </p:nvPr>
        </p:nvSpPr>
        <p:spPr>
          <a:xfrm>
            <a:off x="688975" y="5229261"/>
            <a:ext cx="3643182"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6" name="Espace réservé du texte 13">
            <a:extLst>
              <a:ext uri="{FF2B5EF4-FFF2-40B4-BE49-F238E27FC236}">
                <a16:creationId xmlns="" xmlns:a16="http://schemas.microsoft.com/office/drawing/2014/main" id="{0854994B-E784-5B47-8C3D-9957944FF153}"/>
              </a:ext>
            </a:extLst>
          </p:cNvPr>
          <p:cNvSpPr>
            <a:spLocks noGrp="1"/>
          </p:cNvSpPr>
          <p:nvPr>
            <p:ph type="body" sz="quarter" idx="15"/>
          </p:nvPr>
        </p:nvSpPr>
        <p:spPr>
          <a:xfrm>
            <a:off x="688975" y="2174994"/>
            <a:ext cx="3643182"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7" name="Espace réservé du texte 13">
            <a:extLst>
              <a:ext uri="{FF2B5EF4-FFF2-40B4-BE49-F238E27FC236}">
                <a16:creationId xmlns="" xmlns:a16="http://schemas.microsoft.com/office/drawing/2014/main" id="{547D5983-9CBC-C241-8408-A011C51D783B}"/>
              </a:ext>
            </a:extLst>
          </p:cNvPr>
          <p:cNvSpPr>
            <a:spLocks noGrp="1"/>
          </p:cNvSpPr>
          <p:nvPr>
            <p:ph type="body" sz="quarter" idx="16"/>
          </p:nvPr>
        </p:nvSpPr>
        <p:spPr>
          <a:xfrm>
            <a:off x="688975" y="621964"/>
            <a:ext cx="3643182"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8" name="Espace réservé du texte 13">
            <a:extLst>
              <a:ext uri="{FF2B5EF4-FFF2-40B4-BE49-F238E27FC236}">
                <a16:creationId xmlns="" xmlns:a16="http://schemas.microsoft.com/office/drawing/2014/main" id="{33FF2840-43F4-0748-BFFA-5BED0A20F7E4}"/>
              </a:ext>
            </a:extLst>
          </p:cNvPr>
          <p:cNvSpPr>
            <a:spLocks noGrp="1"/>
          </p:cNvSpPr>
          <p:nvPr>
            <p:ph type="body" sz="quarter" idx="17"/>
          </p:nvPr>
        </p:nvSpPr>
        <p:spPr>
          <a:xfrm>
            <a:off x="5233493" y="5229261"/>
            <a:ext cx="6483638"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9" name="Espace réservé du texte 13">
            <a:extLst>
              <a:ext uri="{FF2B5EF4-FFF2-40B4-BE49-F238E27FC236}">
                <a16:creationId xmlns="" xmlns:a16="http://schemas.microsoft.com/office/drawing/2014/main" id="{6C32D0DE-9013-6F43-B69A-4C41E1EC4A4D}"/>
              </a:ext>
            </a:extLst>
          </p:cNvPr>
          <p:cNvSpPr>
            <a:spLocks noGrp="1"/>
          </p:cNvSpPr>
          <p:nvPr>
            <p:ph type="body" sz="quarter" idx="18"/>
          </p:nvPr>
        </p:nvSpPr>
        <p:spPr>
          <a:xfrm>
            <a:off x="5233493" y="3676231"/>
            <a:ext cx="6483638"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20" name="Espace réservé du texte 13">
            <a:extLst>
              <a:ext uri="{FF2B5EF4-FFF2-40B4-BE49-F238E27FC236}">
                <a16:creationId xmlns="" xmlns:a16="http://schemas.microsoft.com/office/drawing/2014/main" id="{DD753B74-17B0-A24B-9D61-F4FDB0DD405B}"/>
              </a:ext>
            </a:extLst>
          </p:cNvPr>
          <p:cNvSpPr>
            <a:spLocks noGrp="1"/>
          </p:cNvSpPr>
          <p:nvPr>
            <p:ph type="body" sz="quarter" idx="19"/>
          </p:nvPr>
        </p:nvSpPr>
        <p:spPr>
          <a:xfrm>
            <a:off x="5233493" y="2069033"/>
            <a:ext cx="6483638"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21" name="Espace réservé du texte 13">
            <a:extLst>
              <a:ext uri="{FF2B5EF4-FFF2-40B4-BE49-F238E27FC236}">
                <a16:creationId xmlns="" xmlns:a16="http://schemas.microsoft.com/office/drawing/2014/main" id="{665AB049-8207-F64B-B792-9146ED5E44FA}"/>
              </a:ext>
            </a:extLst>
          </p:cNvPr>
          <p:cNvSpPr>
            <a:spLocks noGrp="1"/>
          </p:cNvSpPr>
          <p:nvPr>
            <p:ph type="body" sz="quarter" idx="20"/>
          </p:nvPr>
        </p:nvSpPr>
        <p:spPr>
          <a:xfrm>
            <a:off x="5198516" y="621964"/>
            <a:ext cx="6483638" cy="1085345"/>
          </a:xfrm>
          <a:prstGeom prst="rect">
            <a:avLst/>
          </a:prstGeom>
        </p:spPr>
        <p:txBody>
          <a:bodyPr/>
          <a:lstStyle>
            <a:lvl1pPr>
              <a:defRPr sz="2400">
                <a:solidFill>
                  <a:schemeClr val="bg1"/>
                </a:solidFill>
                <a:latin typeface="Poppins" pitchFamily="2" charset="77"/>
                <a:cs typeface="Poppins" pitchFamily="2" charset="77"/>
              </a:defRPr>
            </a:lvl1pPr>
          </a:lstStyle>
          <a:p>
            <a:pPr lvl="0"/>
            <a:r>
              <a:rPr lang="fr-FR" dirty="0"/>
              <a:t>Cliquez pour modifier les styles du texte du masque</a:t>
            </a:r>
          </a:p>
        </p:txBody>
      </p:sp>
    </p:spTree>
    <p:extLst>
      <p:ext uri="{BB962C8B-B14F-4D97-AF65-F5344CB8AC3E}">
        <p14:creationId xmlns:p14="http://schemas.microsoft.com/office/powerpoint/2010/main" val="2152125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 Largeur Black">
    <p:spTree>
      <p:nvGrpSpPr>
        <p:cNvPr id="1" name=""/>
        <p:cNvGrpSpPr/>
        <p:nvPr/>
      </p:nvGrpSpPr>
      <p:grpSpPr>
        <a:xfrm>
          <a:off x="0" y="0"/>
          <a:ext cx="0" cy="0"/>
          <a:chOff x="0" y="0"/>
          <a:chExt cx="0" cy="0"/>
        </a:xfrm>
      </p:grpSpPr>
      <p:sp>
        <p:nvSpPr>
          <p:cNvPr id="11" name="Titre 1">
            <a:extLst>
              <a:ext uri="{FF2B5EF4-FFF2-40B4-BE49-F238E27FC236}">
                <a16:creationId xmlns="" xmlns:a16="http://schemas.microsoft.com/office/drawing/2014/main" id="{0E302C40-2C02-A546-9F04-97CE9C29ED14}"/>
              </a:ext>
            </a:extLst>
          </p:cNvPr>
          <p:cNvSpPr>
            <a:spLocks noGrp="1"/>
          </p:cNvSpPr>
          <p:nvPr>
            <p:ph type="title" hasCustomPrompt="1"/>
          </p:nvPr>
        </p:nvSpPr>
        <p:spPr>
          <a:xfrm>
            <a:off x="839788" y="365126"/>
            <a:ext cx="3427412" cy="654264"/>
          </a:xfrm>
          <a:prstGeom prst="rect">
            <a:avLst/>
          </a:prstGeom>
        </p:spPr>
        <p:txBody>
          <a:bodyPr/>
          <a:lstStyle>
            <a:lvl1pPr>
              <a:defRPr>
                <a:solidFill>
                  <a:schemeClr val="bg1"/>
                </a:solidFill>
                <a:latin typeface="Poppins" pitchFamily="2" charset="77"/>
                <a:cs typeface="Poppins" pitchFamily="2" charset="77"/>
              </a:defRPr>
            </a:lvl1pPr>
          </a:lstStyle>
          <a:p>
            <a:r>
              <a:rPr lang="fr-FR" dirty="0"/>
              <a:t>Titre</a:t>
            </a:r>
          </a:p>
        </p:txBody>
      </p:sp>
      <p:sp>
        <p:nvSpPr>
          <p:cNvPr id="12" name="Espace réservé du texte 2">
            <a:extLst>
              <a:ext uri="{FF2B5EF4-FFF2-40B4-BE49-F238E27FC236}">
                <a16:creationId xmlns="" xmlns:a16="http://schemas.microsoft.com/office/drawing/2014/main" id="{D5129484-A235-1F4D-B765-4540647FFD7F}"/>
              </a:ext>
            </a:extLst>
          </p:cNvPr>
          <p:cNvSpPr>
            <a:spLocks noGrp="1"/>
          </p:cNvSpPr>
          <p:nvPr>
            <p:ph type="body" idx="1" hasCustomPrompt="1"/>
          </p:nvPr>
        </p:nvSpPr>
        <p:spPr>
          <a:xfrm>
            <a:off x="838200" y="1485561"/>
            <a:ext cx="10515600" cy="1286351"/>
          </a:xfrm>
          <a:prstGeom prst="rect">
            <a:avLst/>
          </a:prstGeom>
        </p:spPr>
        <p:txBody>
          <a:bodyPr anchor="t"/>
          <a:lstStyle>
            <a:lvl1pPr marL="0" indent="0" algn="l">
              <a:lnSpc>
                <a:spcPct val="100000"/>
              </a:lnSpc>
              <a:buNone/>
              <a:defRPr sz="1050" b="0">
                <a:solidFill>
                  <a:schemeClr val="bg1"/>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Look, </a:t>
            </a:r>
            <a:r>
              <a:rPr lang="fr-FR" dirty="0" err="1"/>
              <a:t>just</a:t>
            </a:r>
            <a:r>
              <a:rPr lang="fr-FR" dirty="0"/>
              <a:t> </a:t>
            </a:r>
            <a:r>
              <a:rPr lang="fr-FR" dirty="0" err="1"/>
              <a:t>because</a:t>
            </a:r>
            <a:r>
              <a:rPr lang="fr-FR" dirty="0"/>
              <a:t> I </a:t>
            </a:r>
            <a:r>
              <a:rPr lang="fr-FR" dirty="0" err="1"/>
              <a:t>don't</a:t>
            </a:r>
            <a:r>
              <a:rPr lang="fr-FR" dirty="0"/>
              <a:t> </a:t>
            </a:r>
            <a:r>
              <a:rPr lang="fr-FR" dirty="0" err="1"/>
              <a:t>be</a:t>
            </a:r>
            <a:r>
              <a:rPr lang="fr-FR" dirty="0"/>
              <a:t> </a:t>
            </a:r>
            <a:r>
              <a:rPr lang="fr-FR" dirty="0" err="1"/>
              <a:t>givin</a:t>
            </a:r>
            <a:r>
              <a:rPr lang="fr-FR" dirty="0"/>
              <a:t>' no man a foot massage </a:t>
            </a:r>
            <a:r>
              <a:rPr lang="fr-FR" dirty="0" err="1"/>
              <a:t>don't</a:t>
            </a:r>
            <a:r>
              <a:rPr lang="fr-FR" dirty="0"/>
              <a:t> </a:t>
            </a:r>
            <a:r>
              <a:rPr lang="fr-FR" dirty="0" err="1"/>
              <a:t>make</a:t>
            </a:r>
            <a:r>
              <a:rPr lang="fr-FR" dirty="0"/>
              <a:t> </a:t>
            </a:r>
            <a:r>
              <a:rPr lang="fr-FR" dirty="0" err="1"/>
              <a:t>it</a:t>
            </a:r>
            <a:r>
              <a:rPr lang="fr-FR" dirty="0"/>
              <a:t> right for </a:t>
            </a:r>
            <a:r>
              <a:rPr lang="fr-FR" dirty="0" err="1"/>
              <a:t>Marsellus</a:t>
            </a:r>
            <a:r>
              <a:rPr lang="fr-FR" dirty="0"/>
              <a:t> to </a:t>
            </a:r>
            <a:r>
              <a:rPr lang="fr-FR" dirty="0" err="1"/>
              <a:t>throw</a:t>
            </a:r>
            <a:r>
              <a:rPr lang="fr-FR" dirty="0"/>
              <a:t> </a:t>
            </a:r>
            <a:r>
              <a:rPr lang="fr-FR" dirty="0" err="1"/>
              <a:t>Antwone</a:t>
            </a:r>
            <a:r>
              <a:rPr lang="fr-FR" dirty="0"/>
              <a:t> </a:t>
            </a:r>
            <a:r>
              <a:rPr lang="fr-FR" dirty="0" err="1"/>
              <a:t>into</a:t>
            </a:r>
            <a:r>
              <a:rPr lang="fr-FR" dirty="0"/>
              <a:t> a glass </a:t>
            </a:r>
            <a:r>
              <a:rPr lang="fr-FR" dirty="0" err="1"/>
              <a:t>motherfuckin</a:t>
            </a:r>
            <a:r>
              <a:rPr lang="fr-FR" dirty="0"/>
              <a:t>' house, </a:t>
            </a:r>
            <a:r>
              <a:rPr lang="fr-FR" dirty="0" err="1"/>
              <a:t>fuckin</a:t>
            </a:r>
            <a:r>
              <a:rPr lang="fr-FR" dirty="0"/>
              <a:t>' up the </a:t>
            </a:r>
            <a:r>
              <a:rPr lang="fr-FR" dirty="0" err="1"/>
              <a:t>way</a:t>
            </a:r>
            <a:r>
              <a:rPr lang="fr-FR" dirty="0"/>
              <a:t> the </a:t>
            </a:r>
            <a:r>
              <a:rPr lang="fr-FR" dirty="0" err="1"/>
              <a:t>nigger</a:t>
            </a:r>
            <a:r>
              <a:rPr lang="fr-FR" dirty="0"/>
              <a:t> </a:t>
            </a:r>
            <a:r>
              <a:rPr lang="fr-FR" dirty="0" err="1"/>
              <a:t>talks</a:t>
            </a:r>
            <a:r>
              <a:rPr lang="fr-FR" dirty="0"/>
              <a:t>. </a:t>
            </a:r>
            <a:r>
              <a:rPr lang="fr-FR" dirty="0" err="1"/>
              <a:t>Motherfucker</a:t>
            </a:r>
            <a:r>
              <a:rPr lang="fr-FR" dirty="0"/>
              <a:t> do </a:t>
            </a:r>
            <a:r>
              <a:rPr lang="fr-FR" dirty="0" err="1"/>
              <a:t>that</a:t>
            </a:r>
            <a:r>
              <a:rPr lang="fr-FR" dirty="0"/>
              <a:t> shit to me, </a:t>
            </a:r>
            <a:r>
              <a:rPr lang="fr-FR" dirty="0" err="1"/>
              <a:t>he</a:t>
            </a:r>
            <a:r>
              <a:rPr lang="fr-FR" dirty="0"/>
              <a:t> </a:t>
            </a:r>
            <a:r>
              <a:rPr lang="fr-FR" dirty="0" err="1"/>
              <a:t>better</a:t>
            </a:r>
            <a:r>
              <a:rPr lang="fr-FR" dirty="0"/>
              <a:t> </a:t>
            </a:r>
            <a:r>
              <a:rPr lang="fr-FR" dirty="0" err="1"/>
              <a:t>paralyze</a:t>
            </a:r>
            <a:r>
              <a:rPr lang="fr-FR" dirty="0"/>
              <a:t> </a:t>
            </a:r>
            <a:r>
              <a:rPr lang="fr-FR" dirty="0" err="1"/>
              <a:t>my</a:t>
            </a:r>
            <a:r>
              <a:rPr lang="fr-FR" dirty="0"/>
              <a:t> </a:t>
            </a:r>
            <a:r>
              <a:rPr lang="fr-FR" dirty="0" err="1"/>
              <a:t>ass</a:t>
            </a:r>
            <a:r>
              <a:rPr lang="fr-FR" dirty="0"/>
              <a:t>, 'cause </a:t>
            </a:r>
            <a:r>
              <a:rPr lang="fr-FR" dirty="0" err="1"/>
              <a:t>I'll</a:t>
            </a:r>
            <a:r>
              <a:rPr lang="fr-FR" dirty="0"/>
              <a:t> </a:t>
            </a:r>
            <a:r>
              <a:rPr lang="fr-FR" dirty="0" err="1"/>
              <a:t>kill</a:t>
            </a:r>
            <a:r>
              <a:rPr lang="fr-FR" dirty="0"/>
              <a:t> the </a:t>
            </a:r>
            <a:r>
              <a:rPr lang="fr-FR" dirty="0" err="1"/>
              <a:t>motherfucker</a:t>
            </a:r>
            <a:r>
              <a:rPr lang="fr-FR" dirty="0"/>
              <a:t>, know </a:t>
            </a:r>
            <a:r>
              <a:rPr lang="fr-FR" dirty="0" err="1"/>
              <a:t>what</a:t>
            </a:r>
            <a:r>
              <a:rPr lang="fr-FR" dirty="0"/>
              <a:t> </a:t>
            </a:r>
            <a:r>
              <a:rPr lang="fr-FR" dirty="0" err="1"/>
              <a:t>I'm</a:t>
            </a:r>
            <a:r>
              <a:rPr lang="fr-FR" dirty="0"/>
              <a:t> </a:t>
            </a:r>
            <a:r>
              <a:rPr lang="fr-FR" dirty="0" err="1"/>
              <a:t>sayin</a:t>
            </a:r>
            <a:r>
              <a:rPr lang="fr-FR" dirty="0"/>
              <a:t>'?</a:t>
            </a:r>
          </a:p>
          <a:p>
            <a:pPr lvl="0"/>
            <a:r>
              <a:rPr lang="fr-FR" dirty="0" err="1"/>
              <a:t>Well</a:t>
            </a:r>
            <a:r>
              <a:rPr lang="fr-FR" dirty="0"/>
              <a:t>, the </a:t>
            </a:r>
            <a:r>
              <a:rPr lang="fr-FR" dirty="0" err="1"/>
              <a:t>way</a:t>
            </a:r>
            <a:r>
              <a:rPr lang="fr-FR" dirty="0"/>
              <a:t> </a:t>
            </a:r>
            <a:r>
              <a:rPr lang="fr-FR" dirty="0" err="1"/>
              <a:t>they</a:t>
            </a:r>
            <a:r>
              <a:rPr lang="fr-FR" dirty="0"/>
              <a:t> </a:t>
            </a:r>
            <a:r>
              <a:rPr lang="fr-FR" dirty="0" err="1"/>
              <a:t>make</a:t>
            </a:r>
            <a:r>
              <a:rPr lang="fr-FR" dirty="0"/>
              <a:t> shows </a:t>
            </a:r>
            <a:r>
              <a:rPr lang="fr-FR" dirty="0" err="1"/>
              <a:t>is</a:t>
            </a:r>
            <a:r>
              <a:rPr lang="fr-FR" dirty="0"/>
              <a:t>, </a:t>
            </a:r>
            <a:r>
              <a:rPr lang="fr-FR" dirty="0" err="1"/>
              <a:t>they</a:t>
            </a:r>
            <a:r>
              <a:rPr lang="fr-FR" dirty="0"/>
              <a:t> </a:t>
            </a:r>
            <a:r>
              <a:rPr lang="fr-FR" dirty="0" err="1"/>
              <a:t>make</a:t>
            </a:r>
            <a:r>
              <a:rPr lang="fr-FR" dirty="0"/>
              <a:t> one show. That </a:t>
            </a:r>
            <a:r>
              <a:rPr lang="fr-FR" dirty="0" err="1"/>
              <a:t>show's</a:t>
            </a:r>
            <a:r>
              <a:rPr lang="fr-FR" dirty="0"/>
              <a:t> </a:t>
            </a:r>
            <a:r>
              <a:rPr lang="fr-FR" dirty="0" err="1"/>
              <a:t>called</a:t>
            </a:r>
            <a:r>
              <a:rPr lang="fr-FR" dirty="0"/>
              <a:t> a pilot. </a:t>
            </a:r>
            <a:r>
              <a:rPr lang="fr-FR" dirty="0" err="1"/>
              <a:t>Then</a:t>
            </a:r>
            <a:r>
              <a:rPr lang="fr-FR" dirty="0"/>
              <a:t> </a:t>
            </a:r>
            <a:r>
              <a:rPr lang="fr-FR" dirty="0" err="1"/>
              <a:t>they</a:t>
            </a:r>
            <a:r>
              <a:rPr lang="fr-FR" dirty="0"/>
              <a:t> show </a:t>
            </a:r>
            <a:r>
              <a:rPr lang="fr-FR" dirty="0" err="1"/>
              <a:t>that</a:t>
            </a:r>
            <a:r>
              <a:rPr lang="fr-FR" dirty="0"/>
              <a:t> show to the people </a:t>
            </a:r>
            <a:r>
              <a:rPr lang="fr-FR" dirty="0" err="1"/>
              <a:t>who</a:t>
            </a:r>
            <a:r>
              <a:rPr lang="fr-FR" dirty="0"/>
              <a:t> </a:t>
            </a:r>
            <a:r>
              <a:rPr lang="fr-FR" dirty="0" err="1"/>
              <a:t>make</a:t>
            </a:r>
            <a:r>
              <a:rPr lang="fr-FR" dirty="0"/>
              <a:t> shows, and on the </a:t>
            </a:r>
            <a:r>
              <a:rPr lang="fr-FR" dirty="0" err="1"/>
              <a:t>strength</a:t>
            </a:r>
            <a:r>
              <a:rPr lang="fr-FR" dirty="0"/>
              <a:t> of </a:t>
            </a:r>
            <a:r>
              <a:rPr lang="fr-FR" dirty="0" err="1"/>
              <a:t>that</a:t>
            </a:r>
            <a:r>
              <a:rPr lang="fr-FR" dirty="0"/>
              <a:t> one show </a:t>
            </a:r>
            <a:r>
              <a:rPr lang="fr-FR" dirty="0" err="1"/>
              <a:t>they</a:t>
            </a:r>
            <a:r>
              <a:rPr lang="fr-FR" dirty="0"/>
              <a:t> </a:t>
            </a:r>
            <a:r>
              <a:rPr lang="fr-FR" dirty="0" err="1"/>
              <a:t>decide</a:t>
            </a:r>
            <a:r>
              <a:rPr lang="fr-FR" dirty="0"/>
              <a:t> if </a:t>
            </a:r>
            <a:r>
              <a:rPr lang="fr-FR" dirty="0" err="1"/>
              <a:t>they're</a:t>
            </a:r>
            <a:r>
              <a:rPr lang="fr-FR" dirty="0"/>
              <a:t> </a:t>
            </a:r>
            <a:r>
              <a:rPr lang="fr-FR" dirty="0" err="1"/>
              <a:t>going</a:t>
            </a:r>
            <a:r>
              <a:rPr lang="fr-FR" dirty="0"/>
              <a:t> to </a:t>
            </a:r>
            <a:r>
              <a:rPr lang="fr-FR" dirty="0" err="1"/>
              <a:t>make</a:t>
            </a:r>
            <a:r>
              <a:rPr lang="fr-FR" dirty="0"/>
              <a:t> more shows. </a:t>
            </a:r>
            <a:r>
              <a:rPr lang="fr-FR" dirty="0" err="1"/>
              <a:t>Some</a:t>
            </a:r>
            <a:r>
              <a:rPr lang="fr-FR" dirty="0"/>
              <a:t> pilots </a:t>
            </a:r>
            <a:r>
              <a:rPr lang="fr-FR" dirty="0" err="1"/>
              <a:t>get</a:t>
            </a:r>
            <a:r>
              <a:rPr lang="fr-FR" dirty="0"/>
              <a:t> </a:t>
            </a:r>
            <a:r>
              <a:rPr lang="fr-FR" dirty="0" err="1"/>
              <a:t>picked</a:t>
            </a:r>
            <a:r>
              <a:rPr lang="fr-FR" dirty="0"/>
              <a:t> and </a:t>
            </a:r>
            <a:r>
              <a:rPr lang="fr-FR" dirty="0" err="1"/>
              <a:t>become</a:t>
            </a:r>
            <a:r>
              <a:rPr lang="fr-FR" dirty="0"/>
              <a:t> </a:t>
            </a:r>
            <a:r>
              <a:rPr lang="fr-FR" dirty="0" err="1"/>
              <a:t>television</a:t>
            </a:r>
            <a:r>
              <a:rPr lang="fr-FR" dirty="0"/>
              <a:t> programs. </a:t>
            </a:r>
            <a:r>
              <a:rPr lang="fr-FR" dirty="0" err="1"/>
              <a:t>Some</a:t>
            </a:r>
            <a:r>
              <a:rPr lang="fr-FR" dirty="0"/>
              <a:t> </a:t>
            </a:r>
            <a:r>
              <a:rPr lang="fr-FR" dirty="0" err="1"/>
              <a:t>don't</a:t>
            </a:r>
            <a:r>
              <a:rPr lang="fr-FR" dirty="0"/>
              <a:t>, </a:t>
            </a:r>
            <a:r>
              <a:rPr lang="fr-FR" dirty="0" err="1"/>
              <a:t>become</a:t>
            </a:r>
            <a:r>
              <a:rPr lang="fr-FR" dirty="0"/>
              <a:t> </a:t>
            </a:r>
            <a:r>
              <a:rPr lang="fr-FR" dirty="0" err="1"/>
              <a:t>nothing</a:t>
            </a:r>
            <a:r>
              <a:rPr lang="fr-FR" dirty="0"/>
              <a:t>. </a:t>
            </a:r>
            <a:r>
              <a:rPr lang="fr-FR" dirty="0" err="1"/>
              <a:t>She</a:t>
            </a:r>
            <a:r>
              <a:rPr lang="fr-FR" dirty="0"/>
              <a:t> </a:t>
            </a:r>
            <a:r>
              <a:rPr lang="fr-FR" dirty="0" err="1"/>
              <a:t>starred</a:t>
            </a:r>
            <a:r>
              <a:rPr lang="fr-FR" dirty="0"/>
              <a:t> in one of the </a:t>
            </a:r>
            <a:r>
              <a:rPr lang="fr-FR" dirty="0" err="1"/>
              <a:t>ones</a:t>
            </a:r>
            <a:r>
              <a:rPr lang="fr-FR" dirty="0"/>
              <a:t> </a:t>
            </a:r>
            <a:r>
              <a:rPr lang="fr-FR" dirty="0" err="1"/>
              <a:t>that</a:t>
            </a:r>
            <a:r>
              <a:rPr lang="fr-FR" dirty="0"/>
              <a:t> </a:t>
            </a:r>
            <a:r>
              <a:rPr lang="fr-FR" dirty="0" err="1"/>
              <a:t>became</a:t>
            </a:r>
            <a:r>
              <a:rPr lang="fr-FR" dirty="0"/>
              <a:t> </a:t>
            </a:r>
            <a:r>
              <a:rPr lang="fr-FR" dirty="0" err="1"/>
              <a:t>nothing</a:t>
            </a:r>
            <a:r>
              <a:rPr lang="fr-FR" dirty="0"/>
              <a:t>.</a:t>
            </a:r>
          </a:p>
        </p:txBody>
      </p:sp>
      <p:graphicFrame>
        <p:nvGraphicFramePr>
          <p:cNvPr id="22" name="Graphique 21">
            <a:extLst>
              <a:ext uri="{FF2B5EF4-FFF2-40B4-BE49-F238E27FC236}">
                <a16:creationId xmlns="" xmlns:a16="http://schemas.microsoft.com/office/drawing/2014/main" id="{7C954274-4579-4C40-8570-BECA9D86134C}"/>
              </a:ext>
            </a:extLst>
          </p:cNvPr>
          <p:cNvGraphicFramePr/>
          <p:nvPr userDrawn="1">
            <p:extLst>
              <p:ext uri="{D42A27DB-BD31-4B8C-83A1-F6EECF244321}">
                <p14:modId xmlns:p14="http://schemas.microsoft.com/office/powerpoint/2010/main" val="3932871375"/>
              </p:ext>
            </p:extLst>
          </p:nvPr>
        </p:nvGraphicFramePr>
        <p:xfrm>
          <a:off x="838199" y="3052916"/>
          <a:ext cx="10515599" cy="30854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560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espace de présenttion White">
    <p:spTree>
      <p:nvGrpSpPr>
        <p:cNvPr id="1" name=""/>
        <p:cNvGrpSpPr/>
        <p:nvPr/>
      </p:nvGrpSpPr>
      <p:grpSpPr>
        <a:xfrm>
          <a:off x="0" y="0"/>
          <a:ext cx="0" cy="0"/>
          <a:chOff x="0" y="0"/>
          <a:chExt cx="0" cy="0"/>
        </a:xfrm>
      </p:grpSpPr>
      <p:sp>
        <p:nvSpPr>
          <p:cNvPr id="11" name="Rectangle : coins arrondis 10">
            <a:extLst>
              <a:ext uri="{FF2B5EF4-FFF2-40B4-BE49-F238E27FC236}">
                <a16:creationId xmlns="" xmlns:a16="http://schemas.microsoft.com/office/drawing/2014/main" id="{3760B3BF-1746-7D41-93B2-7FF2AC87D94A}"/>
              </a:ext>
            </a:extLst>
          </p:cNvPr>
          <p:cNvSpPr/>
          <p:nvPr userDrawn="1"/>
        </p:nvSpPr>
        <p:spPr>
          <a:xfrm>
            <a:off x="922915" y="801644"/>
            <a:ext cx="2421924" cy="5254711"/>
          </a:xfrm>
          <a:prstGeom prst="roundRect">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2" name="Rectangle : coins arrondis 11">
            <a:extLst>
              <a:ext uri="{FF2B5EF4-FFF2-40B4-BE49-F238E27FC236}">
                <a16:creationId xmlns="" xmlns:a16="http://schemas.microsoft.com/office/drawing/2014/main" id="{3953B26F-C1B6-754F-AF82-2D4C4A60B66C}"/>
              </a:ext>
            </a:extLst>
          </p:cNvPr>
          <p:cNvSpPr/>
          <p:nvPr userDrawn="1"/>
        </p:nvSpPr>
        <p:spPr>
          <a:xfrm>
            <a:off x="8847161" y="801643"/>
            <a:ext cx="2421924" cy="5254711"/>
          </a:xfrm>
          <a:prstGeom prst="roundRect">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2" name="Rectangle : coins arrondis 21">
            <a:extLst>
              <a:ext uri="{FF2B5EF4-FFF2-40B4-BE49-F238E27FC236}">
                <a16:creationId xmlns="" xmlns:a16="http://schemas.microsoft.com/office/drawing/2014/main" id="{A1CE2AD4-C093-1549-8626-2C5E3CB2BF4B}"/>
              </a:ext>
            </a:extLst>
          </p:cNvPr>
          <p:cNvSpPr/>
          <p:nvPr userDrawn="1"/>
        </p:nvSpPr>
        <p:spPr>
          <a:xfrm>
            <a:off x="4885038" y="801644"/>
            <a:ext cx="2421924" cy="5254711"/>
          </a:xfrm>
          <a:prstGeom prst="roundRect">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8984670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elligence Artificelle Black">
    <p:spTree>
      <p:nvGrpSpPr>
        <p:cNvPr id="1" name=""/>
        <p:cNvGrpSpPr/>
        <p:nvPr/>
      </p:nvGrpSpPr>
      <p:grpSpPr>
        <a:xfrm>
          <a:off x="0" y="0"/>
          <a:ext cx="0" cy="0"/>
          <a:chOff x="0" y="0"/>
          <a:chExt cx="0" cy="0"/>
        </a:xfrm>
      </p:grpSpPr>
      <p:grpSp>
        <p:nvGrpSpPr>
          <p:cNvPr id="5" name="Google Shape;738;p56">
            <a:extLst>
              <a:ext uri="{FF2B5EF4-FFF2-40B4-BE49-F238E27FC236}">
                <a16:creationId xmlns="" xmlns:a16="http://schemas.microsoft.com/office/drawing/2014/main" id="{7E1AE0E0-38F0-8642-BD45-6C4D4D9C220C}"/>
              </a:ext>
            </a:extLst>
          </p:cNvPr>
          <p:cNvGrpSpPr/>
          <p:nvPr userDrawn="1"/>
        </p:nvGrpSpPr>
        <p:grpSpPr>
          <a:xfrm>
            <a:off x="4581139" y="1914401"/>
            <a:ext cx="3029721" cy="3029198"/>
            <a:chOff x="2974000" y="1609100"/>
            <a:chExt cx="2864695" cy="2864200"/>
          </a:xfrm>
          <a:solidFill>
            <a:schemeClr val="tx1"/>
          </a:solidFill>
        </p:grpSpPr>
        <p:sp>
          <p:nvSpPr>
            <p:cNvPr id="6" name="Google Shape;739;p56">
              <a:extLst>
                <a:ext uri="{FF2B5EF4-FFF2-40B4-BE49-F238E27FC236}">
                  <a16:creationId xmlns="" xmlns:a16="http://schemas.microsoft.com/office/drawing/2014/main" id="{ADB215C1-7382-D44B-9FA3-4D214FFEFA4C}"/>
                </a:ext>
              </a:extLst>
            </p:cNvPr>
            <p:cNvSpPr/>
            <p:nvPr/>
          </p:nvSpPr>
          <p:spPr>
            <a:xfrm>
              <a:off x="2974000" y="1609100"/>
              <a:ext cx="1384955" cy="1384521"/>
            </a:xfrm>
            <a:custGeom>
              <a:avLst/>
              <a:gdLst/>
              <a:ahLst/>
              <a:cxnLst/>
              <a:rect l="l" t="t" r="r" b="b"/>
              <a:pathLst>
                <a:path w="25535" h="25527" extrusionOk="0">
                  <a:moveTo>
                    <a:pt x="1" y="1"/>
                  </a:moveTo>
                  <a:lnTo>
                    <a:pt x="1" y="25526"/>
                  </a:lnTo>
                  <a:lnTo>
                    <a:pt x="2750" y="25526"/>
                  </a:lnTo>
                  <a:lnTo>
                    <a:pt x="2750" y="2741"/>
                  </a:lnTo>
                  <a:lnTo>
                    <a:pt x="25535" y="2741"/>
                  </a:lnTo>
                  <a:lnTo>
                    <a:pt x="255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40;p56">
              <a:extLst>
                <a:ext uri="{FF2B5EF4-FFF2-40B4-BE49-F238E27FC236}">
                  <a16:creationId xmlns="" xmlns:a16="http://schemas.microsoft.com/office/drawing/2014/main" id="{9461F449-A0A7-F447-9229-A6FD82C22D0C}"/>
                </a:ext>
              </a:extLst>
            </p:cNvPr>
            <p:cNvSpPr/>
            <p:nvPr/>
          </p:nvSpPr>
          <p:spPr>
            <a:xfrm>
              <a:off x="2974000" y="3088834"/>
              <a:ext cx="1384955" cy="1384466"/>
            </a:xfrm>
            <a:custGeom>
              <a:avLst/>
              <a:gdLst/>
              <a:ahLst/>
              <a:cxnLst/>
              <a:rect l="l" t="t" r="r" b="b"/>
              <a:pathLst>
                <a:path w="25535" h="25526" extrusionOk="0">
                  <a:moveTo>
                    <a:pt x="1" y="1"/>
                  </a:moveTo>
                  <a:lnTo>
                    <a:pt x="1" y="25526"/>
                  </a:lnTo>
                  <a:lnTo>
                    <a:pt x="25535" y="25526"/>
                  </a:lnTo>
                  <a:lnTo>
                    <a:pt x="25535" y="22785"/>
                  </a:lnTo>
                  <a:lnTo>
                    <a:pt x="2750" y="22785"/>
                  </a:lnTo>
                  <a:lnTo>
                    <a:pt x="275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41;p56">
              <a:extLst>
                <a:ext uri="{FF2B5EF4-FFF2-40B4-BE49-F238E27FC236}">
                  <a16:creationId xmlns="" xmlns:a16="http://schemas.microsoft.com/office/drawing/2014/main" id="{80864FA7-F1AB-8E44-BEB3-969473BEE224}"/>
                </a:ext>
              </a:extLst>
            </p:cNvPr>
            <p:cNvSpPr/>
            <p:nvPr/>
          </p:nvSpPr>
          <p:spPr>
            <a:xfrm>
              <a:off x="4454228" y="1609100"/>
              <a:ext cx="1384466" cy="1384521"/>
            </a:xfrm>
            <a:custGeom>
              <a:avLst/>
              <a:gdLst/>
              <a:ahLst/>
              <a:cxnLst/>
              <a:rect l="l" t="t" r="r" b="b"/>
              <a:pathLst>
                <a:path w="25526" h="25527" extrusionOk="0">
                  <a:moveTo>
                    <a:pt x="0" y="1"/>
                  </a:moveTo>
                  <a:lnTo>
                    <a:pt x="0" y="2741"/>
                  </a:lnTo>
                  <a:lnTo>
                    <a:pt x="22776" y="2741"/>
                  </a:lnTo>
                  <a:lnTo>
                    <a:pt x="22776"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42;p56">
              <a:extLst>
                <a:ext uri="{FF2B5EF4-FFF2-40B4-BE49-F238E27FC236}">
                  <a16:creationId xmlns="" xmlns:a16="http://schemas.microsoft.com/office/drawing/2014/main" id="{DFCB68AF-3F3E-1441-96F1-2F22FFE708A6}"/>
                </a:ext>
              </a:extLst>
            </p:cNvPr>
            <p:cNvSpPr/>
            <p:nvPr/>
          </p:nvSpPr>
          <p:spPr>
            <a:xfrm>
              <a:off x="4454228" y="3088834"/>
              <a:ext cx="1384466" cy="1384466"/>
            </a:xfrm>
            <a:custGeom>
              <a:avLst/>
              <a:gdLst/>
              <a:ahLst/>
              <a:cxnLst/>
              <a:rect l="l" t="t" r="r" b="b"/>
              <a:pathLst>
                <a:path w="25526" h="25526" extrusionOk="0">
                  <a:moveTo>
                    <a:pt x="22776" y="1"/>
                  </a:moveTo>
                  <a:lnTo>
                    <a:pt x="22776" y="22785"/>
                  </a:lnTo>
                  <a:lnTo>
                    <a:pt x="0" y="22785"/>
                  </a:lnTo>
                  <a:lnTo>
                    <a:pt x="0"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itre 1">
            <a:extLst>
              <a:ext uri="{FF2B5EF4-FFF2-40B4-BE49-F238E27FC236}">
                <a16:creationId xmlns="" xmlns:a16="http://schemas.microsoft.com/office/drawing/2014/main" id="{F7707EAB-45BA-7B42-8D70-8611C6DB3D45}"/>
              </a:ext>
            </a:extLst>
          </p:cNvPr>
          <p:cNvSpPr>
            <a:spLocks noGrp="1"/>
          </p:cNvSpPr>
          <p:nvPr>
            <p:ph type="title" hasCustomPrompt="1"/>
          </p:nvPr>
        </p:nvSpPr>
        <p:spPr>
          <a:xfrm>
            <a:off x="496888" y="257175"/>
            <a:ext cx="5961062" cy="785812"/>
          </a:xfrm>
          <a:prstGeom prst="rect">
            <a:avLst/>
          </a:prstGeom>
          <a:noFill/>
        </p:spPr>
        <p:txBody>
          <a:bodyPr anchor="b"/>
          <a:lstStyle>
            <a:lvl1pPr>
              <a:defRPr sz="3200">
                <a:solidFill>
                  <a:schemeClr val="bg1"/>
                </a:solidFill>
                <a:latin typeface="Poppins" pitchFamily="2" charset="77"/>
                <a:cs typeface="Poppins" pitchFamily="2" charset="77"/>
              </a:defRPr>
            </a:lvl1pPr>
          </a:lstStyle>
          <a:p>
            <a:r>
              <a:rPr lang="fr-FR" dirty="0"/>
              <a:t>Titre</a:t>
            </a:r>
          </a:p>
        </p:txBody>
      </p:sp>
      <p:sp>
        <p:nvSpPr>
          <p:cNvPr id="13" name="Espace réservé du texte 2">
            <a:extLst>
              <a:ext uri="{FF2B5EF4-FFF2-40B4-BE49-F238E27FC236}">
                <a16:creationId xmlns="" xmlns:a16="http://schemas.microsoft.com/office/drawing/2014/main" id="{486BAB59-7CC3-624F-9F51-C382B008346C}"/>
              </a:ext>
            </a:extLst>
          </p:cNvPr>
          <p:cNvSpPr>
            <a:spLocks noGrp="1"/>
          </p:cNvSpPr>
          <p:nvPr>
            <p:ph type="body" sz="quarter" idx="10"/>
          </p:nvPr>
        </p:nvSpPr>
        <p:spPr>
          <a:xfrm>
            <a:off x="496888" y="1603376"/>
            <a:ext cx="3760787" cy="1229766"/>
          </a:xfrm>
          <a:prstGeom prst="rect">
            <a:avLst/>
          </a:prstGeom>
        </p:spPr>
        <p:txBody>
          <a:bodyPr/>
          <a:lstStyle>
            <a:lvl1pPr>
              <a:defRPr>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4" name="Espace réservé du texte 2">
            <a:extLst>
              <a:ext uri="{FF2B5EF4-FFF2-40B4-BE49-F238E27FC236}">
                <a16:creationId xmlns="" xmlns:a16="http://schemas.microsoft.com/office/drawing/2014/main" id="{A077BE17-98C7-514F-9ACA-29EBB1C42BAB}"/>
              </a:ext>
            </a:extLst>
          </p:cNvPr>
          <p:cNvSpPr>
            <a:spLocks noGrp="1"/>
          </p:cNvSpPr>
          <p:nvPr>
            <p:ph type="body" sz="quarter" idx="11"/>
          </p:nvPr>
        </p:nvSpPr>
        <p:spPr>
          <a:xfrm>
            <a:off x="496887" y="4184007"/>
            <a:ext cx="3760787" cy="1229766"/>
          </a:xfrm>
          <a:prstGeom prst="rect">
            <a:avLst/>
          </a:prstGeom>
        </p:spPr>
        <p:txBody>
          <a:bodyPr/>
          <a:lstStyle>
            <a:lvl1pPr>
              <a:defRPr>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5" name="Espace réservé du texte 2">
            <a:extLst>
              <a:ext uri="{FF2B5EF4-FFF2-40B4-BE49-F238E27FC236}">
                <a16:creationId xmlns="" xmlns:a16="http://schemas.microsoft.com/office/drawing/2014/main" id="{27592B35-2780-564B-B89C-DDA22E94340D}"/>
              </a:ext>
            </a:extLst>
          </p:cNvPr>
          <p:cNvSpPr>
            <a:spLocks noGrp="1"/>
          </p:cNvSpPr>
          <p:nvPr>
            <p:ph type="body" sz="quarter" idx="12"/>
          </p:nvPr>
        </p:nvSpPr>
        <p:spPr>
          <a:xfrm>
            <a:off x="7928292" y="1603376"/>
            <a:ext cx="3760787" cy="1229766"/>
          </a:xfrm>
          <a:prstGeom prst="rect">
            <a:avLst/>
          </a:prstGeom>
        </p:spPr>
        <p:txBody>
          <a:bodyPr/>
          <a:lstStyle>
            <a:lvl1pPr>
              <a:defRPr>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16" name="Espace réservé du texte 2">
            <a:extLst>
              <a:ext uri="{FF2B5EF4-FFF2-40B4-BE49-F238E27FC236}">
                <a16:creationId xmlns="" xmlns:a16="http://schemas.microsoft.com/office/drawing/2014/main" id="{65C20A36-580F-4142-AEBC-8858FD924B65}"/>
              </a:ext>
            </a:extLst>
          </p:cNvPr>
          <p:cNvSpPr>
            <a:spLocks noGrp="1"/>
          </p:cNvSpPr>
          <p:nvPr>
            <p:ph type="body" sz="quarter" idx="13"/>
          </p:nvPr>
        </p:nvSpPr>
        <p:spPr>
          <a:xfrm>
            <a:off x="7928292" y="4184007"/>
            <a:ext cx="3760787" cy="1229766"/>
          </a:xfrm>
          <a:prstGeom prst="rect">
            <a:avLst/>
          </a:prstGeom>
        </p:spPr>
        <p:txBody>
          <a:bodyPr/>
          <a:lstStyle>
            <a:lvl1pPr>
              <a:defRPr>
                <a:solidFill>
                  <a:schemeClr val="bg1"/>
                </a:solidFill>
                <a:latin typeface="Poppins" pitchFamily="2" charset="77"/>
                <a:cs typeface="Poppins" pitchFamily="2" charset="77"/>
              </a:defRPr>
            </a:lvl1pPr>
          </a:lstStyle>
          <a:p>
            <a:pPr lvl="0"/>
            <a:r>
              <a:rPr lang="fr-FR" dirty="0"/>
              <a:t>Cliquez pour modifier les styles du texte du masque</a:t>
            </a:r>
          </a:p>
        </p:txBody>
      </p:sp>
      <p:grpSp>
        <p:nvGrpSpPr>
          <p:cNvPr id="17" name="Google Shape;738;p56">
            <a:extLst>
              <a:ext uri="{FF2B5EF4-FFF2-40B4-BE49-F238E27FC236}">
                <a16:creationId xmlns="" xmlns:a16="http://schemas.microsoft.com/office/drawing/2014/main" id="{3920AEBB-992A-834B-A1E6-6F6C1076635E}"/>
              </a:ext>
            </a:extLst>
          </p:cNvPr>
          <p:cNvGrpSpPr/>
          <p:nvPr userDrawn="1"/>
        </p:nvGrpSpPr>
        <p:grpSpPr>
          <a:xfrm>
            <a:off x="4733539" y="2066801"/>
            <a:ext cx="3029721" cy="3029198"/>
            <a:chOff x="2974000" y="1609100"/>
            <a:chExt cx="2864695" cy="2864200"/>
          </a:xfrm>
          <a:solidFill>
            <a:schemeClr val="tx1"/>
          </a:solidFill>
        </p:grpSpPr>
        <p:sp>
          <p:nvSpPr>
            <p:cNvPr id="18" name="Google Shape;739;p56">
              <a:extLst>
                <a:ext uri="{FF2B5EF4-FFF2-40B4-BE49-F238E27FC236}">
                  <a16:creationId xmlns="" xmlns:a16="http://schemas.microsoft.com/office/drawing/2014/main" id="{47D51A0D-2C62-1E4D-95AE-523A0C65ED75}"/>
                </a:ext>
              </a:extLst>
            </p:cNvPr>
            <p:cNvSpPr/>
            <p:nvPr/>
          </p:nvSpPr>
          <p:spPr>
            <a:xfrm>
              <a:off x="2974000" y="1609100"/>
              <a:ext cx="1384955" cy="1384521"/>
            </a:xfrm>
            <a:custGeom>
              <a:avLst/>
              <a:gdLst/>
              <a:ahLst/>
              <a:cxnLst/>
              <a:rect l="l" t="t" r="r" b="b"/>
              <a:pathLst>
                <a:path w="25535" h="25527" extrusionOk="0">
                  <a:moveTo>
                    <a:pt x="1" y="1"/>
                  </a:moveTo>
                  <a:lnTo>
                    <a:pt x="1" y="25526"/>
                  </a:lnTo>
                  <a:lnTo>
                    <a:pt x="2750" y="25526"/>
                  </a:lnTo>
                  <a:lnTo>
                    <a:pt x="2750" y="2741"/>
                  </a:lnTo>
                  <a:lnTo>
                    <a:pt x="25535" y="2741"/>
                  </a:lnTo>
                  <a:lnTo>
                    <a:pt x="255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740;p56">
              <a:extLst>
                <a:ext uri="{FF2B5EF4-FFF2-40B4-BE49-F238E27FC236}">
                  <a16:creationId xmlns="" xmlns:a16="http://schemas.microsoft.com/office/drawing/2014/main" id="{D4AEAAC4-6239-9146-BFA2-79EC08D285D6}"/>
                </a:ext>
              </a:extLst>
            </p:cNvPr>
            <p:cNvSpPr/>
            <p:nvPr/>
          </p:nvSpPr>
          <p:spPr>
            <a:xfrm>
              <a:off x="2974000" y="3088834"/>
              <a:ext cx="1384955" cy="1384466"/>
            </a:xfrm>
            <a:custGeom>
              <a:avLst/>
              <a:gdLst/>
              <a:ahLst/>
              <a:cxnLst/>
              <a:rect l="l" t="t" r="r" b="b"/>
              <a:pathLst>
                <a:path w="25535" h="25526" extrusionOk="0">
                  <a:moveTo>
                    <a:pt x="1" y="1"/>
                  </a:moveTo>
                  <a:lnTo>
                    <a:pt x="1" y="25526"/>
                  </a:lnTo>
                  <a:lnTo>
                    <a:pt x="25535" y="25526"/>
                  </a:lnTo>
                  <a:lnTo>
                    <a:pt x="25535" y="22785"/>
                  </a:lnTo>
                  <a:lnTo>
                    <a:pt x="2750" y="22785"/>
                  </a:lnTo>
                  <a:lnTo>
                    <a:pt x="275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41;p56">
              <a:extLst>
                <a:ext uri="{FF2B5EF4-FFF2-40B4-BE49-F238E27FC236}">
                  <a16:creationId xmlns="" xmlns:a16="http://schemas.microsoft.com/office/drawing/2014/main" id="{8710C4D5-74F7-ED48-8FB2-445EC8EB4FE3}"/>
                </a:ext>
              </a:extLst>
            </p:cNvPr>
            <p:cNvSpPr/>
            <p:nvPr/>
          </p:nvSpPr>
          <p:spPr>
            <a:xfrm>
              <a:off x="4454228" y="1609100"/>
              <a:ext cx="1384466" cy="1384521"/>
            </a:xfrm>
            <a:custGeom>
              <a:avLst/>
              <a:gdLst/>
              <a:ahLst/>
              <a:cxnLst/>
              <a:rect l="l" t="t" r="r" b="b"/>
              <a:pathLst>
                <a:path w="25526" h="25527" extrusionOk="0">
                  <a:moveTo>
                    <a:pt x="0" y="1"/>
                  </a:moveTo>
                  <a:lnTo>
                    <a:pt x="0" y="2741"/>
                  </a:lnTo>
                  <a:lnTo>
                    <a:pt x="22776" y="2741"/>
                  </a:lnTo>
                  <a:lnTo>
                    <a:pt x="22776"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42;p56">
              <a:extLst>
                <a:ext uri="{FF2B5EF4-FFF2-40B4-BE49-F238E27FC236}">
                  <a16:creationId xmlns="" xmlns:a16="http://schemas.microsoft.com/office/drawing/2014/main" id="{AAA9256B-9454-514F-AA63-751041C2D1EF}"/>
                </a:ext>
              </a:extLst>
            </p:cNvPr>
            <p:cNvSpPr/>
            <p:nvPr/>
          </p:nvSpPr>
          <p:spPr>
            <a:xfrm>
              <a:off x="4454228" y="3088834"/>
              <a:ext cx="1384466" cy="1384466"/>
            </a:xfrm>
            <a:custGeom>
              <a:avLst/>
              <a:gdLst/>
              <a:ahLst/>
              <a:cxnLst/>
              <a:rect l="l" t="t" r="r" b="b"/>
              <a:pathLst>
                <a:path w="25526" h="25526" extrusionOk="0">
                  <a:moveTo>
                    <a:pt x="22776" y="1"/>
                  </a:moveTo>
                  <a:lnTo>
                    <a:pt x="22776" y="22785"/>
                  </a:lnTo>
                  <a:lnTo>
                    <a:pt x="0" y="22785"/>
                  </a:lnTo>
                  <a:lnTo>
                    <a:pt x="0"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Image 1">
            <a:extLst>
              <a:ext uri="{FF2B5EF4-FFF2-40B4-BE49-F238E27FC236}">
                <a16:creationId xmlns="" xmlns:a16="http://schemas.microsoft.com/office/drawing/2014/main" id="{52B81C5A-0BAF-1249-986B-467E83B2376C}"/>
              </a:ext>
            </a:extLst>
          </p:cNvPr>
          <p:cNvPicPr>
            <a:picLocks noChangeAspect="1"/>
          </p:cNvPicPr>
          <p:nvPr userDrawn="1"/>
        </p:nvPicPr>
        <p:blipFill>
          <a:blip r:embed="rId2"/>
          <a:stretch>
            <a:fillRect/>
          </a:stretch>
        </p:blipFill>
        <p:spPr>
          <a:xfrm>
            <a:off x="4963674" y="2457624"/>
            <a:ext cx="2257586" cy="2266302"/>
          </a:xfrm>
          <a:prstGeom prst="rect">
            <a:avLst/>
          </a:prstGeom>
        </p:spPr>
      </p:pic>
      <p:grpSp>
        <p:nvGrpSpPr>
          <p:cNvPr id="23" name="Google Shape;738;p56">
            <a:extLst>
              <a:ext uri="{FF2B5EF4-FFF2-40B4-BE49-F238E27FC236}">
                <a16:creationId xmlns="" xmlns:a16="http://schemas.microsoft.com/office/drawing/2014/main" id="{A0EAD9E0-7B79-E049-A002-264427EFF04C}"/>
              </a:ext>
            </a:extLst>
          </p:cNvPr>
          <p:cNvGrpSpPr/>
          <p:nvPr userDrawn="1"/>
        </p:nvGrpSpPr>
        <p:grpSpPr>
          <a:xfrm>
            <a:off x="4575107" y="2117179"/>
            <a:ext cx="3029721" cy="3029198"/>
            <a:chOff x="2974000" y="1609100"/>
            <a:chExt cx="2864695" cy="2864200"/>
          </a:xfrm>
          <a:solidFill>
            <a:schemeClr val="bg1"/>
          </a:solidFill>
        </p:grpSpPr>
        <p:sp>
          <p:nvSpPr>
            <p:cNvPr id="24" name="Google Shape;739;p56">
              <a:extLst>
                <a:ext uri="{FF2B5EF4-FFF2-40B4-BE49-F238E27FC236}">
                  <a16:creationId xmlns="" xmlns:a16="http://schemas.microsoft.com/office/drawing/2014/main" id="{28566A54-C1A8-E242-A8D2-70FDCBADCBB3}"/>
                </a:ext>
              </a:extLst>
            </p:cNvPr>
            <p:cNvSpPr/>
            <p:nvPr/>
          </p:nvSpPr>
          <p:spPr>
            <a:xfrm>
              <a:off x="2974000" y="1609100"/>
              <a:ext cx="1384955" cy="1384521"/>
            </a:xfrm>
            <a:custGeom>
              <a:avLst/>
              <a:gdLst/>
              <a:ahLst/>
              <a:cxnLst/>
              <a:rect l="l" t="t" r="r" b="b"/>
              <a:pathLst>
                <a:path w="25535" h="25527" extrusionOk="0">
                  <a:moveTo>
                    <a:pt x="1" y="1"/>
                  </a:moveTo>
                  <a:lnTo>
                    <a:pt x="1" y="25526"/>
                  </a:lnTo>
                  <a:lnTo>
                    <a:pt x="2750" y="25526"/>
                  </a:lnTo>
                  <a:lnTo>
                    <a:pt x="2750" y="2741"/>
                  </a:lnTo>
                  <a:lnTo>
                    <a:pt x="25535" y="2741"/>
                  </a:lnTo>
                  <a:lnTo>
                    <a:pt x="255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FR" dirty="0"/>
            </a:p>
            <a:p>
              <a:pPr marL="0" lvl="0" indent="0" algn="l" rtl="0">
                <a:spcBef>
                  <a:spcPts val="0"/>
                </a:spcBef>
                <a:spcAft>
                  <a:spcPts val="0"/>
                </a:spcAft>
                <a:buNone/>
              </a:pPr>
              <a:endParaRPr dirty="0"/>
            </a:p>
          </p:txBody>
        </p:sp>
        <p:sp>
          <p:nvSpPr>
            <p:cNvPr id="25" name="Google Shape;740;p56">
              <a:extLst>
                <a:ext uri="{FF2B5EF4-FFF2-40B4-BE49-F238E27FC236}">
                  <a16:creationId xmlns="" xmlns:a16="http://schemas.microsoft.com/office/drawing/2014/main" id="{5CA3BAEE-8507-A346-9F8C-D52CC5CD6E4F}"/>
                </a:ext>
              </a:extLst>
            </p:cNvPr>
            <p:cNvSpPr/>
            <p:nvPr/>
          </p:nvSpPr>
          <p:spPr>
            <a:xfrm>
              <a:off x="2974000" y="3088834"/>
              <a:ext cx="1384955" cy="1384466"/>
            </a:xfrm>
            <a:custGeom>
              <a:avLst/>
              <a:gdLst/>
              <a:ahLst/>
              <a:cxnLst/>
              <a:rect l="l" t="t" r="r" b="b"/>
              <a:pathLst>
                <a:path w="25535" h="25526" extrusionOk="0">
                  <a:moveTo>
                    <a:pt x="1" y="1"/>
                  </a:moveTo>
                  <a:lnTo>
                    <a:pt x="1" y="25526"/>
                  </a:lnTo>
                  <a:lnTo>
                    <a:pt x="25535" y="25526"/>
                  </a:lnTo>
                  <a:lnTo>
                    <a:pt x="25535" y="22785"/>
                  </a:lnTo>
                  <a:lnTo>
                    <a:pt x="2750" y="22785"/>
                  </a:lnTo>
                  <a:lnTo>
                    <a:pt x="275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bg1"/>
                </a:solidFill>
              </a:endParaRPr>
            </a:p>
          </p:txBody>
        </p:sp>
        <p:sp>
          <p:nvSpPr>
            <p:cNvPr id="26" name="Google Shape;741;p56">
              <a:extLst>
                <a:ext uri="{FF2B5EF4-FFF2-40B4-BE49-F238E27FC236}">
                  <a16:creationId xmlns="" xmlns:a16="http://schemas.microsoft.com/office/drawing/2014/main" id="{3F5FAF61-EBCF-DA44-ABB1-9C9620D3E278}"/>
                </a:ext>
              </a:extLst>
            </p:cNvPr>
            <p:cNvSpPr/>
            <p:nvPr/>
          </p:nvSpPr>
          <p:spPr>
            <a:xfrm>
              <a:off x="4454228" y="1609100"/>
              <a:ext cx="1384466" cy="1384521"/>
            </a:xfrm>
            <a:custGeom>
              <a:avLst/>
              <a:gdLst/>
              <a:ahLst/>
              <a:cxnLst/>
              <a:rect l="l" t="t" r="r" b="b"/>
              <a:pathLst>
                <a:path w="25526" h="25527" extrusionOk="0">
                  <a:moveTo>
                    <a:pt x="0" y="1"/>
                  </a:moveTo>
                  <a:lnTo>
                    <a:pt x="0" y="2741"/>
                  </a:lnTo>
                  <a:lnTo>
                    <a:pt x="22776" y="2741"/>
                  </a:lnTo>
                  <a:lnTo>
                    <a:pt x="22776"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42;p56">
              <a:extLst>
                <a:ext uri="{FF2B5EF4-FFF2-40B4-BE49-F238E27FC236}">
                  <a16:creationId xmlns="" xmlns:a16="http://schemas.microsoft.com/office/drawing/2014/main" id="{9D69F2F5-DF50-5940-8F97-E1F927DD7DA2}"/>
                </a:ext>
              </a:extLst>
            </p:cNvPr>
            <p:cNvSpPr/>
            <p:nvPr/>
          </p:nvSpPr>
          <p:spPr>
            <a:xfrm>
              <a:off x="4454228" y="3088834"/>
              <a:ext cx="1384466" cy="1384466"/>
            </a:xfrm>
            <a:custGeom>
              <a:avLst/>
              <a:gdLst/>
              <a:ahLst/>
              <a:cxnLst/>
              <a:rect l="l" t="t" r="r" b="b"/>
              <a:pathLst>
                <a:path w="25526" h="25526" extrusionOk="0">
                  <a:moveTo>
                    <a:pt x="22776" y="1"/>
                  </a:moveTo>
                  <a:lnTo>
                    <a:pt x="22776" y="22785"/>
                  </a:lnTo>
                  <a:lnTo>
                    <a:pt x="0" y="22785"/>
                  </a:lnTo>
                  <a:lnTo>
                    <a:pt x="0" y="25526"/>
                  </a:lnTo>
                  <a:lnTo>
                    <a:pt x="25525" y="25526"/>
                  </a:lnTo>
                  <a:lnTo>
                    <a:pt x="255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173728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endement Black">
    <p:spTree>
      <p:nvGrpSpPr>
        <p:cNvPr id="1" name=""/>
        <p:cNvGrpSpPr/>
        <p:nvPr/>
      </p:nvGrpSpPr>
      <p:grpSpPr>
        <a:xfrm>
          <a:off x="0" y="0"/>
          <a:ext cx="0" cy="0"/>
          <a:chOff x="0" y="0"/>
          <a:chExt cx="0" cy="0"/>
        </a:xfrm>
      </p:grpSpPr>
      <p:sp>
        <p:nvSpPr>
          <p:cNvPr id="5" name="Titre 1">
            <a:extLst>
              <a:ext uri="{FF2B5EF4-FFF2-40B4-BE49-F238E27FC236}">
                <a16:creationId xmlns="" xmlns:a16="http://schemas.microsoft.com/office/drawing/2014/main" id="{FCC3F7C4-A42B-6343-A22D-25AD99DB665E}"/>
              </a:ext>
            </a:extLst>
          </p:cNvPr>
          <p:cNvSpPr>
            <a:spLocks noGrp="1"/>
          </p:cNvSpPr>
          <p:nvPr>
            <p:ph type="title" hasCustomPrompt="1"/>
          </p:nvPr>
        </p:nvSpPr>
        <p:spPr>
          <a:xfrm>
            <a:off x="2661641" y="2204342"/>
            <a:ext cx="6868717" cy="2449315"/>
          </a:xfrm>
          <a:prstGeom prst="rect">
            <a:avLst/>
          </a:prstGeom>
          <a:noFill/>
          <a:ln>
            <a:solidFill>
              <a:schemeClr val="bg1"/>
            </a:solidFill>
          </a:ln>
        </p:spPr>
        <p:txBody>
          <a:bodyPr/>
          <a:lstStyle>
            <a:lvl1pPr>
              <a:defRPr sz="18000" b="1">
                <a:ln>
                  <a:solidFill>
                    <a:schemeClr val="bg1"/>
                  </a:solidFill>
                </a:ln>
                <a:noFill/>
                <a:latin typeface="Poppins" pitchFamily="2" charset="77"/>
                <a:cs typeface="Poppins" pitchFamily="2" charset="77"/>
              </a:defRPr>
            </a:lvl1pPr>
          </a:lstStyle>
          <a:p>
            <a:r>
              <a:rPr lang="fr-FR" dirty="0"/>
              <a:t>10,4%</a:t>
            </a:r>
          </a:p>
        </p:txBody>
      </p:sp>
      <p:sp>
        <p:nvSpPr>
          <p:cNvPr id="6" name="Titre 1">
            <a:extLst>
              <a:ext uri="{FF2B5EF4-FFF2-40B4-BE49-F238E27FC236}">
                <a16:creationId xmlns="" xmlns:a16="http://schemas.microsoft.com/office/drawing/2014/main" id="{5C9F34AC-B10D-594B-8455-188CEBAAAA7C}"/>
              </a:ext>
            </a:extLst>
          </p:cNvPr>
          <p:cNvSpPr txBox="1">
            <a:spLocks/>
          </p:cNvSpPr>
          <p:nvPr userDrawn="1"/>
        </p:nvSpPr>
        <p:spPr>
          <a:xfrm>
            <a:off x="5510211" y="4653657"/>
            <a:ext cx="4226720" cy="773509"/>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bg1"/>
                </a:solidFill>
                <a:latin typeface="Poppins" pitchFamily="2" charset="77"/>
                <a:cs typeface="Poppins" pitchFamily="2" charset="77"/>
              </a:rPr>
              <a:t>Rendement</a:t>
            </a:r>
          </a:p>
        </p:txBody>
      </p:sp>
      <p:sp>
        <p:nvSpPr>
          <p:cNvPr id="7" name="Google Shape;13;p2">
            <a:extLst>
              <a:ext uri="{FF2B5EF4-FFF2-40B4-BE49-F238E27FC236}">
                <a16:creationId xmlns="" xmlns:a16="http://schemas.microsoft.com/office/drawing/2014/main" id="{F7798D0A-BD24-D54C-A5B2-F55AFF5FFC8A}"/>
              </a:ext>
            </a:extLst>
          </p:cNvPr>
          <p:cNvSpPr/>
          <p:nvPr userDrawn="1"/>
        </p:nvSpPr>
        <p:spPr>
          <a:xfrm rot="5400000">
            <a:off x="6049706" y="1709454"/>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solid"/>
            <a:miter lim="8000"/>
            <a:headEnd type="none" w="med" len="med"/>
            <a:tailEnd type="none" w="med" len="med"/>
          </a:ln>
        </p:spPr>
      </p:sp>
      <p:cxnSp>
        <p:nvCxnSpPr>
          <p:cNvPr id="8" name="Google Shape;15;p2">
            <a:extLst>
              <a:ext uri="{FF2B5EF4-FFF2-40B4-BE49-F238E27FC236}">
                <a16:creationId xmlns="" xmlns:a16="http://schemas.microsoft.com/office/drawing/2014/main" id="{3CEC45A1-CA5F-6647-BFB1-2BEC5EB53D67}"/>
              </a:ext>
            </a:extLst>
          </p:cNvPr>
          <p:cNvCxnSpPr>
            <a:cxnSpLocks/>
          </p:cNvCxnSpPr>
          <p:nvPr userDrawn="1"/>
        </p:nvCxnSpPr>
        <p:spPr>
          <a:xfrm flipH="1">
            <a:off x="9649431" y="2080085"/>
            <a:ext cx="18825" cy="2796045"/>
          </a:xfrm>
          <a:prstGeom prst="straightConnector1">
            <a:avLst/>
          </a:prstGeom>
          <a:noFill/>
          <a:ln w="9525" cap="flat" cmpd="sng">
            <a:solidFill>
              <a:srgbClr val="FFFFFF"/>
            </a:solidFill>
            <a:prstDash val="solid"/>
            <a:round/>
            <a:headEnd type="triangle" w="sm" len="sm"/>
            <a:tailEnd type="triangle" w="sm" len="sm"/>
          </a:ln>
        </p:spPr>
      </p:cxnSp>
      <p:sp>
        <p:nvSpPr>
          <p:cNvPr id="9" name="Google Shape;16;p2">
            <a:extLst>
              <a:ext uri="{FF2B5EF4-FFF2-40B4-BE49-F238E27FC236}">
                <a16:creationId xmlns="" xmlns:a16="http://schemas.microsoft.com/office/drawing/2014/main" id="{F38CAC7D-233A-E54B-8404-6BC9F21708A2}"/>
              </a:ext>
            </a:extLst>
          </p:cNvPr>
          <p:cNvSpPr/>
          <p:nvPr userDrawn="1"/>
        </p:nvSpPr>
        <p:spPr>
          <a:xfrm rot="-5400000">
            <a:off x="6049706" y="-1746851"/>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dashDot"/>
            <a:miter lim="8000"/>
            <a:headEnd type="none" w="med" len="med"/>
            <a:tailEnd type="none" w="med" len="med"/>
          </a:ln>
        </p:spPr>
      </p:sp>
    </p:spTree>
    <p:extLst>
      <p:ext uri="{BB962C8B-B14F-4D97-AF65-F5344CB8AC3E}">
        <p14:creationId xmlns:p14="http://schemas.microsoft.com/office/powerpoint/2010/main" val="20784644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___Z BLack">
    <p:spTree>
      <p:nvGrpSpPr>
        <p:cNvPr id="1" name=""/>
        <p:cNvGrpSpPr/>
        <p:nvPr/>
      </p:nvGrpSpPr>
      <p:grpSpPr>
        <a:xfrm>
          <a:off x="0" y="0"/>
          <a:ext cx="0" cy="0"/>
          <a:chOff x="0" y="0"/>
          <a:chExt cx="0" cy="0"/>
        </a:xfrm>
      </p:grpSpPr>
      <p:sp>
        <p:nvSpPr>
          <p:cNvPr id="5" name="Titre 1">
            <a:extLst>
              <a:ext uri="{FF2B5EF4-FFF2-40B4-BE49-F238E27FC236}">
                <a16:creationId xmlns="" xmlns:a16="http://schemas.microsoft.com/office/drawing/2014/main" id="{39C8F37B-6E5B-CB40-9249-CC9C8F8D3310}"/>
              </a:ext>
            </a:extLst>
          </p:cNvPr>
          <p:cNvSpPr txBox="1">
            <a:spLocks/>
          </p:cNvSpPr>
          <p:nvPr userDrawn="1"/>
        </p:nvSpPr>
        <p:spPr>
          <a:xfrm>
            <a:off x="1168656" y="349434"/>
            <a:ext cx="862015" cy="647006"/>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bg1"/>
                </a:solidFill>
              </a:rPr>
              <a:t>A</a:t>
            </a:r>
          </a:p>
        </p:txBody>
      </p:sp>
      <p:sp>
        <p:nvSpPr>
          <p:cNvPr id="6" name="Titre 1">
            <a:extLst>
              <a:ext uri="{FF2B5EF4-FFF2-40B4-BE49-F238E27FC236}">
                <a16:creationId xmlns="" xmlns:a16="http://schemas.microsoft.com/office/drawing/2014/main" id="{9101FC5D-3B0F-D246-B468-D8EFADD81599}"/>
              </a:ext>
            </a:extLst>
          </p:cNvPr>
          <p:cNvSpPr txBox="1">
            <a:spLocks/>
          </p:cNvSpPr>
          <p:nvPr userDrawn="1"/>
        </p:nvSpPr>
        <p:spPr>
          <a:xfrm>
            <a:off x="10099932" y="349434"/>
            <a:ext cx="585789" cy="740866"/>
          </a:xfrm>
          <a:prstGeom prst="rect">
            <a:avLst/>
          </a:prstGeom>
        </p:spPr>
        <p:txBody>
          <a:bodyPr/>
          <a:lstStyle>
            <a:lvl1pPr algn="l" defTabSz="914400" rtl="0" eaLnBrk="1" latinLnBrk="0" hangingPunct="1">
              <a:lnSpc>
                <a:spcPct val="90000"/>
              </a:lnSpc>
              <a:spcBef>
                <a:spcPct val="0"/>
              </a:spcBef>
              <a:buNone/>
              <a:defRPr sz="10000" b="1" kern="1200">
                <a:solidFill>
                  <a:schemeClr val="tx1"/>
                </a:solidFill>
                <a:latin typeface="Montserrat" pitchFamily="2" charset="77"/>
                <a:ea typeface="+mj-ea"/>
                <a:cs typeface="+mj-cs"/>
              </a:defRPr>
            </a:lvl1pPr>
          </a:lstStyle>
          <a:p>
            <a:r>
              <a:rPr lang="fr-FR" sz="5000" b="0" dirty="0">
                <a:solidFill>
                  <a:schemeClr val="bg1"/>
                </a:solidFill>
              </a:rPr>
              <a:t>Z</a:t>
            </a:r>
          </a:p>
        </p:txBody>
      </p:sp>
      <p:sp>
        <p:nvSpPr>
          <p:cNvPr id="7" name="Rectangle 6">
            <a:extLst>
              <a:ext uri="{FF2B5EF4-FFF2-40B4-BE49-F238E27FC236}">
                <a16:creationId xmlns="" xmlns:a16="http://schemas.microsoft.com/office/drawing/2014/main" id="{B1B1FC45-0694-8C46-A95C-37D64CDB05EC}"/>
              </a:ext>
            </a:extLst>
          </p:cNvPr>
          <p:cNvSpPr/>
          <p:nvPr userDrawn="1"/>
        </p:nvSpPr>
        <p:spPr>
          <a:xfrm flipV="1">
            <a:off x="1666515" y="881927"/>
            <a:ext cx="885897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Espace réservé du texte 3">
            <a:extLst>
              <a:ext uri="{FF2B5EF4-FFF2-40B4-BE49-F238E27FC236}">
                <a16:creationId xmlns="" xmlns:a16="http://schemas.microsoft.com/office/drawing/2014/main" id="{92E39E5D-71B6-6145-86E3-60719FF948FB}"/>
              </a:ext>
            </a:extLst>
          </p:cNvPr>
          <p:cNvSpPr>
            <a:spLocks noGrp="1"/>
          </p:cNvSpPr>
          <p:nvPr>
            <p:ph type="body" sz="half" idx="15" hasCustomPrompt="1"/>
          </p:nvPr>
        </p:nvSpPr>
        <p:spPr>
          <a:xfrm>
            <a:off x="1168656" y="2085975"/>
            <a:ext cx="9517065" cy="4121622"/>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Do </a:t>
            </a:r>
            <a:r>
              <a:rPr lang="fr-FR" dirty="0" err="1"/>
              <a:t>you</a:t>
            </a:r>
            <a:r>
              <a:rPr lang="fr-FR" dirty="0"/>
              <a:t> </a:t>
            </a:r>
            <a:r>
              <a:rPr lang="fr-FR" dirty="0" err="1"/>
              <a:t>see</a:t>
            </a:r>
            <a:r>
              <a:rPr lang="fr-FR" dirty="0"/>
              <a:t> </a:t>
            </a:r>
            <a:r>
              <a:rPr lang="fr-FR" dirty="0" err="1"/>
              <a:t>any</a:t>
            </a:r>
            <a:r>
              <a:rPr lang="fr-FR" dirty="0"/>
              <a:t> </a:t>
            </a:r>
            <a:r>
              <a:rPr lang="fr-FR" dirty="0" err="1"/>
              <a:t>Teletubbies</a:t>
            </a:r>
            <a:r>
              <a:rPr lang="fr-FR" dirty="0"/>
              <a:t> in </a:t>
            </a:r>
            <a:r>
              <a:rPr lang="fr-FR" dirty="0" err="1"/>
              <a:t>here</a:t>
            </a:r>
            <a:r>
              <a:rPr lang="fr-FR" dirty="0"/>
              <a:t>? Do </a:t>
            </a:r>
            <a:r>
              <a:rPr lang="fr-FR" dirty="0" err="1"/>
              <a:t>you</a:t>
            </a:r>
            <a:r>
              <a:rPr lang="fr-FR" dirty="0"/>
              <a:t> </a:t>
            </a:r>
            <a:r>
              <a:rPr lang="fr-FR" dirty="0" err="1"/>
              <a:t>see</a:t>
            </a:r>
            <a:r>
              <a:rPr lang="fr-FR" dirty="0"/>
              <a:t> a </a:t>
            </a:r>
            <a:r>
              <a:rPr lang="fr-FR" dirty="0" err="1"/>
              <a:t>slender</a:t>
            </a:r>
            <a:r>
              <a:rPr lang="fr-FR" dirty="0"/>
              <a:t> plastic tag </a:t>
            </a:r>
            <a:r>
              <a:rPr lang="fr-FR" dirty="0" err="1"/>
              <a:t>clipped</a:t>
            </a:r>
            <a:r>
              <a:rPr lang="fr-FR" dirty="0"/>
              <a:t> to </a:t>
            </a:r>
            <a:r>
              <a:rPr lang="fr-FR" dirty="0" err="1"/>
              <a:t>my</a:t>
            </a:r>
            <a:r>
              <a:rPr lang="fr-FR" dirty="0"/>
              <a:t> </a:t>
            </a:r>
            <a:r>
              <a:rPr lang="fr-FR" dirty="0" err="1"/>
              <a:t>shirt</a:t>
            </a:r>
            <a:r>
              <a:rPr lang="fr-FR" dirty="0"/>
              <a:t> </a:t>
            </a:r>
            <a:r>
              <a:rPr lang="fr-FR" dirty="0" err="1"/>
              <a:t>with</a:t>
            </a:r>
            <a:r>
              <a:rPr lang="fr-FR" dirty="0"/>
              <a:t> </a:t>
            </a:r>
            <a:r>
              <a:rPr lang="fr-FR" dirty="0" err="1"/>
              <a:t>my</a:t>
            </a:r>
            <a:r>
              <a:rPr lang="fr-FR" dirty="0"/>
              <a:t> </a:t>
            </a:r>
            <a:r>
              <a:rPr lang="fr-FR" dirty="0" err="1"/>
              <a:t>name</a:t>
            </a:r>
            <a:r>
              <a:rPr lang="fr-FR" dirty="0"/>
              <a:t> </a:t>
            </a:r>
            <a:r>
              <a:rPr lang="fr-FR" dirty="0" err="1"/>
              <a:t>printed</a:t>
            </a:r>
            <a:r>
              <a:rPr lang="fr-FR" dirty="0"/>
              <a:t> on </a:t>
            </a:r>
            <a:r>
              <a:rPr lang="fr-FR" dirty="0" err="1"/>
              <a:t>it</a:t>
            </a:r>
            <a:r>
              <a:rPr lang="fr-FR" dirty="0"/>
              <a:t>? Do </a:t>
            </a:r>
            <a:r>
              <a:rPr lang="fr-FR" dirty="0" err="1"/>
              <a:t>you</a:t>
            </a:r>
            <a:r>
              <a:rPr lang="fr-FR" dirty="0"/>
              <a:t> </a:t>
            </a:r>
            <a:r>
              <a:rPr lang="fr-FR" dirty="0" err="1"/>
              <a:t>see</a:t>
            </a:r>
            <a:r>
              <a:rPr lang="fr-FR" dirty="0"/>
              <a:t> a </a:t>
            </a:r>
            <a:r>
              <a:rPr lang="fr-FR" dirty="0" err="1"/>
              <a:t>little</a:t>
            </a:r>
            <a:r>
              <a:rPr lang="fr-FR" dirty="0"/>
              <a:t> Asian </a:t>
            </a:r>
            <a:r>
              <a:rPr lang="fr-FR" dirty="0" err="1"/>
              <a:t>child</a:t>
            </a:r>
            <a:r>
              <a:rPr lang="fr-FR" dirty="0"/>
              <a:t> </a:t>
            </a:r>
            <a:r>
              <a:rPr lang="fr-FR" dirty="0" err="1"/>
              <a:t>with</a:t>
            </a:r>
            <a:r>
              <a:rPr lang="fr-FR" dirty="0"/>
              <a:t> a </a:t>
            </a:r>
            <a:r>
              <a:rPr lang="fr-FR" dirty="0" err="1"/>
              <a:t>blank</a:t>
            </a:r>
            <a:r>
              <a:rPr lang="fr-FR" dirty="0"/>
              <a:t> expression on </a:t>
            </a:r>
            <a:r>
              <a:rPr lang="fr-FR" dirty="0" err="1"/>
              <a:t>his</a:t>
            </a:r>
            <a:r>
              <a:rPr lang="fr-FR" dirty="0"/>
              <a:t> face </a:t>
            </a:r>
            <a:r>
              <a:rPr lang="fr-FR" dirty="0" err="1"/>
              <a:t>sitting</a:t>
            </a:r>
            <a:r>
              <a:rPr lang="fr-FR" dirty="0"/>
              <a:t> </a:t>
            </a:r>
            <a:r>
              <a:rPr lang="fr-FR" dirty="0" err="1"/>
              <a:t>outside</a:t>
            </a:r>
            <a:r>
              <a:rPr lang="fr-FR" dirty="0"/>
              <a:t> on a </a:t>
            </a:r>
            <a:r>
              <a:rPr lang="fr-FR" dirty="0" err="1"/>
              <a:t>mechanical</a:t>
            </a:r>
            <a:r>
              <a:rPr lang="fr-FR" dirty="0"/>
              <a:t> </a:t>
            </a:r>
            <a:r>
              <a:rPr lang="fr-FR" dirty="0" err="1"/>
              <a:t>helicopter</a:t>
            </a:r>
            <a:r>
              <a:rPr lang="fr-FR" dirty="0"/>
              <a:t> </a:t>
            </a:r>
            <a:r>
              <a:rPr lang="fr-FR" dirty="0" err="1"/>
              <a:t>that</a:t>
            </a:r>
            <a:r>
              <a:rPr lang="fr-FR" dirty="0"/>
              <a:t> </a:t>
            </a:r>
            <a:r>
              <a:rPr lang="fr-FR" dirty="0" err="1"/>
              <a:t>shakes</a:t>
            </a:r>
            <a:r>
              <a:rPr lang="fr-FR" dirty="0"/>
              <a:t> </a:t>
            </a:r>
            <a:r>
              <a:rPr lang="fr-FR" dirty="0" err="1"/>
              <a:t>when</a:t>
            </a:r>
            <a:r>
              <a:rPr lang="fr-FR" dirty="0"/>
              <a:t> </a:t>
            </a:r>
            <a:r>
              <a:rPr lang="fr-FR" dirty="0" err="1"/>
              <a:t>you</a:t>
            </a:r>
            <a:r>
              <a:rPr lang="fr-FR" dirty="0"/>
              <a:t> put </a:t>
            </a:r>
            <a:r>
              <a:rPr lang="fr-FR" dirty="0" err="1"/>
              <a:t>quarters</a:t>
            </a:r>
            <a:r>
              <a:rPr lang="fr-FR" dirty="0"/>
              <a:t> in </a:t>
            </a:r>
            <a:r>
              <a:rPr lang="fr-FR" dirty="0" err="1"/>
              <a:t>it</a:t>
            </a:r>
            <a:r>
              <a:rPr lang="fr-FR" dirty="0"/>
              <a:t>? No? </a:t>
            </a:r>
            <a:r>
              <a:rPr lang="fr-FR" dirty="0" err="1"/>
              <a:t>Well</a:t>
            </a:r>
            <a:r>
              <a:rPr lang="fr-FR" dirty="0"/>
              <a:t>, </a:t>
            </a:r>
            <a:r>
              <a:rPr lang="fr-FR" dirty="0" err="1"/>
              <a:t>that's</a:t>
            </a:r>
            <a:r>
              <a:rPr lang="fr-FR" dirty="0"/>
              <a:t> </a:t>
            </a:r>
            <a:r>
              <a:rPr lang="fr-FR" dirty="0" err="1"/>
              <a:t>what</a:t>
            </a:r>
            <a:r>
              <a:rPr lang="fr-FR" dirty="0"/>
              <a:t> </a:t>
            </a:r>
            <a:r>
              <a:rPr lang="fr-FR" dirty="0" err="1"/>
              <a:t>you</a:t>
            </a:r>
            <a:r>
              <a:rPr lang="fr-FR" dirty="0"/>
              <a:t> </a:t>
            </a:r>
            <a:r>
              <a:rPr lang="fr-FR" dirty="0" err="1"/>
              <a:t>see</a:t>
            </a:r>
            <a:r>
              <a:rPr lang="fr-FR" dirty="0"/>
              <a:t> at a </a:t>
            </a:r>
            <a:r>
              <a:rPr lang="fr-FR" dirty="0" err="1"/>
              <a:t>toy</a:t>
            </a:r>
            <a:r>
              <a:rPr lang="fr-FR" dirty="0"/>
              <a:t> store. And </a:t>
            </a:r>
            <a:r>
              <a:rPr lang="fr-FR" dirty="0" err="1"/>
              <a:t>you</a:t>
            </a:r>
            <a:r>
              <a:rPr lang="fr-FR" dirty="0"/>
              <a:t> must </a:t>
            </a:r>
            <a:r>
              <a:rPr lang="fr-FR" dirty="0" err="1"/>
              <a:t>think</a:t>
            </a:r>
            <a:r>
              <a:rPr lang="fr-FR" dirty="0"/>
              <a:t> </a:t>
            </a:r>
            <a:r>
              <a:rPr lang="fr-FR" dirty="0" err="1"/>
              <a:t>you're</a:t>
            </a:r>
            <a:r>
              <a:rPr lang="fr-FR" dirty="0"/>
              <a:t> in a </a:t>
            </a:r>
            <a:r>
              <a:rPr lang="fr-FR" dirty="0" err="1"/>
              <a:t>toy</a:t>
            </a:r>
            <a:r>
              <a:rPr lang="fr-FR" dirty="0"/>
              <a:t> store, </a:t>
            </a:r>
            <a:r>
              <a:rPr lang="fr-FR" dirty="0" err="1"/>
              <a:t>because</a:t>
            </a:r>
            <a:r>
              <a:rPr lang="fr-FR" dirty="0"/>
              <a:t> </a:t>
            </a:r>
            <a:r>
              <a:rPr lang="fr-FR" dirty="0" err="1"/>
              <a:t>you're</a:t>
            </a:r>
            <a:r>
              <a:rPr lang="fr-FR" dirty="0"/>
              <a:t> </a:t>
            </a:r>
            <a:r>
              <a:rPr lang="fr-FR" dirty="0" err="1"/>
              <a:t>here</a:t>
            </a:r>
            <a:r>
              <a:rPr lang="fr-FR" dirty="0"/>
              <a:t> shopping for an infant </a:t>
            </a:r>
            <a:r>
              <a:rPr lang="fr-FR" dirty="0" err="1"/>
              <a:t>named</a:t>
            </a:r>
            <a:r>
              <a:rPr lang="fr-FR" dirty="0"/>
              <a:t> </a:t>
            </a:r>
            <a:r>
              <a:rPr lang="fr-FR" dirty="0" err="1"/>
              <a:t>Jeb</a:t>
            </a:r>
            <a:r>
              <a:rPr lang="fr-FR" dirty="0"/>
              <a:t>.</a:t>
            </a:r>
          </a:p>
          <a:p>
            <a:pPr lvl="0"/>
            <a:endParaRPr lang="fr-FR" dirty="0"/>
          </a:p>
          <a:p>
            <a:pPr lvl="0"/>
            <a:r>
              <a:rPr lang="fr-FR" dirty="0"/>
              <a:t>Look, </a:t>
            </a:r>
            <a:r>
              <a:rPr lang="fr-FR" dirty="0" err="1"/>
              <a:t>just</a:t>
            </a:r>
            <a:r>
              <a:rPr lang="fr-FR" dirty="0"/>
              <a:t> </a:t>
            </a:r>
            <a:r>
              <a:rPr lang="fr-FR" dirty="0" err="1"/>
              <a:t>because</a:t>
            </a:r>
            <a:r>
              <a:rPr lang="fr-FR" dirty="0"/>
              <a:t> I </a:t>
            </a:r>
            <a:r>
              <a:rPr lang="fr-FR" dirty="0" err="1"/>
              <a:t>don't</a:t>
            </a:r>
            <a:r>
              <a:rPr lang="fr-FR" dirty="0"/>
              <a:t> </a:t>
            </a:r>
            <a:r>
              <a:rPr lang="fr-FR" dirty="0" err="1"/>
              <a:t>be</a:t>
            </a:r>
            <a:r>
              <a:rPr lang="fr-FR" dirty="0"/>
              <a:t> </a:t>
            </a:r>
            <a:r>
              <a:rPr lang="fr-FR" dirty="0" err="1"/>
              <a:t>givin</a:t>
            </a:r>
            <a:r>
              <a:rPr lang="fr-FR" dirty="0"/>
              <a:t>' no man a foot massage </a:t>
            </a:r>
            <a:r>
              <a:rPr lang="fr-FR" dirty="0" err="1"/>
              <a:t>don't</a:t>
            </a:r>
            <a:r>
              <a:rPr lang="fr-FR" dirty="0"/>
              <a:t> </a:t>
            </a:r>
            <a:r>
              <a:rPr lang="fr-FR" dirty="0" err="1"/>
              <a:t>make</a:t>
            </a:r>
            <a:r>
              <a:rPr lang="fr-FR" dirty="0"/>
              <a:t> </a:t>
            </a:r>
            <a:r>
              <a:rPr lang="fr-FR" dirty="0" err="1"/>
              <a:t>it</a:t>
            </a:r>
            <a:r>
              <a:rPr lang="fr-FR" dirty="0"/>
              <a:t> right for </a:t>
            </a:r>
            <a:r>
              <a:rPr lang="fr-FR" dirty="0" err="1"/>
              <a:t>Marsellus</a:t>
            </a:r>
            <a:r>
              <a:rPr lang="fr-FR" dirty="0"/>
              <a:t> to </a:t>
            </a:r>
            <a:r>
              <a:rPr lang="fr-FR" dirty="0" err="1"/>
              <a:t>throw</a:t>
            </a:r>
            <a:r>
              <a:rPr lang="fr-FR" dirty="0"/>
              <a:t> </a:t>
            </a:r>
            <a:r>
              <a:rPr lang="fr-FR" dirty="0" err="1"/>
              <a:t>Antwone</a:t>
            </a:r>
            <a:r>
              <a:rPr lang="fr-FR" dirty="0"/>
              <a:t> </a:t>
            </a:r>
            <a:r>
              <a:rPr lang="fr-FR" dirty="0" err="1"/>
              <a:t>into</a:t>
            </a:r>
            <a:r>
              <a:rPr lang="fr-FR" dirty="0"/>
              <a:t> a glass </a:t>
            </a:r>
            <a:r>
              <a:rPr lang="fr-FR" dirty="0" err="1"/>
              <a:t>motherfuckin</a:t>
            </a:r>
            <a:r>
              <a:rPr lang="fr-FR" dirty="0"/>
              <a:t>' house, </a:t>
            </a:r>
            <a:r>
              <a:rPr lang="fr-FR" dirty="0" err="1"/>
              <a:t>fuckin</a:t>
            </a:r>
            <a:r>
              <a:rPr lang="fr-FR" dirty="0"/>
              <a:t>' up the </a:t>
            </a:r>
            <a:r>
              <a:rPr lang="fr-FR" dirty="0" err="1"/>
              <a:t>way</a:t>
            </a:r>
            <a:r>
              <a:rPr lang="fr-FR" dirty="0"/>
              <a:t> the </a:t>
            </a:r>
            <a:r>
              <a:rPr lang="fr-FR" dirty="0" err="1"/>
              <a:t>nigger</a:t>
            </a:r>
            <a:r>
              <a:rPr lang="fr-FR" dirty="0"/>
              <a:t> </a:t>
            </a:r>
            <a:r>
              <a:rPr lang="fr-FR" dirty="0" err="1"/>
              <a:t>talks</a:t>
            </a:r>
            <a:r>
              <a:rPr lang="fr-FR" dirty="0"/>
              <a:t>. </a:t>
            </a:r>
            <a:r>
              <a:rPr lang="fr-FR" dirty="0" err="1"/>
              <a:t>Motherfucker</a:t>
            </a:r>
            <a:r>
              <a:rPr lang="fr-FR" dirty="0"/>
              <a:t> do </a:t>
            </a:r>
            <a:r>
              <a:rPr lang="fr-FR" dirty="0" err="1"/>
              <a:t>that</a:t>
            </a:r>
            <a:r>
              <a:rPr lang="fr-FR" dirty="0"/>
              <a:t> shit to me, </a:t>
            </a:r>
            <a:r>
              <a:rPr lang="fr-FR" dirty="0" err="1"/>
              <a:t>he</a:t>
            </a:r>
            <a:r>
              <a:rPr lang="fr-FR" dirty="0"/>
              <a:t> </a:t>
            </a:r>
            <a:r>
              <a:rPr lang="fr-FR" dirty="0" err="1"/>
              <a:t>better</a:t>
            </a:r>
            <a:r>
              <a:rPr lang="fr-FR" dirty="0"/>
              <a:t> </a:t>
            </a:r>
            <a:r>
              <a:rPr lang="fr-FR" dirty="0" err="1"/>
              <a:t>paralyze</a:t>
            </a:r>
            <a:r>
              <a:rPr lang="fr-FR" dirty="0"/>
              <a:t> </a:t>
            </a:r>
            <a:r>
              <a:rPr lang="fr-FR" dirty="0" err="1"/>
              <a:t>my</a:t>
            </a:r>
            <a:r>
              <a:rPr lang="fr-FR" dirty="0"/>
              <a:t> </a:t>
            </a:r>
            <a:r>
              <a:rPr lang="fr-FR" dirty="0" err="1"/>
              <a:t>ass</a:t>
            </a:r>
            <a:r>
              <a:rPr lang="fr-FR" dirty="0"/>
              <a:t>, 'cause </a:t>
            </a:r>
            <a:r>
              <a:rPr lang="fr-FR" dirty="0" err="1"/>
              <a:t>I'll</a:t>
            </a:r>
            <a:r>
              <a:rPr lang="fr-FR" dirty="0"/>
              <a:t> </a:t>
            </a:r>
            <a:r>
              <a:rPr lang="fr-FR" dirty="0" err="1"/>
              <a:t>kill</a:t>
            </a:r>
            <a:r>
              <a:rPr lang="fr-FR" dirty="0"/>
              <a:t> the </a:t>
            </a:r>
            <a:r>
              <a:rPr lang="fr-FR" dirty="0" err="1"/>
              <a:t>motherfucker</a:t>
            </a:r>
            <a:r>
              <a:rPr lang="fr-FR" dirty="0"/>
              <a:t>, know </a:t>
            </a:r>
            <a:r>
              <a:rPr lang="fr-FR" dirty="0" err="1"/>
              <a:t>what</a:t>
            </a:r>
            <a:r>
              <a:rPr lang="fr-FR" dirty="0"/>
              <a:t> </a:t>
            </a:r>
            <a:r>
              <a:rPr lang="fr-FR" dirty="0" err="1"/>
              <a:t>I'm</a:t>
            </a:r>
            <a:r>
              <a:rPr lang="fr-FR" dirty="0"/>
              <a:t> </a:t>
            </a:r>
            <a:r>
              <a:rPr lang="fr-FR" dirty="0" err="1"/>
              <a:t>sayin</a:t>
            </a:r>
            <a:r>
              <a:rPr lang="fr-FR" dirty="0"/>
              <a:t>'?</a:t>
            </a:r>
          </a:p>
        </p:txBody>
      </p:sp>
    </p:spTree>
    <p:extLst>
      <p:ext uri="{BB962C8B-B14F-4D97-AF65-F5344CB8AC3E}">
        <p14:creationId xmlns:p14="http://schemas.microsoft.com/office/powerpoint/2010/main" val="1104618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ourcentage Black">
    <p:spTree>
      <p:nvGrpSpPr>
        <p:cNvPr id="1" name=""/>
        <p:cNvGrpSpPr/>
        <p:nvPr/>
      </p:nvGrpSpPr>
      <p:grpSpPr>
        <a:xfrm>
          <a:off x="0" y="0"/>
          <a:ext cx="0" cy="0"/>
          <a:chOff x="0" y="0"/>
          <a:chExt cx="0" cy="0"/>
        </a:xfrm>
      </p:grpSpPr>
      <p:sp>
        <p:nvSpPr>
          <p:cNvPr id="9" name="Google Shape;68;p11">
            <a:extLst>
              <a:ext uri="{FF2B5EF4-FFF2-40B4-BE49-F238E27FC236}">
                <a16:creationId xmlns="" xmlns:a16="http://schemas.microsoft.com/office/drawing/2014/main" id="{59ED0B2D-97E7-1B49-A0DD-A2D5602DD8EE}"/>
              </a:ext>
            </a:extLst>
          </p:cNvPr>
          <p:cNvSpPr txBox="1">
            <a:spLocks noGrp="1"/>
          </p:cNvSpPr>
          <p:nvPr>
            <p:ph type="title" hasCustomPrompt="1"/>
          </p:nvPr>
        </p:nvSpPr>
        <p:spPr>
          <a:xfrm>
            <a:off x="3065250" y="2144538"/>
            <a:ext cx="6061500" cy="18717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1000">
                <a:solidFill>
                  <a:schemeClr val="bg1"/>
                </a:solidFill>
                <a:latin typeface="Poppins" pitchFamily="2" charset="77"/>
                <a:cs typeface="Poppins" pitchFamily="2" charset="77"/>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rPr dirty="0"/>
              <a:t>xx%</a:t>
            </a:r>
          </a:p>
        </p:txBody>
      </p:sp>
      <p:sp>
        <p:nvSpPr>
          <p:cNvPr id="10" name="Google Shape;69;p11">
            <a:extLst>
              <a:ext uri="{FF2B5EF4-FFF2-40B4-BE49-F238E27FC236}">
                <a16:creationId xmlns="" xmlns:a16="http://schemas.microsoft.com/office/drawing/2014/main" id="{3DDEA366-E3A4-834B-9053-23EA8B8D9E77}"/>
              </a:ext>
            </a:extLst>
          </p:cNvPr>
          <p:cNvSpPr txBox="1">
            <a:spLocks noGrp="1"/>
          </p:cNvSpPr>
          <p:nvPr>
            <p:ph type="subTitle" idx="1" hasCustomPrompt="1"/>
          </p:nvPr>
        </p:nvSpPr>
        <p:spPr>
          <a:xfrm>
            <a:off x="3065250" y="4016313"/>
            <a:ext cx="60615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bg1"/>
                </a:solidFill>
                <a:latin typeface="Poppins" pitchFamily="2" charset="77"/>
                <a:cs typeface="Poppins" pitchFamily="2" charset="77"/>
              </a:defRPr>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r>
              <a:rPr lang="fr-FR" dirty="0" err="1"/>
              <a:t>rttfeffef</a:t>
            </a:r>
            <a:endParaRPr dirty="0"/>
          </a:p>
        </p:txBody>
      </p:sp>
      <p:sp>
        <p:nvSpPr>
          <p:cNvPr id="11" name="Google Shape;70;p11">
            <a:extLst>
              <a:ext uri="{FF2B5EF4-FFF2-40B4-BE49-F238E27FC236}">
                <a16:creationId xmlns="" xmlns:a16="http://schemas.microsoft.com/office/drawing/2014/main" id="{CD3E4388-856D-5541-95D5-DA6280BAA9A0}"/>
              </a:ext>
            </a:extLst>
          </p:cNvPr>
          <p:cNvSpPr/>
          <p:nvPr userDrawn="1"/>
        </p:nvSpPr>
        <p:spPr>
          <a:xfrm rot="-5400000">
            <a:off x="771345" y="2691204"/>
            <a:ext cx="2551785" cy="127557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1;p11">
            <a:extLst>
              <a:ext uri="{FF2B5EF4-FFF2-40B4-BE49-F238E27FC236}">
                <a16:creationId xmlns="" xmlns:a16="http://schemas.microsoft.com/office/drawing/2014/main" id="{53815357-AFB9-A14F-ABFF-0DDE059C1313}"/>
              </a:ext>
            </a:extLst>
          </p:cNvPr>
          <p:cNvSpPr/>
          <p:nvPr userDrawn="1"/>
        </p:nvSpPr>
        <p:spPr>
          <a:xfrm rot="-5400000">
            <a:off x="996477" y="2816944"/>
            <a:ext cx="2048701" cy="102409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2;p11">
            <a:extLst>
              <a:ext uri="{FF2B5EF4-FFF2-40B4-BE49-F238E27FC236}">
                <a16:creationId xmlns="" xmlns:a16="http://schemas.microsoft.com/office/drawing/2014/main" id="{9DBE9566-376D-5D4D-83F6-3AE476257B1B}"/>
              </a:ext>
            </a:extLst>
          </p:cNvPr>
          <p:cNvSpPr/>
          <p:nvPr userDrawn="1"/>
        </p:nvSpPr>
        <p:spPr>
          <a:xfrm rot="5400000" flipH="1">
            <a:off x="8868870" y="2691204"/>
            <a:ext cx="2551785" cy="127557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3;p11">
            <a:extLst>
              <a:ext uri="{FF2B5EF4-FFF2-40B4-BE49-F238E27FC236}">
                <a16:creationId xmlns="" xmlns:a16="http://schemas.microsoft.com/office/drawing/2014/main" id="{88F29E9D-E826-6E46-ABDA-1AF29A3E2AB0}"/>
              </a:ext>
            </a:extLst>
          </p:cNvPr>
          <p:cNvSpPr/>
          <p:nvPr userDrawn="1"/>
        </p:nvSpPr>
        <p:spPr>
          <a:xfrm rot="5400000" flipH="1">
            <a:off x="9132534" y="2816944"/>
            <a:ext cx="2048701" cy="1024096"/>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36668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urcentage X6 Black">
    <p:spTree>
      <p:nvGrpSpPr>
        <p:cNvPr id="1" name=""/>
        <p:cNvGrpSpPr/>
        <p:nvPr/>
      </p:nvGrpSpPr>
      <p:grpSpPr>
        <a:xfrm>
          <a:off x="0" y="0"/>
          <a:ext cx="0" cy="0"/>
          <a:chOff x="0" y="0"/>
          <a:chExt cx="0" cy="0"/>
        </a:xfrm>
      </p:grpSpPr>
      <p:sp>
        <p:nvSpPr>
          <p:cNvPr id="9" name="Google Shape;76;p13">
            <a:extLst>
              <a:ext uri="{FF2B5EF4-FFF2-40B4-BE49-F238E27FC236}">
                <a16:creationId xmlns="" xmlns:a16="http://schemas.microsoft.com/office/drawing/2014/main" id="{9FF31333-7DAF-354F-8469-2EF12A7EC0DE}"/>
              </a:ext>
            </a:extLst>
          </p:cNvPr>
          <p:cNvSpPr/>
          <p:nvPr userDrawn="1"/>
        </p:nvSpPr>
        <p:spPr>
          <a:xfrm rot="5400000">
            <a:off x="10599216" y="395520"/>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7;p13">
            <a:extLst>
              <a:ext uri="{FF2B5EF4-FFF2-40B4-BE49-F238E27FC236}">
                <a16:creationId xmlns="" xmlns:a16="http://schemas.microsoft.com/office/drawing/2014/main" id="{1C63E3B7-F9BC-6546-AD4B-DE0399ECFF3C}"/>
              </a:ext>
            </a:extLst>
          </p:cNvPr>
          <p:cNvSpPr/>
          <p:nvPr userDrawn="1"/>
        </p:nvSpPr>
        <p:spPr>
          <a:xfrm>
            <a:off x="110140" y="-311463"/>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8;p13">
            <a:extLst>
              <a:ext uri="{FF2B5EF4-FFF2-40B4-BE49-F238E27FC236}">
                <a16:creationId xmlns="" xmlns:a16="http://schemas.microsoft.com/office/drawing/2014/main" id="{C37C0652-E276-904E-9CEB-F7DD4DE0ECCB}"/>
              </a:ext>
            </a:extLst>
          </p:cNvPr>
          <p:cNvSpPr txBox="1">
            <a:spLocks noGrp="1"/>
          </p:cNvSpPr>
          <p:nvPr>
            <p:ph type="title"/>
          </p:nvPr>
        </p:nvSpPr>
        <p:spPr>
          <a:xfrm>
            <a:off x="2238072" y="1151355"/>
            <a:ext cx="7704000" cy="1122153"/>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solidFill>
                  <a:schemeClr val="bg1"/>
                </a:solidFill>
                <a:latin typeface="Poppins" pitchFamily="2" charset="77"/>
                <a:cs typeface="Poppins" pitchFamily="2" charset="77"/>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12" name="Google Shape;91;p13">
            <a:extLst>
              <a:ext uri="{FF2B5EF4-FFF2-40B4-BE49-F238E27FC236}">
                <a16:creationId xmlns="" xmlns:a16="http://schemas.microsoft.com/office/drawing/2014/main" id="{6444DC1C-FBD7-C94C-9CC8-8908705FC47F}"/>
              </a:ext>
            </a:extLst>
          </p:cNvPr>
          <p:cNvSpPr txBox="1">
            <a:spLocks/>
          </p:cNvSpPr>
          <p:nvPr userDrawn="1"/>
        </p:nvSpPr>
        <p:spPr>
          <a:xfrm>
            <a:off x="299524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dirty="0">
                <a:solidFill>
                  <a:schemeClr val="bg1"/>
                </a:solidFill>
                <a:latin typeface="Poppins" pitchFamily="2" charset="77"/>
                <a:cs typeface="Poppins" pitchFamily="2" charset="77"/>
              </a:rPr>
              <a:t>xx%</a:t>
            </a:r>
          </a:p>
        </p:txBody>
      </p:sp>
      <p:sp>
        <p:nvSpPr>
          <p:cNvPr id="13" name="Google Shape;92;p13">
            <a:extLst>
              <a:ext uri="{FF2B5EF4-FFF2-40B4-BE49-F238E27FC236}">
                <a16:creationId xmlns="" xmlns:a16="http://schemas.microsoft.com/office/drawing/2014/main" id="{5127526A-629D-854D-95F0-CFD2EB0A5379}"/>
              </a:ext>
            </a:extLst>
          </p:cNvPr>
          <p:cNvSpPr txBox="1">
            <a:spLocks/>
          </p:cNvSpPr>
          <p:nvPr userDrawn="1"/>
        </p:nvSpPr>
        <p:spPr>
          <a:xfrm>
            <a:off x="569449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dirty="0">
                <a:solidFill>
                  <a:schemeClr val="bg1"/>
                </a:solidFill>
                <a:latin typeface="Poppins" pitchFamily="2" charset="77"/>
                <a:cs typeface="Poppins" pitchFamily="2" charset="77"/>
              </a:rPr>
              <a:t>xx%</a:t>
            </a:r>
          </a:p>
        </p:txBody>
      </p:sp>
      <p:sp>
        <p:nvSpPr>
          <p:cNvPr id="14" name="Google Shape;93;p13">
            <a:extLst>
              <a:ext uri="{FF2B5EF4-FFF2-40B4-BE49-F238E27FC236}">
                <a16:creationId xmlns="" xmlns:a16="http://schemas.microsoft.com/office/drawing/2014/main" id="{7C3A2407-565F-7347-88F1-2F3E0B804ED6}"/>
              </a:ext>
            </a:extLst>
          </p:cNvPr>
          <p:cNvSpPr txBox="1">
            <a:spLocks/>
          </p:cNvSpPr>
          <p:nvPr userDrawn="1"/>
        </p:nvSpPr>
        <p:spPr>
          <a:xfrm>
            <a:off x="8393740" y="266511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solidFill>
                  <a:schemeClr val="bg1"/>
                </a:solidFill>
                <a:latin typeface="Poppins" pitchFamily="2" charset="77"/>
                <a:cs typeface="Poppins" pitchFamily="2" charset="77"/>
              </a:rPr>
              <a:t>xx%</a:t>
            </a:r>
          </a:p>
        </p:txBody>
      </p:sp>
      <p:sp>
        <p:nvSpPr>
          <p:cNvPr id="15" name="Google Shape;94;p13">
            <a:extLst>
              <a:ext uri="{FF2B5EF4-FFF2-40B4-BE49-F238E27FC236}">
                <a16:creationId xmlns="" xmlns:a16="http://schemas.microsoft.com/office/drawing/2014/main" id="{A44F4D85-0249-4243-A8A2-D0388172CFF6}"/>
              </a:ext>
            </a:extLst>
          </p:cNvPr>
          <p:cNvSpPr txBox="1">
            <a:spLocks/>
          </p:cNvSpPr>
          <p:nvPr userDrawn="1"/>
        </p:nvSpPr>
        <p:spPr>
          <a:xfrm>
            <a:off x="299524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solidFill>
                  <a:schemeClr val="bg1"/>
                </a:solidFill>
                <a:latin typeface="Poppins" pitchFamily="2" charset="77"/>
                <a:cs typeface="Poppins" pitchFamily="2" charset="77"/>
              </a:rPr>
              <a:t>xx%</a:t>
            </a:r>
          </a:p>
        </p:txBody>
      </p:sp>
      <p:sp>
        <p:nvSpPr>
          <p:cNvPr id="16" name="Google Shape;95;p13">
            <a:extLst>
              <a:ext uri="{FF2B5EF4-FFF2-40B4-BE49-F238E27FC236}">
                <a16:creationId xmlns="" xmlns:a16="http://schemas.microsoft.com/office/drawing/2014/main" id="{045F67CE-A4D5-4044-8173-306ACE9DE1B6}"/>
              </a:ext>
            </a:extLst>
          </p:cNvPr>
          <p:cNvSpPr txBox="1">
            <a:spLocks/>
          </p:cNvSpPr>
          <p:nvPr userDrawn="1"/>
        </p:nvSpPr>
        <p:spPr>
          <a:xfrm>
            <a:off x="569449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solidFill>
                  <a:schemeClr val="bg1"/>
                </a:solidFill>
                <a:latin typeface="Poppins" pitchFamily="2" charset="77"/>
                <a:cs typeface="Poppins" pitchFamily="2" charset="77"/>
              </a:rPr>
              <a:t>xx%</a:t>
            </a:r>
          </a:p>
        </p:txBody>
      </p:sp>
      <p:sp>
        <p:nvSpPr>
          <p:cNvPr id="17" name="Google Shape;96;p13">
            <a:extLst>
              <a:ext uri="{FF2B5EF4-FFF2-40B4-BE49-F238E27FC236}">
                <a16:creationId xmlns="" xmlns:a16="http://schemas.microsoft.com/office/drawing/2014/main" id="{D8B27104-70C3-0944-B05C-AA7A4D5D5ED0}"/>
              </a:ext>
            </a:extLst>
          </p:cNvPr>
          <p:cNvSpPr txBox="1">
            <a:spLocks/>
          </p:cNvSpPr>
          <p:nvPr userDrawn="1"/>
        </p:nvSpPr>
        <p:spPr>
          <a:xfrm>
            <a:off x="8393740" y="4366764"/>
            <a:ext cx="869700" cy="572700"/>
          </a:xfrm>
          <a:prstGeom prst="rect">
            <a:avLst/>
          </a:prstGeom>
        </p:spPr>
        <p:txBody>
          <a:bodyPr spcFirstLastPara="1" wrap="square" lIns="91425" tIns="91425" rIns="91425" bIns="91425" anchor="ctr" anchorCtr="0">
            <a:noAutofit/>
          </a:bodyPr>
          <a:lstStyle>
            <a:lvl1pPr lvl="0" algn="ctr" defTabSz="914400" rtl="0" eaLnBrk="1" latinLnBrk="0" hangingPunct="1">
              <a:lnSpc>
                <a:spcPct val="90000"/>
              </a:lnSpc>
              <a:spcBef>
                <a:spcPts val="0"/>
              </a:spcBef>
              <a:spcAft>
                <a:spcPts val="0"/>
              </a:spcAft>
              <a:buSzPts val="2600"/>
              <a:buNone/>
              <a:defRPr sz="2600" kern="1200">
                <a:solidFill>
                  <a:srgbClr val="101122"/>
                </a:solidFill>
                <a:latin typeface="+mj-lt"/>
                <a:ea typeface="+mj-ea"/>
                <a:cs typeface="+mj-cs"/>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rPr lang="fr-FR">
                <a:solidFill>
                  <a:schemeClr val="bg1"/>
                </a:solidFill>
                <a:latin typeface="Poppins" pitchFamily="2" charset="77"/>
                <a:cs typeface="Poppins" pitchFamily="2" charset="77"/>
              </a:rPr>
              <a:t>xx%</a:t>
            </a:r>
          </a:p>
        </p:txBody>
      </p:sp>
      <p:sp>
        <p:nvSpPr>
          <p:cNvPr id="18" name="Espace réservé du texte 3">
            <a:extLst>
              <a:ext uri="{FF2B5EF4-FFF2-40B4-BE49-F238E27FC236}">
                <a16:creationId xmlns="" xmlns:a16="http://schemas.microsoft.com/office/drawing/2014/main" id="{CD119B36-B76C-EC4B-8871-BE5A8695F78B}"/>
              </a:ext>
            </a:extLst>
          </p:cNvPr>
          <p:cNvSpPr>
            <a:spLocks noGrp="1"/>
          </p:cNvSpPr>
          <p:nvPr>
            <p:ph type="body" sz="half" idx="15" hasCustomPrompt="1"/>
          </p:nvPr>
        </p:nvSpPr>
        <p:spPr>
          <a:xfrm>
            <a:off x="2220400" y="3324513"/>
            <a:ext cx="2289707" cy="572698"/>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19" name="Espace réservé du texte 3">
            <a:extLst>
              <a:ext uri="{FF2B5EF4-FFF2-40B4-BE49-F238E27FC236}">
                <a16:creationId xmlns="" xmlns:a16="http://schemas.microsoft.com/office/drawing/2014/main" id="{45425EF2-F626-4148-B698-CFBF1BFE6DF4}"/>
              </a:ext>
            </a:extLst>
          </p:cNvPr>
          <p:cNvSpPr>
            <a:spLocks noGrp="1"/>
          </p:cNvSpPr>
          <p:nvPr>
            <p:ph type="body" sz="half" idx="16" hasCustomPrompt="1"/>
          </p:nvPr>
        </p:nvSpPr>
        <p:spPr>
          <a:xfrm>
            <a:off x="4951146" y="3324512"/>
            <a:ext cx="2289707" cy="572699"/>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20" name="Espace réservé du texte 3">
            <a:extLst>
              <a:ext uri="{FF2B5EF4-FFF2-40B4-BE49-F238E27FC236}">
                <a16:creationId xmlns="" xmlns:a16="http://schemas.microsoft.com/office/drawing/2014/main" id="{E09DFFD2-09FC-D449-A5CE-9084F3EE6C34}"/>
              </a:ext>
            </a:extLst>
          </p:cNvPr>
          <p:cNvSpPr>
            <a:spLocks noGrp="1"/>
          </p:cNvSpPr>
          <p:nvPr>
            <p:ph type="body" sz="half" idx="17" hasCustomPrompt="1"/>
          </p:nvPr>
        </p:nvSpPr>
        <p:spPr>
          <a:xfrm>
            <a:off x="7681892" y="3324512"/>
            <a:ext cx="2289707" cy="572699"/>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21" name="Espace réservé du texte 3">
            <a:extLst>
              <a:ext uri="{FF2B5EF4-FFF2-40B4-BE49-F238E27FC236}">
                <a16:creationId xmlns="" xmlns:a16="http://schemas.microsoft.com/office/drawing/2014/main" id="{612C8A55-A69D-7940-B44C-06D133D2A670}"/>
              </a:ext>
            </a:extLst>
          </p:cNvPr>
          <p:cNvSpPr>
            <a:spLocks noGrp="1"/>
          </p:cNvSpPr>
          <p:nvPr>
            <p:ph type="body" sz="half" idx="18" hasCustomPrompt="1"/>
          </p:nvPr>
        </p:nvSpPr>
        <p:spPr>
          <a:xfrm>
            <a:off x="2243383" y="5163222"/>
            <a:ext cx="2289707" cy="572698"/>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22" name="Espace réservé du texte 3">
            <a:extLst>
              <a:ext uri="{FF2B5EF4-FFF2-40B4-BE49-F238E27FC236}">
                <a16:creationId xmlns="" xmlns:a16="http://schemas.microsoft.com/office/drawing/2014/main" id="{FDA65492-815C-DF4A-A086-00742CE4D650}"/>
              </a:ext>
            </a:extLst>
          </p:cNvPr>
          <p:cNvSpPr>
            <a:spLocks noGrp="1"/>
          </p:cNvSpPr>
          <p:nvPr>
            <p:ph type="body" sz="half" idx="19" hasCustomPrompt="1"/>
          </p:nvPr>
        </p:nvSpPr>
        <p:spPr>
          <a:xfrm>
            <a:off x="4974129" y="5163223"/>
            <a:ext cx="2289707" cy="572698"/>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
        <p:nvSpPr>
          <p:cNvPr id="23" name="Espace réservé du texte 3">
            <a:extLst>
              <a:ext uri="{FF2B5EF4-FFF2-40B4-BE49-F238E27FC236}">
                <a16:creationId xmlns="" xmlns:a16="http://schemas.microsoft.com/office/drawing/2014/main" id="{F323C521-C47F-004C-B83F-254F84870D62}"/>
              </a:ext>
            </a:extLst>
          </p:cNvPr>
          <p:cNvSpPr>
            <a:spLocks noGrp="1"/>
          </p:cNvSpPr>
          <p:nvPr>
            <p:ph type="body" sz="half" idx="20" hasCustomPrompt="1"/>
          </p:nvPr>
        </p:nvSpPr>
        <p:spPr>
          <a:xfrm>
            <a:off x="7704875" y="5163222"/>
            <a:ext cx="2289707" cy="572697"/>
          </a:xfrm>
          <a:prstGeom prst="rect">
            <a:avLst/>
          </a:prstGeom>
        </p:spPr>
        <p:txBody>
          <a:bodyPr/>
          <a:lstStyle>
            <a:lvl1pPr marL="0" indent="0">
              <a:buNone/>
              <a:defRPr sz="1600">
                <a:solidFill>
                  <a:schemeClr val="bg1"/>
                </a:solidFill>
                <a:latin typeface="Poppins" pitchFamily="2" charset="77"/>
                <a:cs typeface="Poppi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&lt;!-- </a:t>
            </a:r>
            <a:r>
              <a:rPr lang="fr-FR" dirty="0" err="1"/>
              <a:t>start</a:t>
            </a:r>
            <a:r>
              <a:rPr lang="fr-FR" dirty="0"/>
              <a:t> </a:t>
            </a:r>
            <a:r>
              <a:rPr lang="fr-FR" dirty="0" err="1"/>
              <a:t>slipsum</a:t>
            </a:r>
            <a:r>
              <a:rPr lang="fr-FR" dirty="0"/>
              <a:t> code --&gt;</a:t>
            </a:r>
          </a:p>
        </p:txBody>
      </p:sp>
    </p:spTree>
    <p:extLst>
      <p:ext uri="{BB962C8B-B14F-4D97-AF65-F5344CB8AC3E}">
        <p14:creationId xmlns:p14="http://schemas.microsoft.com/office/powerpoint/2010/main" val="4123634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 cercle % X3 Black">
    <p:spTree>
      <p:nvGrpSpPr>
        <p:cNvPr id="1" name=""/>
        <p:cNvGrpSpPr/>
        <p:nvPr/>
      </p:nvGrpSpPr>
      <p:grpSpPr>
        <a:xfrm>
          <a:off x="0" y="0"/>
          <a:ext cx="0" cy="0"/>
          <a:chOff x="0" y="0"/>
          <a:chExt cx="0" cy="0"/>
        </a:xfrm>
      </p:grpSpPr>
      <p:sp>
        <p:nvSpPr>
          <p:cNvPr id="2" name="Google Shape;552;p55">
            <a:extLst>
              <a:ext uri="{FF2B5EF4-FFF2-40B4-BE49-F238E27FC236}">
                <a16:creationId xmlns="" xmlns:a16="http://schemas.microsoft.com/office/drawing/2014/main" id="{9BC4F7DE-D4D3-1849-BE53-8775445F9A78}"/>
              </a:ext>
            </a:extLst>
          </p:cNvPr>
          <p:cNvSpPr/>
          <p:nvPr userDrawn="1"/>
        </p:nvSpPr>
        <p:spPr>
          <a:xfrm>
            <a:off x="5667875" y="2681285"/>
            <a:ext cx="1090200" cy="1090200"/>
          </a:xfrm>
          <a:prstGeom prst="donut">
            <a:avLst>
              <a:gd name="adj" fmla="val 18315"/>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554;p55">
            <a:extLst>
              <a:ext uri="{FF2B5EF4-FFF2-40B4-BE49-F238E27FC236}">
                <a16:creationId xmlns="" xmlns:a16="http://schemas.microsoft.com/office/drawing/2014/main" id="{E769F816-C7D8-084D-8624-2C56E5FB982B}"/>
              </a:ext>
            </a:extLst>
          </p:cNvPr>
          <p:cNvSpPr/>
          <p:nvPr userDrawn="1"/>
        </p:nvSpPr>
        <p:spPr>
          <a:xfrm>
            <a:off x="8394075" y="2681285"/>
            <a:ext cx="1090200" cy="1090200"/>
          </a:xfrm>
          <a:prstGeom prst="donut">
            <a:avLst>
              <a:gd name="adj" fmla="val 1735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76;p13">
            <a:extLst>
              <a:ext uri="{FF2B5EF4-FFF2-40B4-BE49-F238E27FC236}">
                <a16:creationId xmlns="" xmlns:a16="http://schemas.microsoft.com/office/drawing/2014/main" id="{49663CA7-B7DC-0749-9812-205461B998DA}"/>
              </a:ext>
            </a:extLst>
          </p:cNvPr>
          <p:cNvSpPr/>
          <p:nvPr userDrawn="1"/>
        </p:nvSpPr>
        <p:spPr>
          <a:xfrm rot="5400000">
            <a:off x="10599216" y="395520"/>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77;p13">
            <a:extLst>
              <a:ext uri="{FF2B5EF4-FFF2-40B4-BE49-F238E27FC236}">
                <a16:creationId xmlns="" xmlns:a16="http://schemas.microsoft.com/office/drawing/2014/main" id="{E4DED06C-4A77-A04A-A0BC-FCDD0BE67D73}"/>
              </a:ext>
            </a:extLst>
          </p:cNvPr>
          <p:cNvSpPr/>
          <p:nvPr userDrawn="1"/>
        </p:nvSpPr>
        <p:spPr>
          <a:xfrm>
            <a:off x="110140" y="-311463"/>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43;p55">
            <a:extLst>
              <a:ext uri="{FF2B5EF4-FFF2-40B4-BE49-F238E27FC236}">
                <a16:creationId xmlns="" xmlns:a16="http://schemas.microsoft.com/office/drawing/2014/main" id="{356A97B0-0A8C-C147-A020-DE6F7D2E0625}"/>
              </a:ext>
            </a:extLst>
          </p:cNvPr>
          <p:cNvSpPr txBox="1">
            <a:spLocks noGrp="1"/>
          </p:cNvSpPr>
          <p:nvPr>
            <p:ph type="title"/>
          </p:nvPr>
        </p:nvSpPr>
        <p:spPr>
          <a:xfrm>
            <a:off x="2391950" y="3904072"/>
            <a:ext cx="2164200" cy="647100"/>
          </a:xfrm>
          <a:prstGeom prst="rect">
            <a:avLst/>
          </a:prstGeom>
        </p:spPr>
        <p:txBody>
          <a:bodyPr spcFirstLastPara="1" wrap="square" lIns="91425" tIns="91425" rIns="91425" bIns="91425" anchor="ctr" anchorCtr="0">
            <a:noAutofit/>
          </a:bodyPr>
          <a:lstStyle>
            <a:lvl1pPr>
              <a:defRPr>
                <a:solidFill>
                  <a:schemeClr val="bg1"/>
                </a:solidFill>
                <a:latin typeface="Poppins" pitchFamily="2" charset="77"/>
                <a:cs typeface="Poppins" pitchFamily="2" charset="77"/>
              </a:defRPr>
            </a:lvl1pPr>
          </a:lstStyle>
          <a:p>
            <a:pPr marL="0" lvl="0" indent="0" algn="ctr" rtl="0">
              <a:spcBef>
                <a:spcPts val="0"/>
              </a:spcBef>
              <a:spcAft>
                <a:spcPts val="0"/>
              </a:spcAft>
              <a:buNone/>
            </a:pPr>
            <a:r>
              <a:rPr lang="en" dirty="0"/>
              <a:t>55%</a:t>
            </a:r>
            <a:endParaRPr dirty="0"/>
          </a:p>
        </p:txBody>
      </p:sp>
      <p:sp>
        <p:nvSpPr>
          <p:cNvPr id="7" name="Google Shape;550;p55">
            <a:extLst>
              <a:ext uri="{FF2B5EF4-FFF2-40B4-BE49-F238E27FC236}">
                <a16:creationId xmlns="" xmlns:a16="http://schemas.microsoft.com/office/drawing/2014/main" id="{98134587-6722-944C-BE02-7694C3C517AE}"/>
              </a:ext>
            </a:extLst>
          </p:cNvPr>
          <p:cNvSpPr/>
          <p:nvPr userDrawn="1"/>
        </p:nvSpPr>
        <p:spPr>
          <a:xfrm>
            <a:off x="2870150" y="2681285"/>
            <a:ext cx="1090200" cy="1090200"/>
          </a:xfrm>
          <a:prstGeom prst="donut">
            <a:avLst>
              <a:gd name="adj" fmla="val 18242"/>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 name="Google Shape;553;p55">
            <a:extLst>
              <a:ext uri="{FF2B5EF4-FFF2-40B4-BE49-F238E27FC236}">
                <a16:creationId xmlns="" xmlns:a16="http://schemas.microsoft.com/office/drawing/2014/main" id="{7F1EB711-F0CD-784C-8F31-48A923794827}"/>
              </a:ext>
            </a:extLst>
          </p:cNvPr>
          <p:cNvSpPr/>
          <p:nvPr userDrawn="1"/>
        </p:nvSpPr>
        <p:spPr>
          <a:xfrm>
            <a:off x="5667875" y="2681285"/>
            <a:ext cx="1090200" cy="1090200"/>
          </a:xfrm>
          <a:prstGeom prst="blockArc">
            <a:avLst>
              <a:gd name="adj1" fmla="val 3925824"/>
              <a:gd name="adj2" fmla="val 21174493"/>
              <a:gd name="adj3" fmla="val 18590"/>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9" name="Google Shape;555;p55">
            <a:extLst>
              <a:ext uri="{FF2B5EF4-FFF2-40B4-BE49-F238E27FC236}">
                <a16:creationId xmlns="" xmlns:a16="http://schemas.microsoft.com/office/drawing/2014/main" id="{767A40DF-D131-2747-A29B-5CCC673D0D8C}"/>
              </a:ext>
            </a:extLst>
          </p:cNvPr>
          <p:cNvSpPr/>
          <p:nvPr userDrawn="1"/>
        </p:nvSpPr>
        <p:spPr>
          <a:xfrm>
            <a:off x="8394075" y="2681285"/>
            <a:ext cx="1090200" cy="1090200"/>
          </a:xfrm>
          <a:prstGeom prst="blockArc">
            <a:avLst>
              <a:gd name="adj1" fmla="val 3925824"/>
              <a:gd name="adj2" fmla="val 17464822"/>
              <a:gd name="adj3" fmla="val 17891"/>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10" name="Google Shape;551;p55">
            <a:extLst>
              <a:ext uri="{FF2B5EF4-FFF2-40B4-BE49-F238E27FC236}">
                <a16:creationId xmlns="" xmlns:a16="http://schemas.microsoft.com/office/drawing/2014/main" id="{2E741AE8-C31F-DA4B-9358-37A24DFDFF3B}"/>
              </a:ext>
            </a:extLst>
          </p:cNvPr>
          <p:cNvSpPr/>
          <p:nvPr userDrawn="1"/>
        </p:nvSpPr>
        <p:spPr>
          <a:xfrm rot="1740607">
            <a:off x="2880184" y="2681285"/>
            <a:ext cx="1090200" cy="1090200"/>
          </a:xfrm>
          <a:prstGeom prst="blockArc">
            <a:avLst>
              <a:gd name="adj1" fmla="val 3579467"/>
              <a:gd name="adj2" fmla="val 14899141"/>
              <a:gd name="adj3" fmla="val 20041"/>
            </a:avLst>
          </a:pr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C448"/>
              </a:solidFill>
            </a:endParaRPr>
          </a:p>
        </p:txBody>
      </p:sp>
      <p:sp>
        <p:nvSpPr>
          <p:cNvPr id="11" name="Google Shape;543;p55">
            <a:extLst>
              <a:ext uri="{FF2B5EF4-FFF2-40B4-BE49-F238E27FC236}">
                <a16:creationId xmlns="" xmlns:a16="http://schemas.microsoft.com/office/drawing/2014/main" id="{E26AF0EC-6925-5740-8527-32BBF6EECB67}"/>
              </a:ext>
            </a:extLst>
          </p:cNvPr>
          <p:cNvSpPr txBox="1">
            <a:spLocks/>
          </p:cNvSpPr>
          <p:nvPr userDrawn="1"/>
        </p:nvSpPr>
        <p:spPr>
          <a:xfrm>
            <a:off x="5130875" y="3904072"/>
            <a:ext cx="2164200" cy="6471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solidFill>
                  <a:schemeClr val="bg1"/>
                </a:solidFill>
                <a:latin typeface="Poppins" pitchFamily="2" charset="77"/>
                <a:cs typeface="Poppins" pitchFamily="2" charset="77"/>
              </a:rPr>
              <a:t>80%</a:t>
            </a:r>
          </a:p>
        </p:txBody>
      </p:sp>
      <p:sp>
        <p:nvSpPr>
          <p:cNvPr id="12" name="Google Shape;543;p55">
            <a:extLst>
              <a:ext uri="{FF2B5EF4-FFF2-40B4-BE49-F238E27FC236}">
                <a16:creationId xmlns="" xmlns:a16="http://schemas.microsoft.com/office/drawing/2014/main" id="{0B606B9D-C264-074D-8F98-E5CFB06FCB60}"/>
              </a:ext>
            </a:extLst>
          </p:cNvPr>
          <p:cNvSpPr txBox="1">
            <a:spLocks/>
          </p:cNvSpPr>
          <p:nvPr userDrawn="1"/>
        </p:nvSpPr>
        <p:spPr>
          <a:xfrm>
            <a:off x="7857075" y="3967448"/>
            <a:ext cx="2164200" cy="6471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solidFill>
                  <a:schemeClr val="bg1"/>
                </a:solidFill>
                <a:latin typeface="Poppins" pitchFamily="2" charset="77"/>
                <a:cs typeface="Poppins" pitchFamily="2" charset="77"/>
              </a:rPr>
              <a:t>60%</a:t>
            </a:r>
          </a:p>
        </p:txBody>
      </p:sp>
    </p:spTree>
    <p:extLst>
      <p:ext uri="{BB962C8B-B14F-4D97-AF65-F5344CB8AC3E}">
        <p14:creationId xmlns:p14="http://schemas.microsoft.com/office/powerpoint/2010/main" val="176343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76334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bloc Black ">
    <p:spTree>
      <p:nvGrpSpPr>
        <p:cNvPr id="1" name=""/>
        <p:cNvGrpSpPr/>
        <p:nvPr/>
      </p:nvGrpSpPr>
      <p:grpSpPr>
        <a:xfrm>
          <a:off x="0" y="0"/>
          <a:ext cx="0" cy="0"/>
          <a:chOff x="0" y="0"/>
          <a:chExt cx="0" cy="0"/>
        </a:xfrm>
      </p:grpSpPr>
      <p:sp>
        <p:nvSpPr>
          <p:cNvPr id="2" name="Google Shape;429;p46">
            <a:extLst>
              <a:ext uri="{FF2B5EF4-FFF2-40B4-BE49-F238E27FC236}">
                <a16:creationId xmlns="" xmlns:a16="http://schemas.microsoft.com/office/drawing/2014/main" id="{9C87C536-E768-2C43-8B45-B2C93147F818}"/>
              </a:ext>
            </a:extLst>
          </p:cNvPr>
          <p:cNvSpPr/>
          <p:nvPr userDrawn="1"/>
        </p:nvSpPr>
        <p:spPr>
          <a:xfrm>
            <a:off x="2062506" y="1849634"/>
            <a:ext cx="1900200" cy="778500"/>
          </a:xfrm>
          <a:prstGeom prst="rect">
            <a:avLst/>
          </a:prstGeom>
          <a:solidFill>
            <a:schemeClr val="bg1">
              <a:lumMod val="8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430;p46">
            <a:extLst>
              <a:ext uri="{FF2B5EF4-FFF2-40B4-BE49-F238E27FC236}">
                <a16:creationId xmlns="" xmlns:a16="http://schemas.microsoft.com/office/drawing/2014/main" id="{5F7BCE99-2811-3A4E-8803-3E4ED09F7388}"/>
              </a:ext>
            </a:extLst>
          </p:cNvPr>
          <p:cNvSpPr/>
          <p:nvPr userDrawn="1"/>
        </p:nvSpPr>
        <p:spPr>
          <a:xfrm>
            <a:off x="2062506" y="2721886"/>
            <a:ext cx="1900200" cy="778500"/>
          </a:xfrm>
          <a:prstGeom prst="rect">
            <a:avLst/>
          </a:prstGeom>
          <a:solidFill>
            <a:schemeClr val="bg1">
              <a:lumMod val="8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31;p46">
            <a:extLst>
              <a:ext uri="{FF2B5EF4-FFF2-40B4-BE49-F238E27FC236}">
                <a16:creationId xmlns="" xmlns:a16="http://schemas.microsoft.com/office/drawing/2014/main" id="{5A7B947C-05E2-524E-AE92-0BCBBE6D70E1}"/>
              </a:ext>
            </a:extLst>
          </p:cNvPr>
          <p:cNvSpPr/>
          <p:nvPr userDrawn="1"/>
        </p:nvSpPr>
        <p:spPr>
          <a:xfrm>
            <a:off x="2062506" y="3594138"/>
            <a:ext cx="1900200" cy="778500"/>
          </a:xfrm>
          <a:prstGeom prst="rect">
            <a:avLst/>
          </a:prstGeom>
          <a:solidFill>
            <a:schemeClr val="bg1">
              <a:lumMod val="8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432;p46">
            <a:extLst>
              <a:ext uri="{FF2B5EF4-FFF2-40B4-BE49-F238E27FC236}">
                <a16:creationId xmlns="" xmlns:a16="http://schemas.microsoft.com/office/drawing/2014/main" id="{36BBA7F8-CFC9-D347-A2E1-F383C4282BBD}"/>
              </a:ext>
            </a:extLst>
          </p:cNvPr>
          <p:cNvSpPr/>
          <p:nvPr userDrawn="1"/>
        </p:nvSpPr>
        <p:spPr>
          <a:xfrm>
            <a:off x="2062506" y="4466387"/>
            <a:ext cx="1900200" cy="778500"/>
          </a:xfrm>
          <a:prstGeom prst="rect">
            <a:avLst/>
          </a:prstGeom>
          <a:solidFill>
            <a:schemeClr val="bg1">
              <a:lumMod val="8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37;p46">
            <a:extLst>
              <a:ext uri="{FF2B5EF4-FFF2-40B4-BE49-F238E27FC236}">
                <a16:creationId xmlns="" xmlns:a16="http://schemas.microsoft.com/office/drawing/2014/main" id="{9A2C6445-4E2D-024C-9A52-F201D72C0323}"/>
              </a:ext>
            </a:extLst>
          </p:cNvPr>
          <p:cNvSpPr/>
          <p:nvPr userDrawn="1"/>
        </p:nvSpPr>
        <p:spPr>
          <a:xfrm>
            <a:off x="4066621" y="1849634"/>
            <a:ext cx="5808000" cy="778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38;p46">
            <a:extLst>
              <a:ext uri="{FF2B5EF4-FFF2-40B4-BE49-F238E27FC236}">
                <a16:creationId xmlns="" xmlns:a16="http://schemas.microsoft.com/office/drawing/2014/main" id="{6E5FE449-2242-C64C-85A2-31238B1679BE}"/>
              </a:ext>
            </a:extLst>
          </p:cNvPr>
          <p:cNvSpPr/>
          <p:nvPr userDrawn="1"/>
        </p:nvSpPr>
        <p:spPr>
          <a:xfrm>
            <a:off x="4066621" y="2721886"/>
            <a:ext cx="5808000" cy="778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39;p46">
            <a:extLst>
              <a:ext uri="{FF2B5EF4-FFF2-40B4-BE49-F238E27FC236}">
                <a16:creationId xmlns="" xmlns:a16="http://schemas.microsoft.com/office/drawing/2014/main" id="{970202FE-A167-DB4E-A81E-5FF86ED46944}"/>
              </a:ext>
            </a:extLst>
          </p:cNvPr>
          <p:cNvSpPr/>
          <p:nvPr userDrawn="1"/>
        </p:nvSpPr>
        <p:spPr>
          <a:xfrm>
            <a:off x="4066621" y="3594138"/>
            <a:ext cx="5808000" cy="778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40;p46">
            <a:extLst>
              <a:ext uri="{FF2B5EF4-FFF2-40B4-BE49-F238E27FC236}">
                <a16:creationId xmlns="" xmlns:a16="http://schemas.microsoft.com/office/drawing/2014/main" id="{911BD5E3-AC4C-2649-9BA1-D4EC7AEA4DCA}"/>
              </a:ext>
            </a:extLst>
          </p:cNvPr>
          <p:cNvSpPr/>
          <p:nvPr userDrawn="1"/>
        </p:nvSpPr>
        <p:spPr>
          <a:xfrm>
            <a:off x="4066621" y="4466387"/>
            <a:ext cx="5808000" cy="778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6;p13">
            <a:extLst>
              <a:ext uri="{FF2B5EF4-FFF2-40B4-BE49-F238E27FC236}">
                <a16:creationId xmlns="" xmlns:a16="http://schemas.microsoft.com/office/drawing/2014/main" id="{D02A674E-CF9C-0246-8DE8-BEAF4F770DB3}"/>
              </a:ext>
            </a:extLst>
          </p:cNvPr>
          <p:cNvSpPr/>
          <p:nvPr userDrawn="1"/>
        </p:nvSpPr>
        <p:spPr>
          <a:xfrm rot="873554">
            <a:off x="8736177" y="-520178"/>
            <a:ext cx="2786635" cy="1392971"/>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7;p13">
            <a:extLst>
              <a:ext uri="{FF2B5EF4-FFF2-40B4-BE49-F238E27FC236}">
                <a16:creationId xmlns="" xmlns:a16="http://schemas.microsoft.com/office/drawing/2014/main" id="{10576114-A03E-3A4D-BFD2-9D1D2ADB2E59}"/>
              </a:ext>
            </a:extLst>
          </p:cNvPr>
          <p:cNvSpPr/>
          <p:nvPr userDrawn="1"/>
        </p:nvSpPr>
        <p:spPr>
          <a:xfrm rot="16927983">
            <a:off x="-1281388" y="2610546"/>
            <a:ext cx="3274628" cy="1636908"/>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9642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Black">
    <p:spTree>
      <p:nvGrpSpPr>
        <p:cNvPr id="1" name=""/>
        <p:cNvGrpSpPr/>
        <p:nvPr/>
      </p:nvGrpSpPr>
      <p:grpSpPr>
        <a:xfrm>
          <a:off x="0" y="0"/>
          <a:ext cx="0" cy="0"/>
          <a:chOff x="0" y="0"/>
          <a:chExt cx="0" cy="0"/>
        </a:xfrm>
      </p:grpSpPr>
      <p:grpSp>
        <p:nvGrpSpPr>
          <p:cNvPr id="12" name="Google Shape;191;p24">
            <a:extLst>
              <a:ext uri="{FF2B5EF4-FFF2-40B4-BE49-F238E27FC236}">
                <a16:creationId xmlns="" xmlns:a16="http://schemas.microsoft.com/office/drawing/2014/main" id="{B46639B7-D926-4748-92DC-66DBC4BAD576}"/>
              </a:ext>
            </a:extLst>
          </p:cNvPr>
          <p:cNvGrpSpPr/>
          <p:nvPr userDrawn="1"/>
        </p:nvGrpSpPr>
        <p:grpSpPr>
          <a:xfrm flipH="1">
            <a:off x="9967744" y="1289491"/>
            <a:ext cx="2718315" cy="4279018"/>
            <a:chOff x="-371550" y="1260424"/>
            <a:chExt cx="1666100" cy="2622681"/>
          </a:xfrm>
        </p:grpSpPr>
        <p:sp>
          <p:nvSpPr>
            <p:cNvPr id="13" name="Google Shape;192;p24">
              <a:extLst>
                <a:ext uri="{FF2B5EF4-FFF2-40B4-BE49-F238E27FC236}">
                  <a16:creationId xmlns="" xmlns:a16="http://schemas.microsoft.com/office/drawing/2014/main" id="{71794D73-E225-C64E-AB41-D7013256FFDF}"/>
                </a:ext>
              </a:extLst>
            </p:cNvPr>
            <p:cNvSpPr/>
            <p:nvPr/>
          </p:nvSpPr>
          <p:spPr>
            <a:xfrm rot="5400000">
              <a:off x="-783077" y="1805478"/>
              <a:ext cx="2622681" cy="1532572"/>
            </a:xfrm>
            <a:custGeom>
              <a:avLst/>
              <a:gdLst/>
              <a:ahLst/>
              <a:cxnLst/>
              <a:rect l="l" t="t" r="r" b="b"/>
              <a:pathLst>
                <a:path w="86600" h="50605" extrusionOk="0">
                  <a:moveTo>
                    <a:pt x="43297" y="1"/>
                  </a:moveTo>
                  <a:cubicBezTo>
                    <a:pt x="42353" y="1"/>
                    <a:pt x="41405" y="366"/>
                    <a:pt x="40675" y="1096"/>
                  </a:cubicBezTo>
                  <a:lnTo>
                    <a:pt x="1438" y="40333"/>
                  </a:lnTo>
                  <a:cubicBezTo>
                    <a:pt x="0" y="41771"/>
                    <a:pt x="0" y="44122"/>
                    <a:pt x="1438" y="45560"/>
                  </a:cubicBezTo>
                  <a:lnTo>
                    <a:pt x="6483" y="50604"/>
                  </a:lnTo>
                  <a:lnTo>
                    <a:pt x="40675" y="16412"/>
                  </a:lnTo>
                  <a:cubicBezTo>
                    <a:pt x="41405" y="15693"/>
                    <a:pt x="42353" y="15333"/>
                    <a:pt x="43297" y="15333"/>
                  </a:cubicBezTo>
                  <a:cubicBezTo>
                    <a:pt x="44241" y="15333"/>
                    <a:pt x="45183" y="15693"/>
                    <a:pt x="45902" y="16412"/>
                  </a:cubicBezTo>
                  <a:lnTo>
                    <a:pt x="80117" y="50604"/>
                  </a:lnTo>
                  <a:lnTo>
                    <a:pt x="85162" y="45560"/>
                  </a:lnTo>
                  <a:cubicBezTo>
                    <a:pt x="86600" y="44122"/>
                    <a:pt x="86600" y="41771"/>
                    <a:pt x="85162" y="40333"/>
                  </a:cubicBezTo>
                  <a:lnTo>
                    <a:pt x="45902" y="1096"/>
                  </a:lnTo>
                  <a:cubicBezTo>
                    <a:pt x="45183" y="366"/>
                    <a:pt x="44241" y="1"/>
                    <a:pt x="43297" y="1"/>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93;p24">
              <a:extLst>
                <a:ext uri="{FF2B5EF4-FFF2-40B4-BE49-F238E27FC236}">
                  <a16:creationId xmlns="" xmlns:a16="http://schemas.microsoft.com/office/drawing/2014/main" id="{5A0DC071-1DE6-A84B-9291-A79AD9A65EDC}"/>
                </a:ext>
              </a:extLst>
            </p:cNvPr>
            <p:cNvSpPr/>
            <p:nvPr/>
          </p:nvSpPr>
          <p:spPr>
            <a:xfrm rot="-5400000">
              <a:off x="-849506" y="2094083"/>
              <a:ext cx="1911349" cy="955437"/>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94;p24">
            <a:extLst>
              <a:ext uri="{FF2B5EF4-FFF2-40B4-BE49-F238E27FC236}">
                <a16:creationId xmlns="" xmlns:a16="http://schemas.microsoft.com/office/drawing/2014/main" id="{E71CB6FF-F559-8B4E-A7B6-D0B211FCB070}"/>
              </a:ext>
            </a:extLst>
          </p:cNvPr>
          <p:cNvSpPr/>
          <p:nvPr userDrawn="1"/>
        </p:nvSpPr>
        <p:spPr>
          <a:xfrm>
            <a:off x="6879631" y="-204056"/>
            <a:ext cx="4796241" cy="2397525"/>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95;p24">
            <a:extLst>
              <a:ext uri="{FF2B5EF4-FFF2-40B4-BE49-F238E27FC236}">
                <a16:creationId xmlns="" xmlns:a16="http://schemas.microsoft.com/office/drawing/2014/main" id="{5856FD9F-9EF5-E24B-B939-B2F284CF8361}"/>
              </a:ext>
            </a:extLst>
          </p:cNvPr>
          <p:cNvSpPr/>
          <p:nvPr userDrawn="1"/>
        </p:nvSpPr>
        <p:spPr>
          <a:xfrm rot="10800000" flipH="1">
            <a:off x="7540947" y="5325681"/>
            <a:ext cx="3473608" cy="1736373"/>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96;p24">
            <a:extLst>
              <a:ext uri="{FF2B5EF4-FFF2-40B4-BE49-F238E27FC236}">
                <a16:creationId xmlns="" xmlns:a16="http://schemas.microsoft.com/office/drawing/2014/main" id="{C4C850FE-9D51-444A-8009-15CA500EA4DD}"/>
              </a:ext>
            </a:extLst>
          </p:cNvPr>
          <p:cNvSpPr txBox="1">
            <a:spLocks noGrp="1"/>
          </p:cNvSpPr>
          <p:nvPr>
            <p:ph type="title"/>
          </p:nvPr>
        </p:nvSpPr>
        <p:spPr>
          <a:xfrm>
            <a:off x="813877" y="994706"/>
            <a:ext cx="5383677" cy="2397525"/>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5000">
                <a:solidFill>
                  <a:schemeClr val="bg1"/>
                </a:solidFill>
                <a:latin typeface="Poppins" pitchFamily="2" charset="77"/>
                <a:cs typeface="Poppins" pitchFamily="2" charset="77"/>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18" name="Google Shape;197;p24">
            <a:extLst>
              <a:ext uri="{FF2B5EF4-FFF2-40B4-BE49-F238E27FC236}">
                <a16:creationId xmlns="" xmlns:a16="http://schemas.microsoft.com/office/drawing/2014/main" id="{050883AF-9FF3-9240-B288-BD84D2B51D51}"/>
              </a:ext>
            </a:extLst>
          </p:cNvPr>
          <p:cNvSpPr txBox="1">
            <a:spLocks noGrp="1"/>
          </p:cNvSpPr>
          <p:nvPr>
            <p:ph type="subTitle" idx="1"/>
          </p:nvPr>
        </p:nvSpPr>
        <p:spPr>
          <a:xfrm>
            <a:off x="813877" y="3902607"/>
            <a:ext cx="4643026" cy="1303573"/>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bg1"/>
                </a:solidFill>
                <a:latin typeface="Poppins" pitchFamily="2" charset="77"/>
                <a:cs typeface="Poppins" pitchFamily="2" charset="77"/>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dirty="0"/>
          </a:p>
        </p:txBody>
      </p:sp>
    </p:spTree>
    <p:extLst>
      <p:ext uri="{BB962C8B-B14F-4D97-AF65-F5344CB8AC3E}">
        <p14:creationId xmlns:p14="http://schemas.microsoft.com/office/powerpoint/2010/main" val="3449370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élément black">
    <p:spTree>
      <p:nvGrpSpPr>
        <p:cNvPr id="1" name=""/>
        <p:cNvGrpSpPr/>
        <p:nvPr/>
      </p:nvGrpSpPr>
      <p:grpSpPr>
        <a:xfrm>
          <a:off x="0" y="0"/>
          <a:ext cx="0" cy="0"/>
          <a:chOff x="0" y="0"/>
          <a:chExt cx="0" cy="0"/>
        </a:xfrm>
      </p:grpSpPr>
      <p:grpSp>
        <p:nvGrpSpPr>
          <p:cNvPr id="12" name="Google Shape;191;p24">
            <a:extLst>
              <a:ext uri="{FF2B5EF4-FFF2-40B4-BE49-F238E27FC236}">
                <a16:creationId xmlns="" xmlns:a16="http://schemas.microsoft.com/office/drawing/2014/main" id="{B46639B7-D926-4748-92DC-66DBC4BAD576}"/>
              </a:ext>
            </a:extLst>
          </p:cNvPr>
          <p:cNvGrpSpPr/>
          <p:nvPr userDrawn="1"/>
        </p:nvGrpSpPr>
        <p:grpSpPr>
          <a:xfrm flipH="1">
            <a:off x="9967744" y="1289491"/>
            <a:ext cx="2718315" cy="4279018"/>
            <a:chOff x="-371550" y="1260424"/>
            <a:chExt cx="1666100" cy="2622681"/>
          </a:xfrm>
        </p:grpSpPr>
        <p:sp>
          <p:nvSpPr>
            <p:cNvPr id="13" name="Google Shape;192;p24">
              <a:extLst>
                <a:ext uri="{FF2B5EF4-FFF2-40B4-BE49-F238E27FC236}">
                  <a16:creationId xmlns="" xmlns:a16="http://schemas.microsoft.com/office/drawing/2014/main" id="{71794D73-E225-C64E-AB41-D7013256FFDF}"/>
                </a:ext>
              </a:extLst>
            </p:cNvPr>
            <p:cNvSpPr/>
            <p:nvPr/>
          </p:nvSpPr>
          <p:spPr>
            <a:xfrm rot="5400000">
              <a:off x="-783077" y="1805478"/>
              <a:ext cx="2622681" cy="1532572"/>
            </a:xfrm>
            <a:custGeom>
              <a:avLst/>
              <a:gdLst/>
              <a:ahLst/>
              <a:cxnLst/>
              <a:rect l="l" t="t" r="r" b="b"/>
              <a:pathLst>
                <a:path w="86600" h="50605" extrusionOk="0">
                  <a:moveTo>
                    <a:pt x="43297" y="1"/>
                  </a:moveTo>
                  <a:cubicBezTo>
                    <a:pt x="42353" y="1"/>
                    <a:pt x="41405" y="366"/>
                    <a:pt x="40675" y="1096"/>
                  </a:cubicBezTo>
                  <a:lnTo>
                    <a:pt x="1438" y="40333"/>
                  </a:lnTo>
                  <a:cubicBezTo>
                    <a:pt x="0" y="41771"/>
                    <a:pt x="0" y="44122"/>
                    <a:pt x="1438" y="45560"/>
                  </a:cubicBezTo>
                  <a:lnTo>
                    <a:pt x="6483" y="50604"/>
                  </a:lnTo>
                  <a:lnTo>
                    <a:pt x="40675" y="16412"/>
                  </a:lnTo>
                  <a:cubicBezTo>
                    <a:pt x="41405" y="15693"/>
                    <a:pt x="42353" y="15333"/>
                    <a:pt x="43297" y="15333"/>
                  </a:cubicBezTo>
                  <a:cubicBezTo>
                    <a:pt x="44241" y="15333"/>
                    <a:pt x="45183" y="15693"/>
                    <a:pt x="45902" y="16412"/>
                  </a:cubicBezTo>
                  <a:lnTo>
                    <a:pt x="80117" y="50604"/>
                  </a:lnTo>
                  <a:lnTo>
                    <a:pt x="85162" y="45560"/>
                  </a:lnTo>
                  <a:cubicBezTo>
                    <a:pt x="86600" y="44122"/>
                    <a:pt x="86600" y="41771"/>
                    <a:pt x="85162" y="40333"/>
                  </a:cubicBezTo>
                  <a:lnTo>
                    <a:pt x="45902" y="1096"/>
                  </a:lnTo>
                  <a:cubicBezTo>
                    <a:pt x="45183" y="366"/>
                    <a:pt x="44241" y="1"/>
                    <a:pt x="43297" y="1"/>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93;p24">
              <a:extLst>
                <a:ext uri="{FF2B5EF4-FFF2-40B4-BE49-F238E27FC236}">
                  <a16:creationId xmlns="" xmlns:a16="http://schemas.microsoft.com/office/drawing/2014/main" id="{5A0DC071-1DE6-A84B-9291-A79AD9A65EDC}"/>
                </a:ext>
              </a:extLst>
            </p:cNvPr>
            <p:cNvSpPr/>
            <p:nvPr/>
          </p:nvSpPr>
          <p:spPr>
            <a:xfrm rot="-5400000">
              <a:off x="-849506" y="2094083"/>
              <a:ext cx="1911349" cy="955437"/>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94;p24">
            <a:extLst>
              <a:ext uri="{FF2B5EF4-FFF2-40B4-BE49-F238E27FC236}">
                <a16:creationId xmlns="" xmlns:a16="http://schemas.microsoft.com/office/drawing/2014/main" id="{E71CB6FF-F559-8B4E-A7B6-D0B211FCB070}"/>
              </a:ext>
            </a:extLst>
          </p:cNvPr>
          <p:cNvSpPr/>
          <p:nvPr userDrawn="1"/>
        </p:nvSpPr>
        <p:spPr>
          <a:xfrm>
            <a:off x="6879631" y="-204056"/>
            <a:ext cx="4796241" cy="2397525"/>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solidFill>
            <a:srgbClr val="0017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95;p24">
            <a:extLst>
              <a:ext uri="{FF2B5EF4-FFF2-40B4-BE49-F238E27FC236}">
                <a16:creationId xmlns="" xmlns:a16="http://schemas.microsoft.com/office/drawing/2014/main" id="{5856FD9F-9EF5-E24B-B939-B2F284CF8361}"/>
              </a:ext>
            </a:extLst>
          </p:cNvPr>
          <p:cNvSpPr/>
          <p:nvPr userDrawn="1"/>
        </p:nvSpPr>
        <p:spPr>
          <a:xfrm rot="10800000" flipH="1">
            <a:off x="7540947" y="5325681"/>
            <a:ext cx="3473608" cy="1736373"/>
          </a:xfrm>
          <a:custGeom>
            <a:avLst/>
            <a:gdLst/>
            <a:ahLst/>
            <a:cxnLst/>
            <a:rect l="l" t="t" r="r" b="b"/>
            <a:pathLst>
              <a:path w="92649" h="46313" extrusionOk="0">
                <a:moveTo>
                  <a:pt x="0" y="0"/>
                </a:moveTo>
                <a:cubicBezTo>
                  <a:pt x="0" y="936"/>
                  <a:pt x="366" y="1872"/>
                  <a:pt x="1096" y="2602"/>
                </a:cubicBezTo>
                <a:lnTo>
                  <a:pt x="43711" y="45217"/>
                </a:lnTo>
                <a:cubicBezTo>
                  <a:pt x="44430" y="45947"/>
                  <a:pt x="45377" y="46312"/>
                  <a:pt x="46324" y="46312"/>
                </a:cubicBezTo>
                <a:cubicBezTo>
                  <a:pt x="47272" y="46312"/>
                  <a:pt x="48219" y="45947"/>
                  <a:pt x="48938" y="45217"/>
                </a:cubicBezTo>
                <a:lnTo>
                  <a:pt x="91553" y="2602"/>
                </a:lnTo>
                <a:cubicBezTo>
                  <a:pt x="92283" y="1872"/>
                  <a:pt x="92648" y="936"/>
                  <a:pt x="92648" y="0"/>
                </a:cubicBezTo>
                <a:close/>
              </a:path>
            </a:pathLst>
          </a:custGeom>
          <a:noFill/>
          <a:ln w="19050" cap="flat" cmpd="sng">
            <a:solidFill>
              <a:srgbClr val="0017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21;p40">
            <a:extLst>
              <a:ext uri="{FF2B5EF4-FFF2-40B4-BE49-F238E27FC236}">
                <a16:creationId xmlns="" xmlns:a16="http://schemas.microsoft.com/office/drawing/2014/main" id="{98BBFC59-3690-174E-BF4B-59C9026509C4}"/>
              </a:ext>
            </a:extLst>
          </p:cNvPr>
          <p:cNvSpPr/>
          <p:nvPr userDrawn="1"/>
        </p:nvSpPr>
        <p:spPr>
          <a:xfrm>
            <a:off x="692167" y="2360790"/>
            <a:ext cx="3407560" cy="1828049"/>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23;p40">
            <a:extLst>
              <a:ext uri="{FF2B5EF4-FFF2-40B4-BE49-F238E27FC236}">
                <a16:creationId xmlns="" xmlns:a16="http://schemas.microsoft.com/office/drawing/2014/main" id="{4E03729A-6100-2D47-BE2E-48F51023E46E}"/>
              </a:ext>
            </a:extLst>
          </p:cNvPr>
          <p:cNvSpPr/>
          <p:nvPr userDrawn="1"/>
        </p:nvSpPr>
        <p:spPr>
          <a:xfrm>
            <a:off x="5751638" y="2857800"/>
            <a:ext cx="3678173" cy="3291468"/>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28;p40">
            <a:extLst>
              <a:ext uri="{FF2B5EF4-FFF2-40B4-BE49-F238E27FC236}">
                <a16:creationId xmlns="" xmlns:a16="http://schemas.microsoft.com/office/drawing/2014/main" id="{D516B76D-11DE-074F-854A-F586623C5B61}"/>
              </a:ext>
            </a:extLst>
          </p:cNvPr>
          <p:cNvSpPr txBox="1">
            <a:spLocks/>
          </p:cNvSpPr>
          <p:nvPr userDrawn="1"/>
        </p:nvSpPr>
        <p:spPr>
          <a:xfrm>
            <a:off x="3823664" y="358256"/>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20" name="Google Shape;330;p40">
            <a:extLst>
              <a:ext uri="{FF2B5EF4-FFF2-40B4-BE49-F238E27FC236}">
                <a16:creationId xmlns="" xmlns:a16="http://schemas.microsoft.com/office/drawing/2014/main" id="{E88C9F3E-C5D5-0440-8866-52DA8F86D3E8}"/>
              </a:ext>
            </a:extLst>
          </p:cNvPr>
          <p:cNvSpPr txBox="1">
            <a:spLocks/>
          </p:cNvSpPr>
          <p:nvPr userDrawn="1"/>
        </p:nvSpPr>
        <p:spPr>
          <a:xfrm>
            <a:off x="5844026" y="3897298"/>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21" name="Google Shape;331;p40">
            <a:extLst>
              <a:ext uri="{FF2B5EF4-FFF2-40B4-BE49-F238E27FC236}">
                <a16:creationId xmlns="" xmlns:a16="http://schemas.microsoft.com/office/drawing/2014/main" id="{15032852-2DCE-A840-A3CC-4BC593EEBF9D}"/>
              </a:ext>
            </a:extLst>
          </p:cNvPr>
          <p:cNvSpPr txBox="1">
            <a:spLocks/>
          </p:cNvSpPr>
          <p:nvPr userDrawn="1"/>
        </p:nvSpPr>
        <p:spPr>
          <a:xfrm>
            <a:off x="8604653" y="1530557"/>
            <a:ext cx="3150973" cy="214534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fr-FR" sz="1000" dirty="0">
              <a:solidFill>
                <a:schemeClr val="lt1"/>
              </a:solidFill>
              <a:latin typeface="Montserrat" pitchFamily="2" charset="77"/>
            </a:endParaRPr>
          </a:p>
        </p:txBody>
      </p:sp>
      <p:sp>
        <p:nvSpPr>
          <p:cNvPr id="22" name="Google Shape;332;p40">
            <a:extLst>
              <a:ext uri="{FF2B5EF4-FFF2-40B4-BE49-F238E27FC236}">
                <a16:creationId xmlns="" xmlns:a16="http://schemas.microsoft.com/office/drawing/2014/main" id="{A31FB0A1-262A-4F43-90BF-26593E769191}"/>
              </a:ext>
            </a:extLst>
          </p:cNvPr>
          <p:cNvSpPr txBox="1">
            <a:spLocks/>
          </p:cNvSpPr>
          <p:nvPr userDrawn="1"/>
        </p:nvSpPr>
        <p:spPr>
          <a:xfrm>
            <a:off x="8584764" y="1141214"/>
            <a:ext cx="1860038"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23" name="Google Shape;330;p40">
            <a:extLst>
              <a:ext uri="{FF2B5EF4-FFF2-40B4-BE49-F238E27FC236}">
                <a16:creationId xmlns="" xmlns:a16="http://schemas.microsoft.com/office/drawing/2014/main" id="{AFA794F8-C779-BA4B-B83D-587E93A8715D}"/>
              </a:ext>
            </a:extLst>
          </p:cNvPr>
          <p:cNvSpPr txBox="1">
            <a:spLocks/>
          </p:cNvSpPr>
          <p:nvPr userDrawn="1"/>
        </p:nvSpPr>
        <p:spPr>
          <a:xfrm>
            <a:off x="998371" y="4413952"/>
            <a:ext cx="940614" cy="48222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es" sz="1800" dirty="0">
              <a:solidFill>
                <a:schemeClr val="lt1"/>
              </a:solidFill>
              <a:latin typeface="Montserrat" pitchFamily="2" charset="77"/>
              <a:ea typeface="DM Serif Display"/>
              <a:cs typeface="DM Serif Display"/>
              <a:sym typeface="DM Serif Display"/>
            </a:endParaRPr>
          </a:p>
        </p:txBody>
      </p:sp>
      <p:sp>
        <p:nvSpPr>
          <p:cNvPr id="24" name="Espace réservé du texte 5">
            <a:extLst>
              <a:ext uri="{FF2B5EF4-FFF2-40B4-BE49-F238E27FC236}">
                <a16:creationId xmlns="" xmlns:a16="http://schemas.microsoft.com/office/drawing/2014/main" id="{B5BFDF8B-36FC-214F-A5D4-15CD7ED2EBE0}"/>
              </a:ext>
            </a:extLst>
          </p:cNvPr>
          <p:cNvSpPr>
            <a:spLocks noGrp="1"/>
          </p:cNvSpPr>
          <p:nvPr>
            <p:ph type="body" sz="quarter" idx="10"/>
          </p:nvPr>
        </p:nvSpPr>
        <p:spPr>
          <a:xfrm>
            <a:off x="4000737" y="454652"/>
            <a:ext cx="2630487" cy="1760715"/>
          </a:xfrm>
          <a:prstGeom prst="rect">
            <a:avLst/>
          </a:prstGeom>
        </p:spPr>
        <p:txBody>
          <a:bodyPr/>
          <a:lstStyle>
            <a:lvl1pPr>
              <a:defRPr sz="2000">
                <a:solidFill>
                  <a:schemeClr val="bg1"/>
                </a:solidFill>
                <a:latin typeface="Poppins" pitchFamily="2" charset="77"/>
                <a:cs typeface="Poppins" pitchFamily="2" charset="77"/>
              </a:defRPr>
            </a:lvl1pPr>
          </a:lstStyle>
          <a:p>
            <a:pPr lvl="0"/>
            <a:endParaRPr lang="fr-FR" dirty="0"/>
          </a:p>
        </p:txBody>
      </p:sp>
      <p:sp>
        <p:nvSpPr>
          <p:cNvPr id="25" name="Espace réservé du texte 5">
            <a:extLst>
              <a:ext uri="{FF2B5EF4-FFF2-40B4-BE49-F238E27FC236}">
                <a16:creationId xmlns="" xmlns:a16="http://schemas.microsoft.com/office/drawing/2014/main" id="{6A66BB62-DC0C-AD41-BD16-E17DED825D68}"/>
              </a:ext>
            </a:extLst>
          </p:cNvPr>
          <p:cNvSpPr>
            <a:spLocks noGrp="1"/>
          </p:cNvSpPr>
          <p:nvPr>
            <p:ph type="body" sz="quarter" idx="11"/>
          </p:nvPr>
        </p:nvSpPr>
        <p:spPr>
          <a:xfrm>
            <a:off x="6275480" y="4065010"/>
            <a:ext cx="2630487" cy="1760715"/>
          </a:xfrm>
          <a:prstGeom prst="rect">
            <a:avLst/>
          </a:prstGeom>
        </p:spPr>
        <p:txBody>
          <a:bodyPr/>
          <a:lstStyle>
            <a:lvl1pPr>
              <a:defRPr sz="20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26" name="Espace réservé du texte 5">
            <a:extLst>
              <a:ext uri="{FF2B5EF4-FFF2-40B4-BE49-F238E27FC236}">
                <a16:creationId xmlns="" xmlns:a16="http://schemas.microsoft.com/office/drawing/2014/main" id="{89D910A8-0C53-4A44-9852-6EE7EAAFDE74}"/>
              </a:ext>
            </a:extLst>
          </p:cNvPr>
          <p:cNvSpPr>
            <a:spLocks noGrp="1"/>
          </p:cNvSpPr>
          <p:nvPr>
            <p:ph type="body" sz="quarter" idx="12"/>
          </p:nvPr>
        </p:nvSpPr>
        <p:spPr>
          <a:xfrm>
            <a:off x="9269057" y="1471757"/>
            <a:ext cx="2630487" cy="1760715"/>
          </a:xfrm>
          <a:prstGeom prst="rect">
            <a:avLst/>
          </a:prstGeom>
        </p:spPr>
        <p:txBody>
          <a:bodyPr/>
          <a:lstStyle>
            <a:lvl1pPr>
              <a:defRPr sz="20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27" name="Espace réservé du texte 5">
            <a:extLst>
              <a:ext uri="{FF2B5EF4-FFF2-40B4-BE49-F238E27FC236}">
                <a16:creationId xmlns="" xmlns:a16="http://schemas.microsoft.com/office/drawing/2014/main" id="{98BD55CE-6CFF-5349-9C6F-E892BCC774CB}"/>
              </a:ext>
            </a:extLst>
          </p:cNvPr>
          <p:cNvSpPr>
            <a:spLocks noGrp="1"/>
          </p:cNvSpPr>
          <p:nvPr>
            <p:ph type="body" sz="quarter" idx="13"/>
          </p:nvPr>
        </p:nvSpPr>
        <p:spPr>
          <a:xfrm>
            <a:off x="943397" y="2653237"/>
            <a:ext cx="2630487" cy="1760715"/>
          </a:xfrm>
          <a:prstGeom prst="rect">
            <a:avLst/>
          </a:prstGeom>
        </p:spPr>
        <p:txBody>
          <a:bodyPr/>
          <a:lstStyle>
            <a:lvl1pPr>
              <a:defRPr sz="2000">
                <a:solidFill>
                  <a:schemeClr val="bg1"/>
                </a:solidFill>
                <a:latin typeface="Poppins" pitchFamily="2" charset="77"/>
                <a:cs typeface="Poppins" pitchFamily="2" charset="77"/>
              </a:defRPr>
            </a:lvl1pPr>
          </a:lstStyle>
          <a:p>
            <a:pPr lvl="0"/>
            <a:r>
              <a:rPr lang="fr-FR" dirty="0"/>
              <a:t>Cliquez pour modifier les styles du texte du masque</a:t>
            </a:r>
          </a:p>
        </p:txBody>
      </p:sp>
      <p:sp>
        <p:nvSpPr>
          <p:cNvPr id="28" name="Google Shape;321;p40">
            <a:extLst>
              <a:ext uri="{FF2B5EF4-FFF2-40B4-BE49-F238E27FC236}">
                <a16:creationId xmlns="" xmlns:a16="http://schemas.microsoft.com/office/drawing/2014/main" id="{FC667080-A841-0E40-84AF-95BD5C2A3A4F}"/>
              </a:ext>
            </a:extLst>
          </p:cNvPr>
          <p:cNvSpPr/>
          <p:nvPr userDrawn="1"/>
        </p:nvSpPr>
        <p:spPr>
          <a:xfrm>
            <a:off x="692167" y="2360790"/>
            <a:ext cx="3407560" cy="1828049"/>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23;p40">
            <a:extLst>
              <a:ext uri="{FF2B5EF4-FFF2-40B4-BE49-F238E27FC236}">
                <a16:creationId xmlns="" xmlns:a16="http://schemas.microsoft.com/office/drawing/2014/main" id="{C8C74CD3-F0CB-9549-A045-C10F53CDC95D}"/>
              </a:ext>
            </a:extLst>
          </p:cNvPr>
          <p:cNvSpPr/>
          <p:nvPr userDrawn="1"/>
        </p:nvSpPr>
        <p:spPr>
          <a:xfrm>
            <a:off x="5751638" y="2857800"/>
            <a:ext cx="3678173" cy="3291468"/>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24;p40">
            <a:extLst>
              <a:ext uri="{FF2B5EF4-FFF2-40B4-BE49-F238E27FC236}">
                <a16:creationId xmlns="" xmlns:a16="http://schemas.microsoft.com/office/drawing/2014/main" id="{53E39996-65EE-5C40-A271-668B05D8F967}"/>
              </a:ext>
            </a:extLst>
          </p:cNvPr>
          <p:cNvSpPr/>
          <p:nvPr userDrawn="1"/>
        </p:nvSpPr>
        <p:spPr>
          <a:xfrm>
            <a:off x="8445265" y="881755"/>
            <a:ext cx="4312734" cy="2940721"/>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21;p40">
            <a:extLst>
              <a:ext uri="{FF2B5EF4-FFF2-40B4-BE49-F238E27FC236}">
                <a16:creationId xmlns="" xmlns:a16="http://schemas.microsoft.com/office/drawing/2014/main" id="{EA478C90-9281-7646-8511-648731126878}"/>
              </a:ext>
            </a:extLst>
          </p:cNvPr>
          <p:cNvSpPr/>
          <p:nvPr userDrawn="1"/>
        </p:nvSpPr>
        <p:spPr>
          <a:xfrm>
            <a:off x="3719218" y="-330457"/>
            <a:ext cx="3169261" cy="393691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9;p40">
            <a:extLst>
              <a:ext uri="{FF2B5EF4-FFF2-40B4-BE49-F238E27FC236}">
                <a16:creationId xmlns="" xmlns:a16="http://schemas.microsoft.com/office/drawing/2014/main" id="{2FC080D2-912C-5348-8C7C-D8A88C94DCE4}"/>
              </a:ext>
            </a:extLst>
          </p:cNvPr>
          <p:cNvSpPr txBox="1">
            <a:spLocks/>
          </p:cNvSpPr>
          <p:nvPr userDrawn="1"/>
        </p:nvSpPr>
        <p:spPr>
          <a:xfrm>
            <a:off x="998370" y="4710240"/>
            <a:ext cx="1967881" cy="218218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endParaRPr lang="fr-FR" sz="900" dirty="0">
              <a:solidFill>
                <a:schemeClr val="lt1"/>
              </a:solidFill>
              <a:latin typeface="Montserrat" pitchFamily="2" charset="77"/>
            </a:endParaRPr>
          </a:p>
        </p:txBody>
      </p:sp>
    </p:spTree>
    <p:extLst>
      <p:ext uri="{BB962C8B-B14F-4D97-AF65-F5344CB8AC3E}">
        <p14:creationId xmlns:p14="http://schemas.microsoft.com/office/powerpoint/2010/main" val="396077975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9.xml"/><Relationship Id="rId12" Type="http://schemas.openxmlformats.org/officeDocument/2006/relationships/slideLayout" Target="../slideLayouts/slideLayout30.xml"/><Relationship Id="rId13" Type="http://schemas.openxmlformats.org/officeDocument/2006/relationships/slideLayout" Target="../slideLayouts/slideLayout31.xml"/><Relationship Id="rId14" Type="http://schemas.openxmlformats.org/officeDocument/2006/relationships/slideLayout" Target="../slideLayouts/slideLayout32.xml"/><Relationship Id="rId15" Type="http://schemas.openxmlformats.org/officeDocument/2006/relationships/slideLayout" Target="../slideLayouts/slideLayout33.xml"/><Relationship Id="rId16" Type="http://schemas.openxmlformats.org/officeDocument/2006/relationships/slideLayout" Target="../slideLayouts/slideLayout34.xml"/><Relationship Id="rId17" Type="http://schemas.openxmlformats.org/officeDocument/2006/relationships/slideLayout" Target="../slideLayouts/slideLayout35.xml"/><Relationship Id="rId18" Type="http://schemas.openxmlformats.org/officeDocument/2006/relationships/theme" Target="../theme/theme2.xml"/><Relationship Id="rId19" Type="http://schemas.openxmlformats.org/officeDocument/2006/relationships/image" Target="../media/image7.png"/><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ZoneTexte 10">
            <a:extLst>
              <a:ext uri="{FF2B5EF4-FFF2-40B4-BE49-F238E27FC236}">
                <a16:creationId xmlns="" xmlns:a16="http://schemas.microsoft.com/office/drawing/2014/main" id="{5F2FD450-5DA4-CD46-A1EF-C747DF8237F1}"/>
              </a:ext>
            </a:extLst>
          </p:cNvPr>
          <p:cNvSpPr txBox="1"/>
          <p:nvPr userDrawn="1"/>
        </p:nvSpPr>
        <p:spPr>
          <a:xfrm>
            <a:off x="258338" y="6508595"/>
            <a:ext cx="596590" cy="307777"/>
          </a:xfrm>
          <a:prstGeom prst="rect">
            <a:avLst/>
          </a:prstGeom>
          <a:noFill/>
        </p:spPr>
        <p:txBody>
          <a:bodyPr wrap="square">
            <a:spAutoFit/>
          </a:bodyPr>
          <a:lstStyle/>
          <a:p>
            <a:fld id="{00000000-1234-1234-1234-123412341234}" type="slidenum">
              <a:rPr lang="en" sz="1400" smtClean="0">
                <a:solidFill>
                  <a:schemeClr val="tx1"/>
                </a:solidFill>
                <a:latin typeface="Poppins" pitchFamily="2" charset="77"/>
                <a:cs typeface="Poppins" pitchFamily="2" charset="77"/>
              </a:rPr>
              <a:pPr/>
              <a:t>‹#›</a:t>
            </a:fld>
            <a:endParaRPr lang="fr-FR" sz="1400" dirty="0">
              <a:solidFill>
                <a:schemeClr val="tx1"/>
              </a:solidFill>
              <a:latin typeface="Poppins" pitchFamily="2" charset="77"/>
              <a:cs typeface="Poppins" pitchFamily="2" charset="77"/>
            </a:endParaRPr>
          </a:p>
        </p:txBody>
      </p:sp>
      <p:pic>
        <p:nvPicPr>
          <p:cNvPr id="12" name="Image 11">
            <a:extLst>
              <a:ext uri="{FF2B5EF4-FFF2-40B4-BE49-F238E27FC236}">
                <a16:creationId xmlns="" xmlns:a16="http://schemas.microsoft.com/office/drawing/2014/main" id="{BC17BF9F-930B-7F49-B8BE-585435EFD843}"/>
              </a:ext>
            </a:extLst>
          </p:cNvPr>
          <p:cNvPicPr>
            <a:picLocks noChangeAspect="1"/>
          </p:cNvPicPr>
          <p:nvPr userDrawn="1"/>
        </p:nvPicPr>
        <p:blipFill>
          <a:blip r:embed="rId20"/>
          <a:stretch>
            <a:fillRect/>
          </a:stretch>
        </p:blipFill>
        <p:spPr>
          <a:xfrm>
            <a:off x="10181493" y="6322378"/>
            <a:ext cx="1844426" cy="372433"/>
          </a:xfrm>
          <a:prstGeom prst="rect">
            <a:avLst/>
          </a:prstGeom>
        </p:spPr>
      </p:pic>
    </p:spTree>
    <p:extLst>
      <p:ext uri="{BB962C8B-B14F-4D97-AF65-F5344CB8AC3E}">
        <p14:creationId xmlns:p14="http://schemas.microsoft.com/office/powerpoint/2010/main" val="313644933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3" r:id="rId5"/>
    <p:sldLayoutId id="2147483654" r:id="rId6"/>
    <p:sldLayoutId id="2147483655" r:id="rId7"/>
    <p:sldLayoutId id="2147483656" r:id="rId8"/>
    <p:sldLayoutId id="2147483658" r:id="rId9"/>
    <p:sldLayoutId id="2147483659" r:id="rId10"/>
    <p:sldLayoutId id="2147483661" r:id="rId11"/>
    <p:sldLayoutId id="2147483665" r:id="rId12"/>
    <p:sldLayoutId id="2147483666" r:id="rId13"/>
    <p:sldLayoutId id="2147483668" r:id="rId14"/>
    <p:sldLayoutId id="2147483667" r:id="rId15"/>
    <p:sldLayoutId id="2147483669" r:id="rId16"/>
    <p:sldLayoutId id="2147483687" r:id="rId17"/>
    <p:sldLayoutId id="214748366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 xmlns:a16="http://schemas.microsoft.com/office/drawing/2014/main" id="{D1D075D6-62DE-B046-89F5-AE941D4F617C}"/>
              </a:ext>
            </a:extLst>
          </p:cNvPr>
          <p:cNvSpPr txBox="1"/>
          <p:nvPr userDrawn="1"/>
        </p:nvSpPr>
        <p:spPr>
          <a:xfrm>
            <a:off x="258338" y="6508595"/>
            <a:ext cx="596590" cy="307777"/>
          </a:xfrm>
          <a:prstGeom prst="rect">
            <a:avLst/>
          </a:prstGeom>
          <a:noFill/>
        </p:spPr>
        <p:txBody>
          <a:bodyPr wrap="square">
            <a:spAutoFit/>
          </a:bodyPr>
          <a:lstStyle/>
          <a:p>
            <a:fld id="{00000000-1234-1234-1234-123412341234}" type="slidenum">
              <a:rPr lang="en" sz="1400" smtClean="0">
                <a:solidFill>
                  <a:schemeClr val="bg1"/>
                </a:solidFill>
                <a:latin typeface="Poppins" pitchFamily="2" charset="77"/>
                <a:cs typeface="Poppins" pitchFamily="2" charset="77"/>
              </a:rPr>
              <a:pPr/>
              <a:t>‹#›</a:t>
            </a:fld>
            <a:endParaRPr lang="fr-FR" sz="1400" dirty="0">
              <a:solidFill>
                <a:schemeClr val="bg1"/>
              </a:solidFill>
              <a:latin typeface="Poppins" pitchFamily="2" charset="77"/>
              <a:cs typeface="Poppins" pitchFamily="2" charset="77"/>
            </a:endParaRPr>
          </a:p>
        </p:txBody>
      </p:sp>
      <p:pic>
        <p:nvPicPr>
          <p:cNvPr id="5" name="Image 4">
            <a:extLst>
              <a:ext uri="{FF2B5EF4-FFF2-40B4-BE49-F238E27FC236}">
                <a16:creationId xmlns="" xmlns:a16="http://schemas.microsoft.com/office/drawing/2014/main" id="{89B46752-C7E3-4C45-AADF-D1B3A189063C}"/>
              </a:ext>
            </a:extLst>
          </p:cNvPr>
          <p:cNvPicPr>
            <a:picLocks noChangeAspect="1"/>
          </p:cNvPicPr>
          <p:nvPr userDrawn="1"/>
        </p:nvPicPr>
        <p:blipFill>
          <a:blip r:embed="rId19"/>
          <a:stretch>
            <a:fillRect/>
          </a:stretch>
        </p:blipFill>
        <p:spPr>
          <a:xfrm>
            <a:off x="10164898" y="6336107"/>
            <a:ext cx="1768764" cy="357154"/>
          </a:xfrm>
          <a:prstGeom prst="rect">
            <a:avLst/>
          </a:prstGeom>
        </p:spPr>
      </p:pic>
    </p:spTree>
    <p:extLst>
      <p:ext uri="{BB962C8B-B14F-4D97-AF65-F5344CB8AC3E}">
        <p14:creationId xmlns:p14="http://schemas.microsoft.com/office/powerpoint/2010/main" val="4110250613"/>
      </p:ext>
    </p:extLst>
  </p:cSld>
  <p:clrMap bg1="lt1" tx1="dk1" bg2="lt2" tx2="dk2" accent1="accent1" accent2="accent2" accent3="accent3" accent4="accent4" accent5="accent5" accent6="accent6" hlink="hlink" folHlink="folHlink"/>
  <p:sldLayoutIdLst>
    <p:sldLayoutId id="2147483686" r:id="rId1"/>
    <p:sldLayoutId id="2147483663" r:id="rId2"/>
    <p:sldLayoutId id="2147483670"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1" r:id="rId12"/>
    <p:sldLayoutId id="2147483682" r:id="rId13"/>
    <p:sldLayoutId id="2147483671" r:id="rId14"/>
    <p:sldLayoutId id="2147483683" r:id="rId15"/>
    <p:sldLayoutId id="2147483684" r:id="rId16"/>
    <p:sldLayoutId id="214748368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3.png"/><Relationship Id="rId1" Type="http://schemas.openxmlformats.org/officeDocument/2006/relationships/slideLayout" Target="../slideLayouts/slideLayout32.xml"/><Relationship Id="rId2"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3.png"/><Relationship Id="rId3" Type="http://schemas.openxmlformats.org/officeDocument/2006/relationships/image" Target="../media/image15.emf"/></Relationships>
</file>

<file path=ppt/slides/_rels/slide4.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1.emf"/><Relationship Id="rId5" Type="http://schemas.openxmlformats.org/officeDocument/2006/relationships/image" Target="../media/image22.emf"/><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jpg"/><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3.png"/><Relationship Id="rId1" Type="http://schemas.openxmlformats.org/officeDocument/2006/relationships/slideLayout" Target="../slideLayouts/slideLayout32.xml"/><Relationship Id="rId2"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4" Type="http://schemas.microsoft.com/office/2007/relationships/hdphoto" Target="../media/hdphoto2.wdp"/><Relationship Id="rId5"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2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emf"/><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emf"/><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emf"/><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4" Type="http://schemas.microsoft.com/office/2007/relationships/hdphoto" Target="../media/hdphoto2.wdp"/><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3.png"/><Relationship Id="rId3" Type="http://schemas.openxmlformats.org/officeDocument/2006/relationships/image" Target="../media/image1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3.png"/><Relationship Id="rId3"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jpg"/><Relationship Id="rId6" Type="http://schemas.openxmlformats.org/officeDocument/2006/relationships/image" Target="../media/image15.emf"/><Relationship Id="rId1" Type="http://schemas.openxmlformats.org/officeDocument/2006/relationships/slideLayout" Target="../slideLayouts/slideLayout3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emf"/><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9.jpeg"/><Relationship Id="rId3"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29.jpeg"/><Relationship Id="rId5" Type="http://schemas.microsoft.com/office/2007/relationships/hdphoto" Target="../media/hdphoto3.wdp"/><Relationship Id="rId6" Type="http://schemas.openxmlformats.org/officeDocument/2006/relationships/image" Target="../media/image38.emf"/><Relationship Id="rId7" Type="http://schemas.openxmlformats.org/officeDocument/2006/relationships/image" Target="../media/image39.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40.jpeg"/><Relationship Id="rId5" Type="http://schemas.openxmlformats.org/officeDocument/2006/relationships/image" Target="../media/image41.jpeg"/><Relationship Id="rId6" Type="http://schemas.microsoft.com/office/2007/relationships/hdphoto" Target="../media/hdphoto4.wdp"/><Relationship Id="rId7" Type="http://schemas.openxmlformats.org/officeDocument/2006/relationships/image" Target="../media/image42.jpeg"/><Relationship Id="rId8" Type="http://schemas.microsoft.com/office/2007/relationships/hdphoto" Target="../media/hdphoto5.wdp"/><Relationship Id="rId9" Type="http://schemas.openxmlformats.org/officeDocument/2006/relationships/image" Target="../media/image37.emf"/><Relationship Id="rId10" Type="http://schemas.openxmlformats.org/officeDocument/2006/relationships/image" Target="../media/image38.emf"/><Relationship Id="rId11" Type="http://schemas.openxmlformats.org/officeDocument/2006/relationships/image" Target="../media/image39.emf"/><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emf"/><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43.emf"/><Relationship Id="rId4" Type="http://schemas.openxmlformats.org/officeDocument/2006/relationships/hyperlink" Target="https://www.service-public.fr/particuliers/vosdroits/F34421" TargetMode="External"/><Relationship Id="rId5" Type="http://schemas.openxmlformats.org/officeDocument/2006/relationships/hyperlink" Target="https://www.service-public.fr/particuliers/vosdroits/F35338" TargetMode="External"/><Relationship Id="rId6" Type="http://schemas.openxmlformats.org/officeDocument/2006/relationships/hyperlink" Target="https://www.service-public.fr/particuliers/vosdroits/F35584" TargetMode="External"/><Relationship Id="rId7" Type="http://schemas.openxmlformats.org/officeDocument/2006/relationships/hyperlink" Target="https://www.service-public.fr/particuliers/vosdroits/F1616" TargetMode="External"/><Relationship Id="rId8" Type="http://schemas.openxmlformats.org/officeDocument/2006/relationships/hyperlink" Target="https://www.service-public.fr/particuliers/vosdroits/F10752" TargetMode="External"/><Relationship Id="rId9" Type="http://schemas.openxmlformats.org/officeDocument/2006/relationships/hyperlink" Target="https://www.service-public.fr/particuliers/vosdroits/F1613" TargetMode="External"/><Relationship Id="rId10" Type="http://schemas.openxmlformats.org/officeDocument/2006/relationships/hyperlink" Target="https://www.service-public.fr/particuliers/vosdroits/F1328" TargetMode="External"/><Relationship Id="rId1" Type="http://schemas.openxmlformats.org/officeDocument/2006/relationships/slideLayout" Target="../slideLayouts/slideLayout32.xml"/><Relationship Id="rId2"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44.jpg"/><Relationship Id="rId5" Type="http://schemas.openxmlformats.org/officeDocument/2006/relationships/image" Target="../media/image19.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emf"/><Relationship Id="rId5" Type="http://schemas.openxmlformats.org/officeDocument/2006/relationships/image" Target="../media/image45.emf"/><Relationship Id="rId6" Type="http://schemas.openxmlformats.org/officeDocument/2006/relationships/image" Target="../media/image46.emf"/><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45.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9.emf"/><Relationship Id="rId5"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emf"/><Relationship Id="rId5" Type="http://schemas.openxmlformats.org/officeDocument/2006/relationships/image" Target="../media/image13.png"/><Relationship Id="rId1" Type="http://schemas.openxmlformats.org/officeDocument/2006/relationships/slideLayout" Target="../slideLayouts/slideLayout32.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52.emf"/><Relationship Id="rId4" Type="http://schemas.openxmlformats.org/officeDocument/2006/relationships/image" Target="../media/image53.emf"/><Relationship Id="rId5" Type="http://schemas.openxmlformats.org/officeDocument/2006/relationships/image" Target="../media/image13.png"/><Relationship Id="rId6" Type="http://schemas.openxmlformats.org/officeDocument/2006/relationships/image" Target="../media/image54.emf"/><Relationship Id="rId1" Type="http://schemas.openxmlformats.org/officeDocument/2006/relationships/slideLayout" Target="../slideLayouts/slideLayout18.xml"/><Relationship Id="rId2" Type="http://schemas.openxmlformats.org/officeDocument/2006/relationships/image" Target="../media/image51.emf"/></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hyperlink" Target="https://www.legifrance.gouv.fr/loda/id/JORFTEXT000027399823/" TargetMode="External"/><Relationship Id="rId9" Type="http://schemas.openxmlformats.org/officeDocument/2006/relationships/image" Target="../media/image56.emf"/><Relationship Id="rId10"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55.emf"/></Relationships>
</file>

<file path=ppt/slides/_rels/slide39.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54.emf"/><Relationship Id="rId5" Type="http://schemas.openxmlformats.org/officeDocument/2006/relationships/image" Target="../media/image58.emf"/><Relationship Id="rId6"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57.emf"/></Relationships>
</file>

<file path=ppt/slides/_rels/slide40.xml.rels><?xml version="1.0" encoding="UTF-8" standalone="yes"?>
<Relationships xmlns="http://schemas.openxmlformats.org/package/2006/relationships"><Relationship Id="rId3" Type="http://schemas.openxmlformats.org/officeDocument/2006/relationships/hyperlink" Target="https://www.service-public.fr/particuliers/vosdroits/F31629" TargetMode="External"/><Relationship Id="rId4" Type="http://schemas.openxmlformats.org/officeDocument/2006/relationships/image" Target="../media/image51.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6.emf"/><Relationship Id="rId3"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png"/><Relationship Id="rId5" Type="http://schemas.openxmlformats.org/officeDocument/2006/relationships/image" Target="../media/image54.emf"/><Relationship Id="rId6" Type="http://schemas.openxmlformats.org/officeDocument/2006/relationships/image" Target="../media/image58.emf"/><Relationship Id="rId7" Type="http://schemas.openxmlformats.org/officeDocument/2006/relationships/image" Target="../media/image61.emf"/><Relationship Id="rId8" Type="http://schemas.openxmlformats.org/officeDocument/2006/relationships/image" Target="../media/image52.emf"/><Relationship Id="rId9" Type="http://schemas.openxmlformats.org/officeDocument/2006/relationships/image" Target="../media/image62.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image" Target="../media/image61.emf"/><Relationship Id="rId4" Type="http://schemas.openxmlformats.org/officeDocument/2006/relationships/image" Target="../media/image52.emf"/><Relationship Id="rId5" Type="http://schemas.openxmlformats.org/officeDocument/2006/relationships/image" Target="../media/image62.emf"/><Relationship Id="rId6" Type="http://schemas.openxmlformats.org/officeDocument/2006/relationships/image" Target="../media/image54.emf"/><Relationship Id="rId7" Type="http://schemas.openxmlformats.org/officeDocument/2006/relationships/image" Target="../media/image58.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image" Target="../media/image63.jpeg"/></Relationships>
</file>

<file path=ppt/slides/_rels/slide45.xml.rels><?xml version="1.0" encoding="UTF-8" standalone="yes"?>
<Relationships xmlns="http://schemas.openxmlformats.org/package/2006/relationships"><Relationship Id="rId3" Type="http://schemas.openxmlformats.org/officeDocument/2006/relationships/hyperlink" Target="https://www.service-public.fr/particuliers/vosdroits/F31697" TargetMode="External"/><Relationship Id="rId4" Type="http://schemas.openxmlformats.org/officeDocument/2006/relationships/image" Target="../media/image21.emf"/><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46.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9.emf"/><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s://www.service-public.fr/particuliers/vosdroits/F31697" TargetMode="External"/><Relationship Id="rId1" Type="http://schemas.openxmlformats.org/officeDocument/2006/relationships/slideLayout" Target="../slideLayouts/slideLayout12.xml"/><Relationship Id="rId2" Type="http://schemas.openxmlformats.org/officeDocument/2006/relationships/image" Target="../media/image2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s://www.service-public.fr/particuliers/vosdroits/F31697" TargetMode="External"/><Relationship Id="rId1" Type="http://schemas.openxmlformats.org/officeDocument/2006/relationships/slideLayout" Target="../slideLayouts/slideLayout12.xml"/><Relationship Id="rId2" Type="http://schemas.openxmlformats.org/officeDocument/2006/relationships/image" Target="../media/image21.emf"/></Relationships>
</file>

<file path=ppt/slides/_rels/slide50.xml.rels><?xml version="1.0" encoding="UTF-8" standalone="yes"?>
<Relationships xmlns="http://schemas.openxmlformats.org/package/2006/relationships"><Relationship Id="rId3" Type="http://schemas.openxmlformats.org/officeDocument/2006/relationships/hyperlink" Target="https://www.service-public.fr/particuliers/actualites/A14236" TargetMode="External"/><Relationship Id="rId4" Type="http://schemas.openxmlformats.org/officeDocument/2006/relationships/image" Target="../media/image19.emf"/><Relationship Id="rId5" Type="http://schemas.openxmlformats.org/officeDocument/2006/relationships/image" Target="../media/image16.emf"/><Relationship Id="rId6" Type="http://schemas.openxmlformats.org/officeDocument/2006/relationships/image" Target="../media/image13.png"/><Relationship Id="rId1" Type="http://schemas.openxmlformats.org/officeDocument/2006/relationships/slideLayout" Target="../slideLayouts/slideLayout32.xml"/><Relationship Id="rId2" Type="http://schemas.openxmlformats.org/officeDocument/2006/relationships/hyperlink" Target="mailto:contact@laconciergerie.immo"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png"/><Relationship Id="rId5" Type="http://schemas.openxmlformats.org/officeDocument/2006/relationships/image" Target="../media/image51.emf"/><Relationship Id="rId1" Type="http://schemas.openxmlformats.org/officeDocument/2006/relationships/slideLayout" Target="../slideLayouts/slideLayout18.xml"/><Relationship Id="rId2" Type="http://schemas.openxmlformats.org/officeDocument/2006/relationships/image" Target="../media/image65.pn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5" Type="http://schemas.openxmlformats.org/officeDocument/2006/relationships/image" Target="../media/image55.svg"/><Relationship Id="rId6" Type="http://schemas.openxmlformats.org/officeDocument/2006/relationships/hyperlink" Target="mailto:contact@laconciergerie.immo" TargetMode="External"/><Relationship Id="rId7" Type="http://schemas.openxmlformats.org/officeDocument/2006/relationships/image" Target="../media/image13.png"/><Relationship Id="rId1" Type="http://schemas.openxmlformats.org/officeDocument/2006/relationships/slideLayout" Target="../slideLayouts/slideLayout18.xml"/><Relationship Id="rId2"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graysc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15667"/>
          <a:stretch/>
        </p:blipFill>
        <p:spPr>
          <a:xfrm>
            <a:off x="0" y="9332"/>
            <a:ext cx="12192000" cy="6858000"/>
          </a:xfrm>
          <a:prstGeom prst="rect">
            <a:avLst/>
          </a:prstGeom>
        </p:spPr>
      </p:pic>
      <p:sp>
        <p:nvSpPr>
          <p:cNvPr id="6" name="Rectangle 5"/>
          <p:cNvSpPr/>
          <p:nvPr/>
        </p:nvSpPr>
        <p:spPr>
          <a:xfrm>
            <a:off x="2606351" y="1394928"/>
            <a:ext cx="6979298" cy="40868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2817845" y="1623527"/>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819053" y="5281127"/>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52735" y="4497356"/>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8584166" y="2390970"/>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25" y="2408533"/>
            <a:ext cx="4342151" cy="2059599"/>
          </a:xfrm>
          <a:prstGeom prst="rect">
            <a:avLst/>
          </a:prstGeom>
        </p:spPr>
      </p:pic>
    </p:spTree>
    <p:extLst>
      <p:ext uri="{BB962C8B-B14F-4D97-AF65-F5344CB8AC3E}">
        <p14:creationId xmlns:p14="http://schemas.microsoft.com/office/powerpoint/2010/main" val="704604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1613" y="2644170"/>
            <a:ext cx="7328775" cy="1569660"/>
          </a:xfrm>
          <a:prstGeom prst="rect">
            <a:avLst/>
          </a:prstGeom>
        </p:spPr>
        <p:txBody>
          <a:bodyPr wrap="square">
            <a:spAutoFit/>
          </a:bodyPr>
          <a:lstStyle/>
          <a:p>
            <a:pPr algn="ctr"/>
            <a:r>
              <a:rPr lang="fr-FR" sz="4800" b="1" dirty="0" smtClean="0">
                <a:ln w="0"/>
                <a:solidFill>
                  <a:schemeClr val="bg1"/>
                </a:solidFill>
                <a:effectLst>
                  <a:outerShdw blurRad="38100" dist="19050" dir="2700000" algn="tl" rotWithShape="0">
                    <a:schemeClr val="dk1">
                      <a:alpha val="40000"/>
                    </a:schemeClr>
                  </a:outerShdw>
                </a:effectLst>
                <a:latin typeface="SF UI Display Heavy" charset="0"/>
                <a:ea typeface="SF UI Display Heavy" charset="0"/>
                <a:cs typeface="SF UI Display Heavy" charset="0"/>
              </a:rPr>
              <a:t>LIVRET DE</a:t>
            </a:r>
            <a:r>
              <a:rPr lang="fr-FR" sz="4800" b="1" dirty="0">
                <a:ln w="0"/>
                <a:solidFill>
                  <a:schemeClr val="bg1"/>
                </a:solidFill>
                <a:effectLst>
                  <a:outerShdw blurRad="38100" dist="19050" dir="2700000" algn="tl" rotWithShape="0">
                    <a:schemeClr val="dk1">
                      <a:alpha val="40000"/>
                    </a:schemeClr>
                  </a:outerShdw>
                </a:effectLst>
                <a:latin typeface="SF UI Display Heavy" charset="0"/>
                <a:ea typeface="SF UI Display Heavy" charset="0"/>
                <a:cs typeface="SF UI Display Heavy" charset="0"/>
              </a:rPr>
              <a:t> </a:t>
            </a:r>
            <a:r>
              <a:rPr lang="fr-FR" sz="4800" b="1" dirty="0" smtClean="0">
                <a:ln w="0"/>
                <a:solidFill>
                  <a:schemeClr val="bg1"/>
                </a:solidFill>
                <a:effectLst>
                  <a:outerShdw blurRad="38100" dist="19050" dir="2700000" algn="tl" rotWithShape="0">
                    <a:schemeClr val="dk1">
                      <a:alpha val="40000"/>
                    </a:schemeClr>
                  </a:outerShdw>
                </a:effectLst>
                <a:latin typeface="SF UI Display Heavy" charset="0"/>
                <a:ea typeface="SF UI Display Heavy" charset="0"/>
                <a:cs typeface="SF UI Display Heavy" charset="0"/>
              </a:rPr>
              <a:t>BIENVENUE</a:t>
            </a:r>
          </a:p>
          <a:p>
            <a:pPr algn="ctr"/>
            <a:r>
              <a:rPr lang="fr-FR" sz="4800" b="1" dirty="0" smtClean="0">
                <a:ln w="0"/>
                <a:solidFill>
                  <a:schemeClr val="bg1"/>
                </a:solidFill>
                <a:effectLst>
                  <a:outerShdw blurRad="38100" dist="19050" dir="2700000" algn="tl" rotWithShape="0">
                    <a:schemeClr val="dk1">
                      <a:alpha val="40000"/>
                    </a:schemeClr>
                  </a:outerShdw>
                </a:effectLst>
                <a:latin typeface="SF UI Display Heavy" charset="0"/>
                <a:ea typeface="SF UI Display Heavy" charset="0"/>
                <a:cs typeface="SF UI Display Heavy" charset="0"/>
              </a:rPr>
              <a:t> DU LOCATAIRE</a:t>
            </a:r>
            <a:endParaRPr lang="fr-FR" sz="4800" b="1" dirty="0">
              <a:solidFill>
                <a:schemeClr val="bg1"/>
              </a:solidFill>
              <a:latin typeface="SF UI Display Heavy" charset="0"/>
              <a:ea typeface="SF UI Display Heavy" charset="0"/>
              <a:cs typeface="SF UI Display Heavy" charset="0"/>
            </a:endParaRPr>
          </a:p>
        </p:txBody>
      </p:sp>
      <p:sp>
        <p:nvSpPr>
          <p:cNvPr id="5" name="Rectangle 4"/>
          <p:cNvSpPr/>
          <p:nvPr/>
        </p:nvSpPr>
        <p:spPr>
          <a:xfrm>
            <a:off x="4794201" y="4767753"/>
            <a:ext cx="2603598" cy="830997"/>
          </a:xfrm>
          <a:prstGeom prst="rect">
            <a:avLst/>
          </a:prstGeom>
        </p:spPr>
        <p:txBody>
          <a:bodyPr wrap="none">
            <a:spAutoFit/>
          </a:bodyPr>
          <a:lstStyle/>
          <a:p>
            <a:pPr algn="ctr"/>
            <a:r>
              <a:rPr lang="fr-FR" sz="2400" dirty="0" smtClean="0">
                <a:ln w="0"/>
                <a:solidFill>
                  <a:schemeClr val="bg1"/>
                </a:solidFill>
                <a:effectLst>
                  <a:outerShdw blurRad="38100" dist="19050" dir="2700000" algn="tl" rotWithShape="0">
                    <a:schemeClr val="dk1">
                      <a:alpha val="40000"/>
                    </a:schemeClr>
                  </a:outerShdw>
                </a:effectLst>
                <a:latin typeface="Poppins Medium" charset="0"/>
                <a:ea typeface="Poppins Medium" charset="0"/>
                <a:cs typeface="Poppins Medium" charset="0"/>
              </a:rPr>
              <a:t>par</a:t>
            </a:r>
          </a:p>
          <a:p>
            <a:pPr algn="ctr"/>
            <a:r>
              <a:rPr lang="fr-FR" sz="2400" dirty="0" smtClean="0">
                <a:ln w="0"/>
                <a:solidFill>
                  <a:schemeClr val="bg1"/>
                </a:solidFill>
                <a:effectLst>
                  <a:outerShdw blurRad="38100" dist="19050" dir="2700000" algn="tl" rotWithShape="0">
                    <a:schemeClr val="dk1">
                      <a:alpha val="40000"/>
                    </a:schemeClr>
                  </a:outerShdw>
                </a:effectLst>
                <a:latin typeface="Poppins Medium" charset="0"/>
                <a:ea typeface="Poppins Medium" charset="0"/>
                <a:cs typeface="Poppins Medium" charset="0"/>
              </a:rPr>
              <a:t>La </a:t>
            </a:r>
            <a:r>
              <a:rPr lang="fr-FR" sz="2400" dirty="0">
                <a:ln w="0"/>
                <a:solidFill>
                  <a:schemeClr val="bg1"/>
                </a:solidFill>
                <a:effectLst>
                  <a:outerShdw blurRad="38100" dist="19050" dir="2700000" algn="tl" rotWithShape="0">
                    <a:schemeClr val="dk1">
                      <a:alpha val="40000"/>
                    </a:schemeClr>
                  </a:outerShdw>
                </a:effectLst>
                <a:latin typeface="Poppins Medium" charset="0"/>
                <a:ea typeface="Poppins Medium" charset="0"/>
                <a:cs typeface="Poppins Medium" charset="0"/>
              </a:rPr>
              <a:t>Conciergerie</a:t>
            </a:r>
            <a:endParaRPr sz="2400" dirty="0">
              <a:solidFill>
                <a:schemeClr val="bg1"/>
              </a:solidFill>
              <a:latin typeface="Poppins Medium" charset="0"/>
              <a:ea typeface="Poppins Medium" charset="0"/>
              <a:cs typeface="Poppins Medium" charset="0"/>
            </a:endParaRPr>
          </a:p>
        </p:txBody>
      </p:sp>
      <p:pic>
        <p:nvPicPr>
          <p:cNvPr id="6" name="Picture 5"/>
          <p:cNvPicPr>
            <a:picLocks noChangeAspect="1"/>
          </p:cNvPicPr>
          <p:nvPr/>
        </p:nvPicPr>
        <p:blipFill>
          <a:blip r:embed="rId2"/>
          <a:stretch>
            <a:fillRect/>
          </a:stretch>
        </p:blipFill>
        <p:spPr>
          <a:xfrm>
            <a:off x="-4265462" y="-3208712"/>
            <a:ext cx="7974249" cy="6858000"/>
          </a:xfrm>
          <a:prstGeom prst="rect">
            <a:avLst/>
          </a:prstGeom>
        </p:spPr>
      </p:pic>
      <p:sp>
        <p:nvSpPr>
          <p:cNvPr id="7" name="Rectangle 6"/>
          <p:cNvSpPr/>
          <p:nvPr/>
        </p:nvSpPr>
        <p:spPr>
          <a:xfrm>
            <a:off x="9942022" y="6084916"/>
            <a:ext cx="2094807" cy="6483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2"/>
          <a:stretch>
            <a:fillRect/>
          </a:stretch>
        </p:blipFill>
        <p:spPr>
          <a:xfrm>
            <a:off x="8637137" y="3649288"/>
            <a:ext cx="7974249" cy="6858000"/>
          </a:xfrm>
          <a:prstGeom prst="rect">
            <a:avLst/>
          </a:prstGeom>
        </p:spPr>
      </p:pic>
    </p:spTree>
    <p:extLst>
      <p:ext uri="{BB962C8B-B14F-4D97-AF65-F5344CB8AC3E}">
        <p14:creationId xmlns:p14="http://schemas.microsoft.com/office/powerpoint/2010/main" val="189064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4552" y="447643"/>
            <a:ext cx="3115138" cy="707886"/>
          </a:xfrm>
          <a:prstGeom prst="rect">
            <a:avLst/>
          </a:prstGeom>
          <a:noFill/>
        </p:spPr>
        <p:txBody>
          <a:bodyPr wrap="square" rtlCol="0">
            <a:spAutoFit/>
          </a:bodyPr>
          <a:lstStyle/>
          <a:p>
            <a:r>
              <a:rPr lang="fr-FR" sz="4000" b="1" dirty="0" smtClean="0">
                <a:solidFill>
                  <a:schemeClr val="bg1"/>
                </a:solidFill>
                <a:latin typeface="SF UI Display Heavy" charset="0"/>
                <a:ea typeface="SF UI Display Heavy" charset="0"/>
                <a:cs typeface="SF UI Display Heavy" charset="0"/>
              </a:rPr>
              <a:t>SOMMAIRE</a:t>
            </a:r>
            <a:endParaRPr sz="4000" b="1" dirty="0">
              <a:solidFill>
                <a:schemeClr val="bg1"/>
              </a:solidFill>
              <a:latin typeface="SF UI Display Heavy" charset="0"/>
              <a:ea typeface="SF UI Display Heavy" charset="0"/>
              <a:cs typeface="SF UI Display Heavy" charset="0"/>
            </a:endParaRPr>
          </a:p>
        </p:txBody>
      </p:sp>
      <p:sp>
        <p:nvSpPr>
          <p:cNvPr id="4" name="TextBox 3"/>
          <p:cNvSpPr txBox="1"/>
          <p:nvPr/>
        </p:nvSpPr>
        <p:spPr>
          <a:xfrm>
            <a:off x="805912" y="1155529"/>
            <a:ext cx="7723491" cy="5170646"/>
          </a:xfrm>
          <a:prstGeom prst="rect">
            <a:avLst/>
          </a:prstGeom>
          <a:noFill/>
        </p:spPr>
        <p:txBody>
          <a:bodyPr wrap="square" rtlCol="0">
            <a:spAutoFit/>
          </a:bodyPr>
          <a:lstStyle/>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Votre premier jour dans le logement</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Règlement intérieur de l’immeuble</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Paiement de votre loyer</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Les travaux</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En cas de sinistre</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Revalorisation de votre loyer selon </a:t>
            </a:r>
            <a:r>
              <a:rPr lang="fr-FR" sz="2000" dirty="0" smtClean="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l’Indice </a:t>
            </a: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de référence </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Régularisation annuelle des charges locatives</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Préavis de départ</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En cas de litige</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Sources</a:t>
            </a:r>
          </a:p>
          <a:p>
            <a:pPr marL="457200" indent="-457200">
              <a:lnSpc>
                <a:spcPct val="150000"/>
              </a:lnSpc>
              <a:buFont typeface="+mj-lt"/>
              <a:buAutoNum type="arabicPeriod"/>
            </a:pPr>
            <a:r>
              <a:rPr lang="fr-FR" sz="2000" dirty="0">
                <a:ln w="0"/>
                <a:solidFill>
                  <a:schemeClr val="bg1"/>
                </a:solidFill>
                <a:effectLst>
                  <a:outerShdw blurRad="38100" dist="19050" dir="2700000" algn="tl" rotWithShape="0">
                    <a:schemeClr val="dk1">
                      <a:alpha val="40000"/>
                    </a:schemeClr>
                  </a:outerShdw>
                </a:effectLst>
                <a:latin typeface="Poppins" charset="0"/>
                <a:ea typeface="Poppins" charset="0"/>
                <a:cs typeface="Poppins" charset="0"/>
              </a:rPr>
              <a:t>Pour nous contacter</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pic>
        <p:nvPicPr>
          <p:cNvPr id="12" name="Picture 11"/>
          <p:cNvPicPr>
            <a:picLocks noChangeAspect="1"/>
          </p:cNvPicPr>
          <p:nvPr/>
        </p:nvPicPr>
        <p:blipFill>
          <a:blip r:embed="rId3"/>
          <a:stretch>
            <a:fillRect/>
          </a:stretch>
        </p:blipFill>
        <p:spPr>
          <a:xfrm rot="10800000">
            <a:off x="9014721" y="-2572046"/>
            <a:ext cx="6354557" cy="6350249"/>
          </a:xfrm>
          <a:prstGeom prst="rect">
            <a:avLst/>
          </a:prstGeom>
        </p:spPr>
      </p:pic>
    </p:spTree>
    <p:extLst>
      <p:ext uri="{BB962C8B-B14F-4D97-AF65-F5344CB8AC3E}">
        <p14:creationId xmlns:p14="http://schemas.microsoft.com/office/powerpoint/2010/main" val="1027955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a:xfrm>
            <a:off x="1103778" y="2424552"/>
            <a:ext cx="710036" cy="71003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Rectangle 2"/>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5" name="TextBox 4"/>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1</a:t>
            </a:r>
            <a:r>
              <a:rPr lang="fr-FR" sz="3600" b="1" baseline="30000" dirty="0" smtClean="0">
                <a:latin typeface="SF UI Display Heavy" charset="0"/>
                <a:ea typeface="SF UI Display Heavy" charset="0"/>
                <a:cs typeface="SF UI Display Heavy" charset="0"/>
              </a:rPr>
              <a:t>ER</a:t>
            </a:r>
            <a:r>
              <a:rPr lang="fr-FR" sz="3600" b="1" dirty="0" smtClean="0">
                <a:latin typeface="SF UI Display Heavy" charset="0"/>
                <a:ea typeface="SF UI Display Heavy" charset="0"/>
                <a:cs typeface="SF UI Display Heavy" charset="0"/>
              </a:rPr>
              <a:t> JOUR DANS VOTRE LOGEMENT</a:t>
            </a:r>
            <a:endParaRPr sz="3600" b="1" dirty="0">
              <a:latin typeface="SF UI Display Heavy" charset="0"/>
              <a:ea typeface="SF UI Display Heavy" charset="0"/>
              <a:cs typeface="SF UI Display Heavy" charset="0"/>
            </a:endParaRPr>
          </a:p>
        </p:txBody>
      </p:sp>
      <p:sp>
        <p:nvSpPr>
          <p:cNvPr id="7" name="Espace réservé du texte 2">
            <a:extLst>
              <a:ext uri="{FF2B5EF4-FFF2-40B4-BE49-F238E27FC236}">
                <a16:creationId xmlns="" xmlns:a16="http://schemas.microsoft.com/office/drawing/2014/main" id="{E0CE0745-682C-094E-9568-CC452E3E505A}"/>
              </a:ext>
            </a:extLst>
          </p:cNvPr>
          <p:cNvSpPr txBox="1">
            <a:spLocks/>
          </p:cNvSpPr>
          <p:nvPr/>
        </p:nvSpPr>
        <p:spPr>
          <a:xfrm>
            <a:off x="805912" y="1241877"/>
            <a:ext cx="10605037" cy="70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dirty="0" smtClean="0">
                <a:latin typeface="Poppins" charset="0"/>
                <a:ea typeface="Poppins" charset="0"/>
                <a:cs typeface="Poppins" charset="0"/>
              </a:rPr>
              <a:t>Lors de votre arrivée dans le logement, il conviendra de mettre en place plusieurs contrats :</a:t>
            </a:r>
            <a:endParaRPr lang="en-GB" sz="1800" dirty="0">
              <a:latin typeface="Poppins" charset="0"/>
              <a:ea typeface="Poppins" charset="0"/>
              <a:cs typeface="Poppins" charset="0"/>
            </a:endParaRPr>
          </a:p>
        </p:txBody>
      </p:sp>
      <p:sp>
        <p:nvSpPr>
          <p:cNvPr id="17" name="Rounded Rectangle 16"/>
          <p:cNvSpPr/>
          <p:nvPr/>
        </p:nvSpPr>
        <p:spPr>
          <a:xfrm>
            <a:off x="805912" y="2257168"/>
            <a:ext cx="10605038" cy="2517304"/>
          </a:xfrm>
          <a:prstGeom prst="round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937664" y="2373161"/>
            <a:ext cx="9215016" cy="2308324"/>
          </a:xfrm>
          <a:prstGeom prst="rect">
            <a:avLst/>
          </a:prstGeom>
        </p:spPr>
        <p:txBody>
          <a:bodyPr wrap="square">
            <a:spAutoFit/>
          </a:bodyPr>
          <a:lstStyle/>
          <a:p>
            <a:pPr algn="just"/>
            <a:r>
              <a:rPr lang="fr-FR" dirty="0">
                <a:latin typeface="Poppins" charset="0"/>
                <a:ea typeface="Poppins" charset="0"/>
                <a:cs typeface="Poppins" charset="0"/>
              </a:rPr>
              <a:t>Votre assurance multirisques habitation : Le locataire doit obligatoirement souscrire à une </a:t>
            </a:r>
            <a:r>
              <a:rPr lang="fr-FR" b="1" dirty="0" smtClean="0">
                <a:latin typeface="Poppins SemiBold" charset="0"/>
                <a:ea typeface="Poppins SemiBold" charset="0"/>
                <a:cs typeface="Poppins SemiBold" charset="0"/>
              </a:rPr>
              <a:t>assurance habitation</a:t>
            </a:r>
            <a:r>
              <a:rPr lang="fr-FR" dirty="0">
                <a:latin typeface="Poppins" charset="0"/>
                <a:ea typeface="Poppins" charset="0"/>
                <a:cs typeface="Poppins" charset="0"/>
              </a:rPr>
              <a:t> auprès de la compagnie d'assurance de son choix. Cette assurance sert à le couvrir contre les risques locatifs (principalement, dégâts des eaux, incendie, explosion). Le locataire justifie obligatoirement de cette assurance (attestation d'assurance) </a:t>
            </a:r>
            <a:endParaRPr lang="fr-FR" dirty="0" smtClean="0">
              <a:latin typeface="Poppins" charset="0"/>
              <a:ea typeface="Poppins" charset="0"/>
              <a:cs typeface="Poppins" charset="0"/>
            </a:endParaRPr>
          </a:p>
          <a:p>
            <a:pPr marL="742950" lvl="1" indent="-285750">
              <a:buFont typeface="Wingdings" charset="2"/>
              <a:buChar char="ü"/>
            </a:pPr>
            <a:r>
              <a:rPr lang="fr-FR" dirty="0">
                <a:latin typeface="Poppins" charset="0"/>
                <a:ea typeface="Poppins" charset="0"/>
                <a:cs typeface="Poppins" charset="0"/>
              </a:rPr>
              <a:t>lors de la remise des clefs</a:t>
            </a:r>
            <a:r>
              <a:rPr lang="fr-FR" dirty="0" smtClean="0">
                <a:latin typeface="Poppins" charset="0"/>
                <a:ea typeface="Poppins" charset="0"/>
                <a:cs typeface="Poppins" charset="0"/>
              </a:rPr>
              <a:t>,</a:t>
            </a:r>
            <a:endParaRPr lang="en-GB" dirty="0" smtClean="0">
              <a:latin typeface="Poppins" charset="0"/>
              <a:ea typeface="Poppins" charset="0"/>
              <a:cs typeface="Poppins" charset="0"/>
            </a:endParaRPr>
          </a:p>
          <a:p>
            <a:pPr marL="742950" lvl="1" indent="-285750">
              <a:buFont typeface="Wingdings" charset="2"/>
              <a:buChar char="ü"/>
            </a:pPr>
            <a:r>
              <a:rPr lang="fr-FR" dirty="0" smtClean="0">
                <a:latin typeface="Poppins" charset="0"/>
                <a:ea typeface="Poppins" charset="0"/>
                <a:cs typeface="Poppins" charset="0"/>
              </a:rPr>
              <a:t>à </a:t>
            </a:r>
            <a:r>
              <a:rPr lang="fr-FR" dirty="0">
                <a:latin typeface="Poppins" charset="0"/>
                <a:ea typeface="Poppins" charset="0"/>
                <a:cs typeface="Poppins" charset="0"/>
              </a:rPr>
              <a:t>chaque renouvellement du contrat de bail</a:t>
            </a:r>
            <a:r>
              <a:rPr lang="fr-FR" dirty="0" smtClean="0">
                <a:latin typeface="Poppins" charset="0"/>
                <a:ea typeface="Poppins" charset="0"/>
                <a:cs typeface="Poppins" charset="0"/>
              </a:rPr>
              <a:t>,</a:t>
            </a:r>
            <a:endParaRPr lang="en-GB" dirty="0">
              <a:latin typeface="Poppins" charset="0"/>
              <a:ea typeface="Poppins" charset="0"/>
              <a:cs typeface="Poppins" charset="0"/>
            </a:endParaRPr>
          </a:p>
          <a:p>
            <a:pPr marL="742950" lvl="1" indent="-285750">
              <a:buFont typeface="Wingdings" charset="2"/>
              <a:buChar char="ü"/>
            </a:pPr>
            <a:r>
              <a:rPr lang="fr-FR" dirty="0">
                <a:latin typeface="Poppins" charset="0"/>
                <a:ea typeface="Poppins" charset="0"/>
                <a:cs typeface="Poppins" charset="0"/>
              </a:rPr>
              <a:t>chaque année, à la demande du bailleur</a:t>
            </a:r>
            <a:r>
              <a:rPr lang="fr-FR" dirty="0" smtClean="0">
                <a:latin typeface="Poppins" charset="0"/>
                <a:ea typeface="Poppins" charset="0"/>
                <a:cs typeface="Poppins" charset="0"/>
              </a:rPr>
              <a:t>.</a:t>
            </a:r>
            <a:endParaRPr lang="en-GB" dirty="0">
              <a:latin typeface="Poppins" charset="0"/>
              <a:ea typeface="Poppins" charset="0"/>
              <a:cs typeface="Poppins" charset="0"/>
            </a:endParaRPr>
          </a:p>
        </p:txBody>
      </p:sp>
      <p:sp>
        <p:nvSpPr>
          <p:cNvPr id="23" name="TextBox 22"/>
          <p:cNvSpPr txBox="1"/>
          <p:nvPr/>
        </p:nvSpPr>
        <p:spPr>
          <a:xfrm>
            <a:off x="1282305" y="2517960"/>
            <a:ext cx="352982" cy="523220"/>
          </a:xfrm>
          <a:prstGeom prst="rect">
            <a:avLst/>
          </a:prstGeom>
          <a:noFill/>
        </p:spPr>
        <p:txBody>
          <a:bodyPr wrap="none" rtlCol="0">
            <a:spAutoFit/>
          </a:bodyPr>
          <a:lstStyle/>
          <a:p>
            <a:r>
              <a:rPr lang="fr-FR"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rPr>
              <a:t>1</a:t>
            </a:r>
            <a:endParaRPr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endParaRPr>
          </a:p>
        </p:txBody>
      </p:sp>
      <p:pic>
        <p:nvPicPr>
          <p:cNvPr id="4" name="Picture 3"/>
          <p:cNvPicPr>
            <a:picLocks noChangeAspect="1"/>
          </p:cNvPicPr>
          <p:nvPr/>
        </p:nvPicPr>
        <p:blipFill>
          <a:blip r:embed="rId2"/>
          <a:stretch>
            <a:fillRect/>
          </a:stretch>
        </p:blipFill>
        <p:spPr>
          <a:xfrm flipH="1">
            <a:off x="-3" y="3927173"/>
            <a:ext cx="4189618" cy="2959210"/>
          </a:xfrm>
          <a:prstGeom prst="rect">
            <a:avLst/>
          </a:prstGeom>
        </p:spPr>
      </p:pic>
      <p:pic>
        <p:nvPicPr>
          <p:cNvPr id="13" name="Picture 12"/>
          <p:cNvPicPr>
            <a:picLocks noChangeAspect="1"/>
          </p:cNvPicPr>
          <p:nvPr/>
        </p:nvPicPr>
        <p:blipFill>
          <a:blip r:embed="rId3"/>
          <a:stretch>
            <a:fillRect/>
          </a:stretch>
        </p:blipFill>
        <p:spPr>
          <a:xfrm>
            <a:off x="6229350" y="3562350"/>
            <a:ext cx="38100" cy="381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78098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a:stretch>
            <a:fillRect/>
          </a:stretch>
        </p:blipFill>
        <p:spPr>
          <a:xfrm rot="10800000">
            <a:off x="8361093" y="-14031"/>
            <a:ext cx="3832156" cy="168241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1</a:t>
            </a:r>
            <a:r>
              <a:rPr lang="fr-FR" sz="3600" b="1" baseline="30000" dirty="0" smtClean="0">
                <a:latin typeface="SF UI Display Heavy" charset="0"/>
                <a:ea typeface="SF UI Display Heavy" charset="0"/>
                <a:cs typeface="SF UI Display Heavy" charset="0"/>
              </a:rPr>
              <a:t>ER</a:t>
            </a:r>
            <a:r>
              <a:rPr lang="fr-FR" sz="3600" b="1" dirty="0" smtClean="0">
                <a:latin typeface="SF UI Display Heavy" charset="0"/>
                <a:ea typeface="SF UI Display Heavy" charset="0"/>
                <a:cs typeface="SF UI Display Heavy" charset="0"/>
              </a:rPr>
              <a:t> JOUR DANS VOTRE LOGEMENT</a:t>
            </a:r>
            <a:endParaRPr sz="3600" b="1" dirty="0">
              <a:latin typeface="SF UI Display Heavy" charset="0"/>
              <a:ea typeface="SF UI Display Heavy" charset="0"/>
              <a:cs typeface="SF UI Display Heavy" charset="0"/>
            </a:endParaRPr>
          </a:p>
        </p:txBody>
      </p:sp>
      <p:sp>
        <p:nvSpPr>
          <p:cNvPr id="4" name="Rounded Rectangle 3"/>
          <p:cNvSpPr/>
          <p:nvPr/>
        </p:nvSpPr>
        <p:spPr>
          <a:xfrm>
            <a:off x="805911" y="1201883"/>
            <a:ext cx="10605600" cy="1188000"/>
          </a:xfrm>
          <a:prstGeom prst="round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1970699" y="1324222"/>
            <a:ext cx="9181983" cy="923330"/>
          </a:xfrm>
          <a:prstGeom prst="rect">
            <a:avLst/>
          </a:prstGeom>
        </p:spPr>
        <p:txBody>
          <a:bodyPr wrap="square">
            <a:spAutoFit/>
          </a:bodyPr>
          <a:lstStyle/>
          <a:p>
            <a:pPr algn="just"/>
            <a:r>
              <a:rPr lang="fr-FR" dirty="0">
                <a:latin typeface="Poppins" charset="0"/>
                <a:ea typeface="Poppins" charset="0"/>
                <a:cs typeface="Poppins" charset="0"/>
              </a:rPr>
              <a:t>Votre contrat </a:t>
            </a:r>
            <a:r>
              <a:rPr lang="fr-FR" dirty="0" smtClean="0">
                <a:latin typeface="Poppins" charset="0"/>
                <a:ea typeface="Poppins" charset="0"/>
                <a:cs typeface="Poppins" charset="0"/>
              </a:rPr>
              <a:t>d’électricité </a:t>
            </a:r>
            <a:r>
              <a:rPr lang="fr-FR" dirty="0">
                <a:latin typeface="Poppins" charset="0"/>
                <a:ea typeface="Poppins" charset="0"/>
                <a:cs typeface="Poppins" charset="0"/>
              </a:rPr>
              <a:t>: A votre demande, nous pouvons vous faire parvenir un code parrainage pour obtenir entre 10 et 30€ de réduction sur votre 1</a:t>
            </a:r>
            <a:r>
              <a:rPr lang="fr-FR" baseline="30000" dirty="0">
                <a:latin typeface="Poppins" charset="0"/>
                <a:ea typeface="Poppins" charset="0"/>
                <a:cs typeface="Poppins" charset="0"/>
              </a:rPr>
              <a:t>ère</a:t>
            </a:r>
            <a:r>
              <a:rPr lang="fr-FR" dirty="0">
                <a:latin typeface="Poppins" charset="0"/>
                <a:ea typeface="Poppins" charset="0"/>
                <a:cs typeface="Poppins" charset="0"/>
              </a:rPr>
              <a:t> facture</a:t>
            </a:r>
            <a:r>
              <a:rPr lang="en-GB" dirty="0">
                <a:latin typeface="Poppins" charset="0"/>
                <a:ea typeface="Poppins" charset="0"/>
                <a:cs typeface="Poppins" charset="0"/>
              </a:rPr>
              <a:t> </a:t>
            </a:r>
            <a:endParaRPr dirty="0">
              <a:latin typeface="Poppins" charset="0"/>
              <a:ea typeface="Poppins" charset="0"/>
              <a:cs typeface="Poppins" charset="0"/>
            </a:endParaRPr>
          </a:p>
        </p:txBody>
      </p:sp>
      <p:sp>
        <p:nvSpPr>
          <p:cNvPr id="7" name="Rectangle 6"/>
          <p:cNvSpPr/>
          <p:nvPr/>
        </p:nvSpPr>
        <p:spPr>
          <a:xfrm>
            <a:off x="1970701" y="2665846"/>
            <a:ext cx="9181982" cy="923330"/>
          </a:xfrm>
          <a:prstGeom prst="rect">
            <a:avLst/>
          </a:prstGeom>
        </p:spPr>
        <p:txBody>
          <a:bodyPr wrap="square">
            <a:spAutoFit/>
          </a:bodyPr>
          <a:lstStyle/>
          <a:p>
            <a:pPr algn="just">
              <a:spcAft>
                <a:spcPts val="0"/>
              </a:spcAft>
            </a:pPr>
            <a:r>
              <a:rPr lang="fr-FR" dirty="0">
                <a:latin typeface="Poppins" charset="0"/>
                <a:ea typeface="Poppins" charset="0"/>
                <a:cs typeface="Poppins" charset="0"/>
              </a:rPr>
              <a:t>Votre contrat d’entretien de votre chaudière a gaz : En l'absence d'entretien, le bailleur peut retenir le montant de l'entretien sur le dépôt de garantie. L'assureur peut refuser d'indemniser en cas de sinistre.</a:t>
            </a:r>
            <a:endParaRPr lang="en-GB" dirty="0">
              <a:effectLst/>
              <a:latin typeface="Poppins" charset="0"/>
              <a:ea typeface="Poppins" charset="0"/>
              <a:cs typeface="Poppins"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30339"/>
            <a:ext cx="2158584" cy="2510628"/>
          </a:xfrm>
          <a:prstGeom prst="rect">
            <a:avLst/>
          </a:prstGeom>
        </p:spPr>
      </p:pic>
      <p:grpSp>
        <p:nvGrpSpPr>
          <p:cNvPr id="9" name="Group 8"/>
          <p:cNvGrpSpPr/>
          <p:nvPr/>
        </p:nvGrpSpPr>
        <p:grpSpPr>
          <a:xfrm>
            <a:off x="1103778" y="1405225"/>
            <a:ext cx="710036" cy="710036"/>
            <a:chOff x="1103778" y="1360255"/>
            <a:chExt cx="710036" cy="710036"/>
          </a:xfrm>
        </p:grpSpPr>
        <p:sp>
          <p:nvSpPr>
            <p:cNvPr id="10" name="Oval 9"/>
            <p:cNvSpPr/>
            <p:nvPr/>
          </p:nvSpPr>
          <p:spPr>
            <a:xfrm>
              <a:off x="1103778" y="1360255"/>
              <a:ext cx="710036" cy="71003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1260665" y="1453663"/>
              <a:ext cx="396262" cy="523220"/>
            </a:xfrm>
            <a:prstGeom prst="rect">
              <a:avLst/>
            </a:prstGeom>
            <a:noFill/>
          </p:spPr>
          <p:txBody>
            <a:bodyPr wrap="none" rtlCol="0">
              <a:spAutoFit/>
            </a:bodyPr>
            <a:lstStyle/>
            <a:p>
              <a:r>
                <a:rPr lang="fr-FR"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rPr>
                <a:t>2</a:t>
              </a:r>
              <a:endParaRPr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endParaRPr>
            </a:p>
          </p:txBody>
        </p:sp>
      </p:grpSp>
      <p:grpSp>
        <p:nvGrpSpPr>
          <p:cNvPr id="12" name="Group 11"/>
          <p:cNvGrpSpPr/>
          <p:nvPr/>
        </p:nvGrpSpPr>
        <p:grpSpPr>
          <a:xfrm>
            <a:off x="1103778" y="2709362"/>
            <a:ext cx="710036" cy="710036"/>
            <a:chOff x="1103778" y="2724352"/>
            <a:chExt cx="710036" cy="710036"/>
          </a:xfrm>
        </p:grpSpPr>
        <p:sp>
          <p:nvSpPr>
            <p:cNvPr id="13" name="Oval 12"/>
            <p:cNvSpPr/>
            <p:nvPr/>
          </p:nvSpPr>
          <p:spPr>
            <a:xfrm>
              <a:off x="1103778" y="2724352"/>
              <a:ext cx="710036" cy="71003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Box 13"/>
            <p:cNvSpPr txBox="1"/>
            <p:nvPr/>
          </p:nvSpPr>
          <p:spPr>
            <a:xfrm>
              <a:off x="1255856" y="2817760"/>
              <a:ext cx="405880" cy="523220"/>
            </a:xfrm>
            <a:prstGeom prst="rect">
              <a:avLst/>
            </a:prstGeom>
            <a:noFill/>
          </p:spPr>
          <p:txBody>
            <a:bodyPr wrap="none" rtlCol="0">
              <a:spAutoFit/>
            </a:bodyPr>
            <a:lstStyle/>
            <a:p>
              <a:r>
                <a:rPr lang="fr-FR"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rPr>
                <a:t>3</a:t>
              </a:r>
              <a:endParaRPr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F UI Display Semibold" charset="0"/>
                <a:ea typeface="SF UI Display Semibold" charset="0"/>
                <a:cs typeface="SF UI Display Semibold" charset="0"/>
              </a:endParaRPr>
            </a:p>
          </p:txBody>
        </p:sp>
      </p:grpSp>
      <p:sp>
        <p:nvSpPr>
          <p:cNvPr id="15" name="Rounded Rectangle 14"/>
          <p:cNvSpPr/>
          <p:nvPr/>
        </p:nvSpPr>
        <p:spPr>
          <a:xfrm>
            <a:off x="2446453" y="3895108"/>
            <a:ext cx="3479094" cy="2745859"/>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2638717" y="4091470"/>
            <a:ext cx="3094567" cy="2308324"/>
          </a:xfrm>
          <a:prstGeom prst="rect">
            <a:avLst/>
          </a:prstGeom>
        </p:spPr>
        <p:txBody>
          <a:bodyPr wrap="square">
            <a:spAutoFit/>
          </a:bodyPr>
          <a:lstStyle/>
          <a:p>
            <a:pPr algn="just">
              <a:spcAft>
                <a:spcPts val="0"/>
              </a:spcAft>
            </a:pPr>
            <a:r>
              <a:rPr lang="fr-FR" sz="1600" dirty="0">
                <a:solidFill>
                  <a:schemeClr val="bg1"/>
                </a:solidFill>
                <a:latin typeface="Poppins" charset="0"/>
                <a:ea typeface="Poppins" charset="0"/>
                <a:cs typeface="Poppins" charset="0"/>
              </a:rPr>
              <a:t>Pour votre information, lors de la location d’un garage ou d’une cave, une assurance multirisque est également obligatoire. Nous vous remercions de prendre contact avec votre assurance et de nous faire parvenir cette attestation</a:t>
            </a:r>
            <a:r>
              <a:rPr lang="fr-FR" sz="1600" dirty="0" smtClean="0">
                <a:solidFill>
                  <a:schemeClr val="bg1"/>
                </a:solidFill>
                <a:latin typeface="Poppins" charset="0"/>
                <a:ea typeface="Poppins" charset="0"/>
                <a:cs typeface="Poppins" charset="0"/>
              </a:rPr>
              <a:t>.</a:t>
            </a:r>
          </a:p>
        </p:txBody>
      </p:sp>
      <p:sp>
        <p:nvSpPr>
          <p:cNvPr id="17" name="Rounded Rectangle 16"/>
          <p:cNvSpPr/>
          <p:nvPr/>
        </p:nvSpPr>
        <p:spPr>
          <a:xfrm>
            <a:off x="6266454" y="3872703"/>
            <a:ext cx="3479094" cy="2745859"/>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6449322" y="4091470"/>
            <a:ext cx="3151878" cy="2308324"/>
          </a:xfrm>
          <a:prstGeom prst="rect">
            <a:avLst/>
          </a:prstGeom>
        </p:spPr>
        <p:txBody>
          <a:bodyPr wrap="square">
            <a:spAutoFit/>
          </a:bodyPr>
          <a:lstStyle/>
          <a:p>
            <a:pPr algn="just">
              <a:spcAft>
                <a:spcPts val="0"/>
              </a:spcAft>
            </a:pPr>
            <a:r>
              <a:rPr lang="fr-FR" sz="1600" dirty="0" smtClean="0">
                <a:solidFill>
                  <a:schemeClr val="bg1"/>
                </a:solidFill>
                <a:latin typeface="Poppins" charset="0"/>
                <a:ea typeface="Poppins" charset="0"/>
                <a:cs typeface="Poppins" charset="0"/>
              </a:rPr>
              <a:t>Enfin</a:t>
            </a:r>
            <a:r>
              <a:rPr lang="fr-FR" sz="1600" dirty="0">
                <a:solidFill>
                  <a:schemeClr val="bg1"/>
                </a:solidFill>
                <a:latin typeface="Poppins" charset="0"/>
                <a:ea typeface="Poppins" charset="0"/>
                <a:cs typeface="Poppins" charset="0"/>
              </a:rPr>
              <a:t>, sachez qu’en cas de défaut d’assurance ou d’attestation d’entretien de votre chaudière, le bail peut être résilié ou une assurance peut être souscrite à la place du locataire par le bailleur en répercutant le coût sur le montant de votre loyer.</a:t>
            </a:r>
            <a:endParaRPr lang="en-GB" sz="1600" dirty="0">
              <a:solidFill>
                <a:schemeClr val="bg1"/>
              </a:solidFill>
              <a:effectLst/>
              <a:latin typeface="Poppins" charset="0"/>
              <a:ea typeface="Poppins" charset="0"/>
              <a:cs typeface="Poppins" charset="0"/>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1" name="Rounded Rectangle 20"/>
          <p:cNvSpPr/>
          <p:nvPr/>
        </p:nvSpPr>
        <p:spPr>
          <a:xfrm>
            <a:off x="805911" y="2549837"/>
            <a:ext cx="10605600" cy="1193283"/>
          </a:xfrm>
          <a:prstGeom prst="round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79956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grpSp>
        <p:nvGrpSpPr>
          <p:cNvPr id="5" name="Google Shape;8289;p79"/>
          <p:cNvGrpSpPr/>
          <p:nvPr/>
        </p:nvGrpSpPr>
        <p:grpSpPr>
          <a:xfrm rot="16200000">
            <a:off x="1026587" y="4299959"/>
            <a:ext cx="2071697" cy="2521028"/>
            <a:chOff x="1285250" y="1617275"/>
            <a:chExt cx="1090650" cy="1327200"/>
          </a:xfrm>
          <a:solidFill>
            <a:schemeClr val="tx1">
              <a:lumMod val="65000"/>
              <a:lumOff val="35000"/>
            </a:schemeClr>
          </a:solidFill>
        </p:grpSpPr>
        <p:sp>
          <p:nvSpPr>
            <p:cNvPr id="10" name="Google Shape;8290;p79"/>
            <p:cNvSpPr/>
            <p:nvPr/>
          </p:nvSpPr>
          <p:spPr>
            <a:xfrm>
              <a:off x="1460300"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291;p79"/>
            <p:cNvSpPr/>
            <p:nvPr/>
          </p:nvSpPr>
          <p:spPr>
            <a:xfrm>
              <a:off x="1285250"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292;p79"/>
            <p:cNvSpPr/>
            <p:nvPr/>
          </p:nvSpPr>
          <p:spPr>
            <a:xfrm>
              <a:off x="1680900" y="2771175"/>
              <a:ext cx="300850" cy="173300"/>
            </a:xfrm>
            <a:custGeom>
              <a:avLst/>
              <a:gdLst/>
              <a:ahLst/>
              <a:cxnLst/>
              <a:rect l="l" t="t" r="r" b="b"/>
              <a:pathLst>
                <a:path w="12034" h="6932" extrusionOk="0">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8293;p79"/>
          <p:cNvGrpSpPr/>
          <p:nvPr/>
        </p:nvGrpSpPr>
        <p:grpSpPr>
          <a:xfrm rot="16200000">
            <a:off x="1026491" y="2230923"/>
            <a:ext cx="2071887" cy="2521028"/>
            <a:chOff x="238125" y="1617275"/>
            <a:chExt cx="1090750" cy="1327200"/>
          </a:xfrm>
          <a:solidFill>
            <a:schemeClr val="tx1">
              <a:lumMod val="50000"/>
              <a:lumOff val="50000"/>
            </a:schemeClr>
          </a:solidFill>
        </p:grpSpPr>
        <p:sp>
          <p:nvSpPr>
            <p:cNvPr id="7" name="Google Shape;8294;p79"/>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295;p79"/>
            <p:cNvSpPr/>
            <p:nvPr/>
          </p:nvSpPr>
          <p:spPr>
            <a:xfrm>
              <a:off x="238125" y="1617275"/>
              <a:ext cx="1090750" cy="1273950"/>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296;p79"/>
            <p:cNvSpPr/>
            <p:nvPr/>
          </p:nvSpPr>
          <p:spPr>
            <a:xfrm>
              <a:off x="633750"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Rectangle 18"/>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20" name="TextBox 19"/>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RÈGLEMENT INTÉRIEUR DE L’IMMEUBLE</a:t>
            </a:r>
            <a:endParaRPr lang="fr-FR" sz="3600" b="1" dirty="0">
              <a:latin typeface="SF UI Display Heavy" charset="0"/>
              <a:ea typeface="SF UI Display Heavy" charset="0"/>
              <a:cs typeface="SF UI Display Heavy" charset="0"/>
            </a:endParaRPr>
          </a:p>
        </p:txBody>
      </p:sp>
      <p:sp>
        <p:nvSpPr>
          <p:cNvPr id="21" name="Rectangle 20"/>
          <p:cNvSpPr/>
          <p:nvPr/>
        </p:nvSpPr>
        <p:spPr>
          <a:xfrm>
            <a:off x="801918" y="1169246"/>
            <a:ext cx="10740508" cy="1200329"/>
          </a:xfrm>
          <a:prstGeom prst="rect">
            <a:avLst/>
          </a:prstGeom>
        </p:spPr>
        <p:txBody>
          <a:bodyPr wrap="square">
            <a:spAutoFit/>
          </a:bodyPr>
          <a:lstStyle/>
          <a:p>
            <a:pPr algn="just"/>
            <a:r>
              <a:rPr lang="fr-FR" dirty="0">
                <a:latin typeface="Poppins" charset="0"/>
                <a:ea typeface="Poppins" charset="0"/>
                <a:cs typeface="Poppins" charset="0"/>
              </a:rPr>
              <a:t>Pour assurer la bonne tenue de l’immeuble et la jouissance paisible des lieux loués, il appartient à tous les occupants de l’immeuble, à leurs visiteurs ou préposés, de se conformer aux règles de bienséance, d’hygiène et de sécurité mentionnées dans le présent règlement.</a:t>
            </a:r>
            <a:r>
              <a:rPr lang="en-GB" dirty="0">
                <a:latin typeface="Poppins" charset="0"/>
                <a:ea typeface="Poppins" charset="0"/>
                <a:cs typeface="Poppins" charset="0"/>
              </a:rPr>
              <a:t> </a:t>
            </a:r>
            <a:endParaRPr dirty="0">
              <a:latin typeface="Poppins" charset="0"/>
              <a:ea typeface="Poppins" charset="0"/>
              <a:cs typeface="Poppins" charset="0"/>
            </a:endParaRPr>
          </a:p>
        </p:txBody>
      </p:sp>
      <p:sp>
        <p:nvSpPr>
          <p:cNvPr id="22" name="TextBox 21"/>
          <p:cNvSpPr txBox="1"/>
          <p:nvPr/>
        </p:nvSpPr>
        <p:spPr>
          <a:xfrm>
            <a:off x="1151493" y="3223280"/>
            <a:ext cx="1370380" cy="523220"/>
          </a:xfrm>
          <a:prstGeom prst="rect">
            <a:avLst/>
          </a:prstGeom>
          <a:noFill/>
        </p:spPr>
        <p:txBody>
          <a:bodyPr wrap="square" rtlCol="0">
            <a:spAutoFit/>
          </a:bodyPr>
          <a:lstStyle/>
          <a:p>
            <a:pPr algn="ctr"/>
            <a:r>
              <a:rPr lang="fr-FR" sz="1400" dirty="0">
                <a:solidFill>
                  <a:schemeClr val="bg1"/>
                </a:solidFill>
                <a:latin typeface="Poppins" charset="0"/>
                <a:ea typeface="Poppins" charset="0"/>
                <a:cs typeface="Poppins" charset="0"/>
              </a:rPr>
              <a:t>Nuisance </a:t>
            </a:r>
            <a:r>
              <a:rPr lang="fr-FR" sz="1400" dirty="0" smtClean="0">
                <a:solidFill>
                  <a:schemeClr val="bg1"/>
                </a:solidFill>
                <a:latin typeface="Poppins" charset="0"/>
                <a:ea typeface="Poppins" charset="0"/>
                <a:cs typeface="Poppins" charset="0"/>
              </a:rPr>
              <a:t>sonore</a:t>
            </a:r>
            <a:endParaRPr lang="en-GB" sz="1400" dirty="0">
              <a:solidFill>
                <a:schemeClr val="bg1"/>
              </a:solidFill>
              <a:latin typeface="Poppins" charset="0"/>
              <a:ea typeface="Poppins" charset="0"/>
              <a:cs typeface="Poppins" charset="0"/>
            </a:endParaRPr>
          </a:p>
        </p:txBody>
      </p:sp>
      <p:sp>
        <p:nvSpPr>
          <p:cNvPr id="23" name="TextBox 22"/>
          <p:cNvSpPr txBox="1"/>
          <p:nvPr/>
        </p:nvSpPr>
        <p:spPr>
          <a:xfrm>
            <a:off x="1151492" y="5206436"/>
            <a:ext cx="1370380" cy="738664"/>
          </a:xfrm>
          <a:prstGeom prst="rect">
            <a:avLst/>
          </a:prstGeom>
          <a:noFill/>
        </p:spPr>
        <p:txBody>
          <a:bodyPr wrap="square" rtlCol="0">
            <a:spAutoFit/>
          </a:bodyPr>
          <a:lstStyle/>
          <a:p>
            <a:pPr algn="ctr"/>
            <a:r>
              <a:rPr lang="fr-FR" sz="1400" dirty="0" smtClean="0">
                <a:solidFill>
                  <a:schemeClr val="bg1"/>
                </a:solidFill>
                <a:latin typeface="Poppins" charset="0"/>
                <a:ea typeface="Poppins" charset="0"/>
                <a:cs typeface="Poppins" charset="0"/>
              </a:rPr>
              <a:t>Entretien et propreté de l’immeuble</a:t>
            </a:r>
            <a:endParaRPr lang="en-GB" sz="1400" dirty="0">
              <a:solidFill>
                <a:schemeClr val="bg1"/>
              </a:solidFill>
              <a:latin typeface="Poppins" charset="0"/>
              <a:ea typeface="Poppins" charset="0"/>
              <a:cs typeface="Poppins" charset="0"/>
            </a:endParaRPr>
          </a:p>
        </p:txBody>
      </p:sp>
      <p:sp>
        <p:nvSpPr>
          <p:cNvPr id="27" name="Rectangle 26"/>
          <p:cNvSpPr/>
          <p:nvPr/>
        </p:nvSpPr>
        <p:spPr>
          <a:xfrm>
            <a:off x="3554310" y="2719997"/>
            <a:ext cx="7191780" cy="1569660"/>
          </a:xfrm>
          <a:prstGeom prst="rect">
            <a:avLst/>
          </a:prstGeom>
        </p:spPr>
        <p:txBody>
          <a:bodyPr wrap="square">
            <a:spAutoFit/>
          </a:bodyPr>
          <a:lstStyle/>
          <a:p>
            <a:pPr algn="just">
              <a:spcAft>
                <a:spcPts val="0"/>
              </a:spcAft>
            </a:pPr>
            <a:r>
              <a:rPr lang="fr-FR" sz="1600" dirty="0">
                <a:latin typeface="Poppins" charset="0"/>
                <a:ea typeface="Poppins" charset="0"/>
                <a:cs typeface="Poppins" charset="0"/>
              </a:rPr>
              <a:t>Tous les bruits ou tapages nocturnes entre 22h et 7h troublant la tranquillité des habitants sont formellement interdits. Dès lors que vous constatez des nuisances sonores, vous pouvez faire appel aux forces de l’ordre (police, gendarmerie) en appelant le 17. Les auteurs du tapage s’exposeront à une amende entre 68 euros et 180€ (Février 2022), et pourront voir leur bail résilié.</a:t>
            </a:r>
            <a:endParaRPr lang="en-GB" sz="1600" dirty="0">
              <a:effectLst/>
              <a:latin typeface="Poppins" charset="0"/>
              <a:ea typeface="Poppins" charset="0"/>
              <a:cs typeface="Poppins" charset="0"/>
            </a:endParaRPr>
          </a:p>
        </p:txBody>
      </p:sp>
      <p:sp>
        <p:nvSpPr>
          <p:cNvPr id="28" name="Rectangle 27"/>
          <p:cNvSpPr/>
          <p:nvPr/>
        </p:nvSpPr>
        <p:spPr>
          <a:xfrm>
            <a:off x="3572288" y="4762347"/>
            <a:ext cx="7173802" cy="1569660"/>
          </a:xfrm>
          <a:prstGeom prst="rect">
            <a:avLst/>
          </a:prstGeom>
        </p:spPr>
        <p:txBody>
          <a:bodyPr wrap="square">
            <a:spAutoFit/>
          </a:bodyPr>
          <a:lstStyle/>
          <a:p>
            <a:pPr algn="just"/>
            <a:r>
              <a:rPr lang="fr-FR" sz="1600" dirty="0">
                <a:latin typeface="Poppins" charset="0"/>
                <a:ea typeface="Poppins" charset="0"/>
                <a:cs typeface="Poppins" charset="0"/>
              </a:rPr>
              <a:t>Les parties communes de l’immeuble doivent rester propres bien entretenues. Chacun est tenu de contribuer à l’entretien de l’immeuble, car il est capital pour le bien-être de tous les résidents. Nous vous remercions de ne rien disposer et stocker sur votre palier et dans les communs où nous nous verrons contraints de les débarrasser à vos frais</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pic>
        <p:nvPicPr>
          <p:cNvPr id="25" name="Picture 24"/>
          <p:cNvPicPr>
            <a:picLocks noChangeAspect="1"/>
          </p:cNvPicPr>
          <p:nvPr/>
        </p:nvPicPr>
        <p:blipFill>
          <a:blip r:embed="rId4">
            <a:duotone>
              <a:prstClr val="black"/>
              <a:schemeClr val="tx2">
                <a:tint val="45000"/>
                <a:satMod val="400000"/>
              </a:schemeClr>
            </a:duotone>
          </a:blip>
          <a:stretch>
            <a:fillRect/>
          </a:stretch>
        </p:blipFill>
        <p:spPr>
          <a:xfrm rot="5400000">
            <a:off x="10937752" y="-775899"/>
            <a:ext cx="3959897" cy="4426327"/>
          </a:xfrm>
          <a:prstGeom prst="rect">
            <a:avLst/>
          </a:prstGeom>
        </p:spPr>
      </p:pic>
      <p:pic>
        <p:nvPicPr>
          <p:cNvPr id="2" name="Picture 1"/>
          <p:cNvPicPr>
            <a:picLocks noChangeAspect="1"/>
          </p:cNvPicPr>
          <p:nvPr/>
        </p:nvPicPr>
        <p:blipFill>
          <a:blip r:embed="rId5"/>
          <a:stretch>
            <a:fillRect/>
          </a:stretch>
        </p:blipFill>
        <p:spPr>
          <a:xfrm>
            <a:off x="8190324" y="2788382"/>
            <a:ext cx="4784118" cy="4627628"/>
          </a:xfrm>
          <a:prstGeom prst="rect">
            <a:avLst/>
          </a:prstGeom>
        </p:spPr>
      </p:pic>
    </p:spTree>
    <p:extLst>
      <p:ext uri="{BB962C8B-B14F-4D97-AF65-F5344CB8AC3E}">
        <p14:creationId xmlns:p14="http://schemas.microsoft.com/office/powerpoint/2010/main" val="1854426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grpSp>
        <p:nvGrpSpPr>
          <p:cNvPr id="3" name="Google Shape;8281;p79"/>
          <p:cNvGrpSpPr/>
          <p:nvPr/>
        </p:nvGrpSpPr>
        <p:grpSpPr>
          <a:xfrm rot="16200000">
            <a:off x="1026586" y="3040812"/>
            <a:ext cx="2071697" cy="2521028"/>
            <a:chOff x="3379425" y="1617275"/>
            <a:chExt cx="1090650" cy="1327200"/>
          </a:xfrm>
          <a:solidFill>
            <a:schemeClr val="tx1">
              <a:lumMod val="85000"/>
              <a:lumOff val="15000"/>
            </a:schemeClr>
          </a:solidFill>
        </p:grpSpPr>
        <p:sp>
          <p:nvSpPr>
            <p:cNvPr id="16" name="Google Shape;8282;p79"/>
            <p:cNvSpPr/>
            <p:nvPr/>
          </p:nvSpPr>
          <p:spPr>
            <a:xfrm>
              <a:off x="3554475"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283;p79"/>
            <p:cNvSpPr/>
            <p:nvPr/>
          </p:nvSpPr>
          <p:spPr>
            <a:xfrm>
              <a:off x="3379425"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5" y="42750"/>
                  </a:cubicBezTo>
                  <a:lnTo>
                    <a:pt x="20935" y="50957"/>
                  </a:lnTo>
                  <a:lnTo>
                    <a:pt x="22691" y="50942"/>
                  </a:lnTo>
                  <a:lnTo>
                    <a:pt x="22691" y="43610"/>
                  </a:lnTo>
                  <a:cubicBezTo>
                    <a:pt x="34312" y="43147"/>
                    <a:pt x="43626" y="33547"/>
                    <a:pt x="43626" y="21814"/>
                  </a:cubicBezTo>
                  <a:cubicBezTo>
                    <a:pt x="43626" y="9785"/>
                    <a:pt x="33841" y="0"/>
                    <a:pt x="218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284;p79"/>
            <p:cNvSpPr/>
            <p:nvPr/>
          </p:nvSpPr>
          <p:spPr>
            <a:xfrm>
              <a:off x="3775050" y="2771175"/>
              <a:ext cx="300875" cy="173300"/>
            </a:xfrm>
            <a:custGeom>
              <a:avLst/>
              <a:gdLst/>
              <a:ahLst/>
              <a:cxnLst/>
              <a:rect l="l" t="t" r="r" b="b"/>
              <a:pathLst>
                <a:path w="12035" h="6932" extrusionOk="0">
                  <a:moveTo>
                    <a:pt x="11087" y="1"/>
                  </a:moveTo>
                  <a:cubicBezTo>
                    <a:pt x="10861" y="1"/>
                    <a:pt x="10636" y="87"/>
                    <a:pt x="10465" y="260"/>
                  </a:cubicBezTo>
                  <a:lnTo>
                    <a:pt x="6866" y="3859"/>
                  </a:lnTo>
                  <a:lnTo>
                    <a:pt x="5979" y="4742"/>
                  </a:lnTo>
                  <a:lnTo>
                    <a:pt x="5110" y="3874"/>
                  </a:lnTo>
                  <a:lnTo>
                    <a:pt x="1496" y="260"/>
                  </a:lnTo>
                  <a:cubicBezTo>
                    <a:pt x="1342" y="153"/>
                    <a:pt x="1166" y="102"/>
                    <a:pt x="990" y="102"/>
                  </a:cubicBezTo>
                  <a:cubicBezTo>
                    <a:pt x="731" y="102"/>
                    <a:pt x="475" y="214"/>
                    <a:pt x="298" y="427"/>
                  </a:cubicBezTo>
                  <a:cubicBezTo>
                    <a:pt x="1" y="783"/>
                    <a:pt x="23" y="1306"/>
                    <a:pt x="350" y="1636"/>
                  </a:cubicBezTo>
                  <a:lnTo>
                    <a:pt x="5389" y="6675"/>
                  </a:lnTo>
                  <a:cubicBezTo>
                    <a:pt x="5559" y="6846"/>
                    <a:pt x="5784" y="6931"/>
                    <a:pt x="6009" y="6931"/>
                  </a:cubicBezTo>
                  <a:cubicBezTo>
                    <a:pt x="6234" y="6931"/>
                    <a:pt x="6459" y="6846"/>
                    <a:pt x="6632" y="6675"/>
                  </a:cubicBezTo>
                  <a:lnTo>
                    <a:pt x="11667" y="1636"/>
                  </a:lnTo>
                  <a:cubicBezTo>
                    <a:pt x="12016" y="1250"/>
                    <a:pt x="12034" y="668"/>
                    <a:pt x="11712" y="260"/>
                  </a:cubicBezTo>
                  <a:cubicBezTo>
                    <a:pt x="11539" y="87"/>
                    <a:pt x="11313" y="1"/>
                    <a:pt x="110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oogle Shape;8285;p79"/>
          <p:cNvGrpSpPr/>
          <p:nvPr/>
        </p:nvGrpSpPr>
        <p:grpSpPr>
          <a:xfrm rot="16200000">
            <a:off x="1026467" y="964333"/>
            <a:ext cx="2071935" cy="2521028"/>
            <a:chOff x="2332275" y="1617275"/>
            <a:chExt cx="1090775" cy="1327200"/>
          </a:xfrm>
          <a:solidFill>
            <a:schemeClr val="tx1">
              <a:lumMod val="75000"/>
              <a:lumOff val="25000"/>
            </a:schemeClr>
          </a:solidFill>
        </p:grpSpPr>
        <p:sp>
          <p:nvSpPr>
            <p:cNvPr id="13" name="Google Shape;8286;p79"/>
            <p:cNvSpPr/>
            <p:nvPr/>
          </p:nvSpPr>
          <p:spPr>
            <a:xfrm>
              <a:off x="2507425"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287;p79"/>
            <p:cNvSpPr/>
            <p:nvPr/>
          </p:nvSpPr>
          <p:spPr>
            <a:xfrm>
              <a:off x="2332275" y="1617275"/>
              <a:ext cx="1090775" cy="1273950"/>
            </a:xfrm>
            <a:custGeom>
              <a:avLst/>
              <a:gdLst/>
              <a:ahLst/>
              <a:cxnLst/>
              <a:rect l="l" t="t" r="r" b="b"/>
              <a:pathLst>
                <a:path w="43631" h="50958" extrusionOk="0">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288;p79"/>
            <p:cNvSpPr/>
            <p:nvPr/>
          </p:nvSpPr>
          <p:spPr>
            <a:xfrm>
              <a:off x="2727925"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Rectangle 18"/>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20" name="TextBox 19"/>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RÈGLEMENT INTÉRIEUR DE L’IMMEUBLE</a:t>
            </a:r>
            <a:endParaRPr lang="fr-FR" sz="3600" b="1" dirty="0">
              <a:latin typeface="SF UI Display Heavy" charset="0"/>
              <a:ea typeface="SF UI Display Heavy" charset="0"/>
              <a:cs typeface="SF UI Display Heavy" charset="0"/>
            </a:endParaRPr>
          </a:p>
        </p:txBody>
      </p:sp>
      <p:sp>
        <p:nvSpPr>
          <p:cNvPr id="24" name="TextBox 23"/>
          <p:cNvSpPr txBox="1"/>
          <p:nvPr/>
        </p:nvSpPr>
        <p:spPr>
          <a:xfrm>
            <a:off x="1149561" y="1854114"/>
            <a:ext cx="1387718" cy="738664"/>
          </a:xfrm>
          <a:prstGeom prst="rect">
            <a:avLst/>
          </a:prstGeom>
          <a:noFill/>
        </p:spPr>
        <p:txBody>
          <a:bodyPr wrap="square" rtlCol="0">
            <a:spAutoFit/>
          </a:bodyPr>
          <a:lstStyle/>
          <a:p>
            <a:pPr algn="ctr"/>
            <a:r>
              <a:rPr lang="fr-FR" sz="1400" dirty="0" smtClean="0">
                <a:solidFill>
                  <a:schemeClr val="bg1"/>
                </a:solidFill>
                <a:latin typeface="Poppins" charset="0"/>
                <a:ea typeface="Poppins" charset="0"/>
                <a:cs typeface="Poppins" charset="0"/>
              </a:rPr>
              <a:t>Hygiène et propreté personnelle</a:t>
            </a:r>
            <a:endParaRPr lang="en-GB" sz="1400" dirty="0">
              <a:solidFill>
                <a:schemeClr val="bg1"/>
              </a:solidFill>
              <a:latin typeface="Poppins" charset="0"/>
              <a:ea typeface="Poppins" charset="0"/>
              <a:cs typeface="Poppins" charset="0"/>
            </a:endParaRPr>
          </a:p>
        </p:txBody>
      </p:sp>
      <p:sp>
        <p:nvSpPr>
          <p:cNvPr id="25" name="TextBox 24"/>
          <p:cNvSpPr txBox="1"/>
          <p:nvPr/>
        </p:nvSpPr>
        <p:spPr>
          <a:xfrm>
            <a:off x="1013390" y="4019265"/>
            <a:ext cx="1667485" cy="523220"/>
          </a:xfrm>
          <a:prstGeom prst="rect">
            <a:avLst/>
          </a:prstGeom>
          <a:noFill/>
        </p:spPr>
        <p:txBody>
          <a:bodyPr wrap="square" rtlCol="0">
            <a:spAutoFit/>
          </a:bodyPr>
          <a:lstStyle/>
          <a:p>
            <a:pPr algn="ctr"/>
            <a:r>
              <a:rPr lang="fr-FR" sz="1400" dirty="0" smtClean="0">
                <a:solidFill>
                  <a:schemeClr val="bg1"/>
                </a:solidFill>
                <a:latin typeface="Poppins" charset="0"/>
                <a:ea typeface="Poppins" charset="0"/>
                <a:cs typeface="Poppins" charset="0"/>
              </a:rPr>
              <a:t>Responsabilité des locataires</a:t>
            </a:r>
            <a:endParaRPr lang="en-GB" sz="1400" dirty="0">
              <a:solidFill>
                <a:schemeClr val="bg1"/>
              </a:solidFill>
              <a:latin typeface="Poppins" charset="0"/>
              <a:ea typeface="Poppins" charset="0"/>
              <a:cs typeface="Poppins" charset="0"/>
            </a:endParaRPr>
          </a:p>
        </p:txBody>
      </p:sp>
      <p:sp>
        <p:nvSpPr>
          <p:cNvPr id="2" name="Rectangle 1"/>
          <p:cNvSpPr/>
          <p:nvPr/>
        </p:nvSpPr>
        <p:spPr>
          <a:xfrm>
            <a:off x="3554310" y="1923516"/>
            <a:ext cx="7191780" cy="584775"/>
          </a:xfrm>
          <a:prstGeom prst="rect">
            <a:avLst/>
          </a:prstGeom>
        </p:spPr>
        <p:txBody>
          <a:bodyPr wrap="square">
            <a:spAutoFit/>
          </a:bodyPr>
          <a:lstStyle/>
          <a:p>
            <a:pPr algn="just"/>
            <a:r>
              <a:rPr lang="fr-FR" sz="1600" dirty="0">
                <a:latin typeface="Poppins" charset="0"/>
                <a:ea typeface="Poppins" charset="0"/>
                <a:cs typeface="Poppins" charset="0"/>
              </a:rPr>
              <a:t>Il vous appartient également de faire attention à respecter les règles d’hygiène personnelle et de nettoyage de votre appartement</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26" name="Rectangle 25"/>
          <p:cNvSpPr/>
          <p:nvPr/>
        </p:nvSpPr>
        <p:spPr>
          <a:xfrm>
            <a:off x="3554310" y="3607713"/>
            <a:ext cx="7191780" cy="1323439"/>
          </a:xfrm>
          <a:prstGeom prst="rect">
            <a:avLst/>
          </a:prstGeom>
        </p:spPr>
        <p:txBody>
          <a:bodyPr wrap="square">
            <a:spAutoFit/>
          </a:bodyPr>
          <a:lstStyle/>
          <a:p>
            <a:pPr algn="just"/>
            <a:r>
              <a:rPr lang="fr-FR" sz="1600" dirty="0">
                <a:latin typeface="Poppins" charset="0"/>
                <a:ea typeface="Poppins" charset="0"/>
                <a:cs typeface="Poppins" charset="0"/>
              </a:rPr>
              <a:t>Nous rappelons a l’ensemble des résidents qu’ils doivent faire respecter le présent règlement intérieur à l’ensemble de leurs invités. En cas de non-respect de celui-ci, des sanctions seront prises à l’encontre du locataire détenteur du bail (amende, dépôt de plainte, résiliation du bail…)</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32" name="Rectangle 31"/>
          <p:cNvSpPr/>
          <p:nvPr/>
        </p:nvSpPr>
        <p:spPr>
          <a:xfrm>
            <a:off x="878480" y="5482100"/>
            <a:ext cx="10274202" cy="923330"/>
          </a:xfrm>
          <a:prstGeom prst="rect">
            <a:avLst/>
          </a:prstGeom>
        </p:spPr>
        <p:txBody>
          <a:bodyPr wrap="square">
            <a:spAutoFit/>
          </a:bodyPr>
          <a:lstStyle/>
          <a:p>
            <a:pPr algn="just">
              <a:spcAft>
                <a:spcPts val="0"/>
              </a:spcAft>
            </a:pPr>
            <a:r>
              <a:rPr lang="fr-FR" dirty="0">
                <a:latin typeface="Poppins" charset="0"/>
                <a:ea typeface="Poppins" charset="0"/>
                <a:cs typeface="Poppins" charset="0"/>
              </a:rPr>
              <a:t>Il en va de votre responsabilité de faire régner l’ordre et de faire que cet immeuble soit paisible. Nous vous remercions de respecter tous les résidents de l’immeuble ainsi que vos voisins.</a:t>
            </a:r>
            <a:endParaRPr lang="en-GB" dirty="0">
              <a:effectLst/>
              <a:latin typeface="Poppins" charset="0"/>
              <a:ea typeface="Poppins" charset="0"/>
              <a:cs typeface="Poppins" charset="0"/>
            </a:endParaRPr>
          </a:p>
        </p:txBody>
      </p:sp>
      <p:pic>
        <p:nvPicPr>
          <p:cNvPr id="27" name="Picture 26"/>
          <p:cNvPicPr>
            <a:picLocks noChangeAspect="1"/>
          </p:cNvPicPr>
          <p:nvPr/>
        </p:nvPicPr>
        <p:blipFill>
          <a:blip r:embed="rId3">
            <a:duotone>
              <a:prstClr val="black"/>
              <a:schemeClr val="tx2">
                <a:tint val="45000"/>
                <a:satMod val="400000"/>
              </a:schemeClr>
            </a:duotone>
          </a:blip>
          <a:stretch>
            <a:fillRect/>
          </a:stretch>
        </p:blipFill>
        <p:spPr>
          <a:xfrm rot="5400000">
            <a:off x="10937752" y="-775899"/>
            <a:ext cx="3959897" cy="4426327"/>
          </a:xfrm>
          <a:prstGeom prst="rect">
            <a:avLst/>
          </a:prstGeom>
        </p:spPr>
      </p:pic>
      <p:pic>
        <p:nvPicPr>
          <p:cNvPr id="34" name="Picture 33"/>
          <p:cNvPicPr>
            <a:picLocks noChangeAspect="1"/>
          </p:cNvPicPr>
          <p:nvPr/>
        </p:nvPicPr>
        <p:blipFill>
          <a:blip r:embed="rId4"/>
          <a:stretch>
            <a:fillRect/>
          </a:stretch>
        </p:blipFill>
        <p:spPr>
          <a:xfrm>
            <a:off x="8190324" y="2788382"/>
            <a:ext cx="4784118" cy="4627628"/>
          </a:xfrm>
          <a:prstGeom prst="rect">
            <a:avLst/>
          </a:prstGeom>
        </p:spPr>
      </p:pic>
    </p:spTree>
    <p:extLst>
      <p:ext uri="{BB962C8B-B14F-4D97-AF65-F5344CB8AC3E}">
        <p14:creationId xmlns:p14="http://schemas.microsoft.com/office/powerpoint/2010/main" val="883673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PAIEMENT DE VOTRE LOYER</a:t>
            </a:r>
            <a:endParaRPr lang="fr-FR" sz="3600" b="1" dirty="0">
              <a:latin typeface="SF UI Display Heavy" charset="0"/>
              <a:ea typeface="SF UI Display Heavy" charset="0"/>
              <a:cs typeface="SF UI Display Heavy" charset="0"/>
            </a:endParaRPr>
          </a:p>
        </p:txBody>
      </p:sp>
      <p:sp>
        <p:nvSpPr>
          <p:cNvPr id="6" name="Rounded Rectangle 5"/>
          <p:cNvSpPr/>
          <p:nvPr/>
        </p:nvSpPr>
        <p:spPr>
          <a:xfrm>
            <a:off x="4755652" y="4040328"/>
            <a:ext cx="5336498" cy="235345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7" name="Rounded Rectangle 6"/>
          <p:cNvSpPr/>
          <p:nvPr/>
        </p:nvSpPr>
        <p:spPr>
          <a:xfrm>
            <a:off x="2908093" y="1439056"/>
            <a:ext cx="5336498" cy="235345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8" name="Rectangle 7"/>
          <p:cNvSpPr/>
          <p:nvPr/>
        </p:nvSpPr>
        <p:spPr>
          <a:xfrm>
            <a:off x="3523939" y="1954064"/>
            <a:ext cx="4104806" cy="1323439"/>
          </a:xfrm>
          <a:prstGeom prst="rect">
            <a:avLst/>
          </a:prstGeom>
        </p:spPr>
        <p:txBody>
          <a:bodyPr wrap="square">
            <a:spAutoFit/>
          </a:bodyPr>
          <a:lstStyle/>
          <a:p>
            <a:pPr algn="ctr"/>
            <a:r>
              <a:rPr lang="fr-FR" sz="2000" dirty="0">
                <a:solidFill>
                  <a:schemeClr val="bg1"/>
                </a:solidFill>
                <a:latin typeface="Poppins" charset="0"/>
                <a:ea typeface="Poppins" charset="0"/>
                <a:cs typeface="Poppins" charset="0"/>
              </a:rPr>
              <a:t>Votre paiement est dû le 1</a:t>
            </a:r>
            <a:r>
              <a:rPr lang="fr-FR" sz="2000" baseline="30000" dirty="0">
                <a:solidFill>
                  <a:schemeClr val="bg1"/>
                </a:solidFill>
                <a:latin typeface="Poppins" charset="0"/>
                <a:ea typeface="Poppins" charset="0"/>
                <a:cs typeface="Poppins" charset="0"/>
              </a:rPr>
              <a:t>er</a:t>
            </a:r>
            <a:r>
              <a:rPr lang="fr-FR" sz="2000" dirty="0">
                <a:solidFill>
                  <a:schemeClr val="bg1"/>
                </a:solidFill>
                <a:latin typeface="Poppins" charset="0"/>
                <a:ea typeface="Poppins" charset="0"/>
                <a:cs typeface="Poppins" charset="0"/>
              </a:rPr>
              <a:t> de chaque mois. Nous acceptons seulement les virements ou prélèvements bancaires</a:t>
            </a:r>
            <a:r>
              <a:rPr lang="en-GB" sz="2000" dirty="0">
                <a:solidFill>
                  <a:schemeClr val="bg1"/>
                </a:solidFill>
                <a:latin typeface="Poppins" charset="0"/>
                <a:ea typeface="Poppins" charset="0"/>
                <a:cs typeface="Poppins" charset="0"/>
              </a:rPr>
              <a:t> </a:t>
            </a:r>
            <a:endParaRPr sz="2000" dirty="0">
              <a:solidFill>
                <a:schemeClr val="bg1"/>
              </a:solidFill>
              <a:latin typeface="Poppins" charset="0"/>
              <a:ea typeface="Poppins" charset="0"/>
              <a:cs typeface="Poppins" charset="0"/>
            </a:endParaRPr>
          </a:p>
        </p:txBody>
      </p:sp>
      <p:sp>
        <p:nvSpPr>
          <p:cNvPr id="9" name="Rectangle 8"/>
          <p:cNvSpPr/>
          <p:nvPr/>
        </p:nvSpPr>
        <p:spPr>
          <a:xfrm>
            <a:off x="4938032" y="4247559"/>
            <a:ext cx="4971738" cy="1938992"/>
          </a:xfrm>
          <a:prstGeom prst="rect">
            <a:avLst/>
          </a:prstGeom>
        </p:spPr>
        <p:txBody>
          <a:bodyPr wrap="square">
            <a:spAutoFit/>
          </a:bodyPr>
          <a:lstStyle/>
          <a:p>
            <a:pPr lvl="0" algn="ctr"/>
            <a:r>
              <a:rPr lang="fr-FR" sz="2000" dirty="0">
                <a:solidFill>
                  <a:schemeClr val="bg1"/>
                </a:solidFill>
                <a:latin typeface="Poppins" charset="0"/>
                <a:ea typeface="Poppins" charset="0"/>
                <a:cs typeface="Poppins" charset="0"/>
              </a:rPr>
              <a:t>Un retard peut être toléré s’il reste exceptionnel. Nous vous recommandons par ailleurs de bien vouloir nous informer avant le 5 du mois afin de trouver une solution ensemble.</a:t>
            </a:r>
            <a:endParaRPr lang="en-GB" sz="2000" dirty="0">
              <a:solidFill>
                <a:schemeClr val="bg1"/>
              </a:solidFill>
              <a:latin typeface="Poppins" charset="0"/>
              <a:ea typeface="Poppins" charset="0"/>
              <a:cs typeface="Poppins" charset="0"/>
            </a:endParaRPr>
          </a:p>
        </p:txBody>
      </p:sp>
      <p:sp>
        <p:nvSpPr>
          <p:cNvPr id="10" name="Rounded Rectangle 9"/>
          <p:cNvSpPr/>
          <p:nvPr/>
        </p:nvSpPr>
        <p:spPr>
          <a:xfrm>
            <a:off x="2818150" y="1499016"/>
            <a:ext cx="5336498" cy="23534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11" name="Rounded Rectangle 10"/>
          <p:cNvSpPr/>
          <p:nvPr/>
        </p:nvSpPr>
        <p:spPr>
          <a:xfrm>
            <a:off x="4648222" y="4127638"/>
            <a:ext cx="5336498" cy="23534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22" name="Rounded Rectangle 21"/>
          <p:cNvSpPr/>
          <p:nvPr/>
        </p:nvSpPr>
        <p:spPr>
          <a:xfrm>
            <a:off x="2818149" y="4040328"/>
            <a:ext cx="1636261" cy="2415194"/>
          </a:xfrm>
          <a:prstGeom prst="roundRect">
            <a:avLst/>
          </a:prstGeom>
          <a:blipFill dpi="0" rotWithShape="1">
            <a:blip r:embed="rId2">
              <a:grayscl/>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3436543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lum bright="70000" contrast="-70000"/>
          </a:blip>
          <a:stretch>
            <a:fillRect/>
          </a:stretch>
        </p:blipFill>
        <p:spPr>
          <a:xfrm rot="10800000">
            <a:off x="8361093" y="-14031"/>
            <a:ext cx="3832156" cy="1682410"/>
          </a:xfrm>
          <a:prstGeom prst="rect">
            <a:avLst/>
          </a:prstGeom>
        </p:spPr>
      </p:pic>
      <p:pic>
        <p:nvPicPr>
          <p:cNvPr id="14" name="Picture 13"/>
          <p:cNvPicPr>
            <a:picLocks noChangeAspect="1"/>
          </p:cNvPicPr>
          <p:nvPr/>
        </p:nvPicPr>
        <p:blipFill>
          <a:blip r:embed="rId3">
            <a:lum bright="70000" contrast="-70000"/>
          </a:blip>
          <a:stretch>
            <a:fillRect/>
          </a:stretch>
        </p:blipFill>
        <p:spPr>
          <a:xfrm flipH="1">
            <a:off x="-3" y="3301972"/>
            <a:ext cx="5074771" cy="3584411"/>
          </a:xfrm>
          <a:prstGeom prst="rect">
            <a:avLst/>
          </a:prstGeom>
        </p:spPr>
      </p:pic>
      <p:sp>
        <p:nvSpPr>
          <p:cNvPr id="2" name="Rounded Rectangle 1"/>
          <p:cNvSpPr/>
          <p:nvPr/>
        </p:nvSpPr>
        <p:spPr>
          <a:xfrm>
            <a:off x="1843790" y="1334125"/>
            <a:ext cx="8649325" cy="133412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3" name="Rectangle 2"/>
          <p:cNvSpPr/>
          <p:nvPr/>
        </p:nvSpPr>
        <p:spPr>
          <a:xfrm>
            <a:off x="2038662" y="1462577"/>
            <a:ext cx="8259581" cy="1077218"/>
          </a:xfrm>
          <a:prstGeom prst="rect">
            <a:avLst/>
          </a:prstGeom>
        </p:spPr>
        <p:txBody>
          <a:bodyPr wrap="square">
            <a:spAutoFit/>
          </a:bodyPr>
          <a:lstStyle/>
          <a:p>
            <a:pPr lvl="0" algn="just"/>
            <a:r>
              <a:rPr lang="fr-FR" sz="1600" dirty="0">
                <a:latin typeface="Poppins" charset="0"/>
                <a:ea typeface="Poppins" charset="0"/>
                <a:cs typeface="Poppins" charset="0"/>
              </a:rPr>
              <a:t>Si des difficultés financières surviennent, nous pouvons échanger sur des délais de paiement supplémentaires sous la forme d’un échéancier, qu’il faudra respecter. Nous vous invitons également à contacter le numéro vert du gouvernement « SOS Impayés ». </a:t>
            </a:r>
            <a:endParaRPr lang="en-GB" sz="1600" dirty="0">
              <a:latin typeface="Poppins" charset="0"/>
              <a:ea typeface="Poppins" charset="0"/>
              <a:cs typeface="Poppins" charset="0"/>
            </a:endParaRPr>
          </a:p>
        </p:txBody>
      </p:sp>
      <p:sp>
        <p:nvSpPr>
          <p:cNvPr id="4" name="Rounded Rectangle 3"/>
          <p:cNvSpPr/>
          <p:nvPr/>
        </p:nvSpPr>
        <p:spPr>
          <a:xfrm>
            <a:off x="1843790" y="2980435"/>
            <a:ext cx="8649325" cy="26082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dirty="0">
              <a:latin typeface="Poppins" charset="0"/>
              <a:ea typeface="Poppins" charset="0"/>
              <a:cs typeface="Poppins" charset="0"/>
            </a:endParaRPr>
          </a:p>
        </p:txBody>
      </p:sp>
      <p:sp>
        <p:nvSpPr>
          <p:cNvPr id="5" name="Rectangle 4"/>
          <p:cNvSpPr/>
          <p:nvPr/>
        </p:nvSpPr>
        <p:spPr>
          <a:xfrm>
            <a:off x="2038662" y="3145087"/>
            <a:ext cx="8259581" cy="2308324"/>
          </a:xfrm>
          <a:prstGeom prst="rect">
            <a:avLst/>
          </a:prstGeom>
        </p:spPr>
        <p:txBody>
          <a:bodyPr wrap="square">
            <a:spAutoFit/>
          </a:bodyPr>
          <a:lstStyle/>
          <a:p>
            <a:pPr lvl="0" algn="just"/>
            <a:r>
              <a:rPr lang="fr-FR" sz="1600" dirty="0">
                <a:latin typeface="Poppins" charset="0"/>
                <a:ea typeface="Poppins" charset="0"/>
                <a:cs typeface="Poppins" charset="0"/>
              </a:rPr>
              <a:t>En effet par défaut, vous recevrez les notifications suivantes :  </a:t>
            </a:r>
            <a:endParaRPr lang="en-GB" sz="1600" dirty="0">
              <a:latin typeface="Poppins" charset="0"/>
              <a:ea typeface="Poppins" charset="0"/>
              <a:cs typeface="Poppins" charset="0"/>
            </a:endParaRPr>
          </a:p>
          <a:p>
            <a:pPr lvl="1" algn="just"/>
            <a:r>
              <a:rPr lang="fr-FR" sz="1600" dirty="0">
                <a:latin typeface="Poppins" charset="0"/>
                <a:ea typeface="Poppins" charset="0"/>
                <a:cs typeface="Poppins" charset="0"/>
              </a:rPr>
              <a:t>1</a:t>
            </a:r>
            <a:r>
              <a:rPr lang="fr-FR" sz="1600" baseline="30000" dirty="0">
                <a:latin typeface="Poppins" charset="0"/>
                <a:ea typeface="Poppins" charset="0"/>
                <a:cs typeface="Poppins" charset="0"/>
              </a:rPr>
              <a:t>ère</a:t>
            </a:r>
            <a:r>
              <a:rPr lang="fr-FR" sz="1600" dirty="0">
                <a:latin typeface="Poppins" charset="0"/>
                <a:ea typeface="Poppins" charset="0"/>
                <a:cs typeface="Poppins" charset="0"/>
              </a:rPr>
              <a:t> semaine du mois : vous recevrez votre avis </a:t>
            </a:r>
            <a:r>
              <a:rPr lang="fr-FR" sz="1600" dirty="0" smtClean="0">
                <a:latin typeface="Poppins" charset="0"/>
                <a:ea typeface="Poppins" charset="0"/>
                <a:cs typeface="Poppins" charset="0"/>
              </a:rPr>
              <a:t>d’</a:t>
            </a:r>
            <a:r>
              <a:rPr lang="fr-FR" sz="1600" dirty="0">
                <a:latin typeface="Poppins" charset="0"/>
                <a:ea typeface="Poppins" charset="0"/>
                <a:cs typeface="Poppins" charset="0"/>
              </a:rPr>
              <a:t>é</a:t>
            </a:r>
            <a:r>
              <a:rPr lang="fr-FR" sz="1600" dirty="0" smtClean="0">
                <a:latin typeface="Poppins" charset="0"/>
                <a:ea typeface="Poppins" charset="0"/>
                <a:cs typeface="Poppins" charset="0"/>
              </a:rPr>
              <a:t>chéance</a:t>
            </a:r>
            <a:r>
              <a:rPr lang="fr-FR" sz="1600" dirty="0">
                <a:latin typeface="Poppins" charset="0"/>
                <a:ea typeface="Poppins" charset="0"/>
                <a:cs typeface="Poppins" charset="0"/>
              </a:rPr>
              <a:t>,</a:t>
            </a:r>
            <a:endParaRPr lang="en-GB" sz="1600" dirty="0">
              <a:latin typeface="Poppins" charset="0"/>
              <a:ea typeface="Poppins" charset="0"/>
              <a:cs typeface="Poppins" charset="0"/>
            </a:endParaRPr>
          </a:p>
          <a:p>
            <a:pPr lvl="1" algn="just"/>
            <a:r>
              <a:rPr lang="fr-FR" sz="1600" dirty="0">
                <a:latin typeface="Poppins" charset="0"/>
                <a:ea typeface="Poppins" charset="0"/>
                <a:cs typeface="Poppins" charset="0"/>
              </a:rPr>
              <a:t>2</a:t>
            </a:r>
            <a:r>
              <a:rPr lang="fr-FR" sz="1600" baseline="30000" dirty="0">
                <a:latin typeface="Poppins" charset="0"/>
                <a:ea typeface="Poppins" charset="0"/>
                <a:cs typeface="Poppins" charset="0"/>
              </a:rPr>
              <a:t>ème</a:t>
            </a:r>
            <a:r>
              <a:rPr lang="fr-FR" sz="1600" dirty="0">
                <a:latin typeface="Poppins" charset="0"/>
                <a:ea typeface="Poppins" charset="0"/>
                <a:cs typeface="Poppins" charset="0"/>
              </a:rPr>
              <a:t> semaine : vous recevrez une relance sms et email,</a:t>
            </a:r>
            <a:endParaRPr lang="en-GB" sz="1600" dirty="0">
              <a:latin typeface="Poppins" charset="0"/>
              <a:ea typeface="Poppins" charset="0"/>
              <a:cs typeface="Poppins" charset="0"/>
            </a:endParaRPr>
          </a:p>
          <a:p>
            <a:pPr lvl="1" algn="just"/>
            <a:r>
              <a:rPr lang="fr-FR" sz="1600" dirty="0">
                <a:latin typeface="Poppins" charset="0"/>
                <a:ea typeface="Poppins" charset="0"/>
                <a:cs typeface="Poppins" charset="0"/>
              </a:rPr>
              <a:t>3</a:t>
            </a:r>
            <a:r>
              <a:rPr lang="fr-FR" sz="1600" baseline="30000" dirty="0">
                <a:latin typeface="Poppins" charset="0"/>
                <a:ea typeface="Poppins" charset="0"/>
                <a:cs typeface="Poppins" charset="0"/>
              </a:rPr>
              <a:t>ème</a:t>
            </a:r>
            <a:r>
              <a:rPr lang="fr-FR" sz="1600" dirty="0">
                <a:latin typeface="Poppins" charset="0"/>
                <a:ea typeface="Poppins" charset="0"/>
                <a:cs typeface="Poppins" charset="0"/>
              </a:rPr>
              <a:t> semaine : vous recevrez un courrier de mise en demeure pour effectuer le paiement dans les plus brefs délais.</a:t>
            </a:r>
            <a:endParaRPr lang="en-GB" sz="1600" dirty="0">
              <a:latin typeface="Poppins" charset="0"/>
              <a:ea typeface="Poppins" charset="0"/>
              <a:cs typeface="Poppins" charset="0"/>
            </a:endParaRPr>
          </a:p>
          <a:p>
            <a:pPr algn="just"/>
            <a:r>
              <a:rPr lang="fr-FR" sz="1600" dirty="0">
                <a:latin typeface="Poppins" charset="0"/>
                <a:ea typeface="Poppins" charset="0"/>
                <a:cs typeface="Poppins" charset="0"/>
              </a:rPr>
              <a:t>La dernière semaine du mois, nous transmettons votre dossier aux autorités compétentes pour paiement de votre loyer et résiliation de votre bail dès le 1</a:t>
            </a:r>
            <a:r>
              <a:rPr lang="fr-FR" sz="1600" baseline="30000" dirty="0">
                <a:latin typeface="Poppins" charset="0"/>
                <a:ea typeface="Poppins" charset="0"/>
                <a:cs typeface="Poppins" charset="0"/>
              </a:rPr>
              <a:t>er</a:t>
            </a:r>
            <a:r>
              <a:rPr lang="fr-FR" sz="1600" dirty="0">
                <a:latin typeface="Poppins" charset="0"/>
                <a:ea typeface="Poppins" charset="0"/>
                <a:cs typeface="Poppins" charset="0"/>
              </a:rPr>
              <a:t> du mois suivant. Pour rappel, les loyers non payés, les frais d’huissiers, les frais d’avocats et les intérêts de retards seront à votre charge. </a:t>
            </a:r>
            <a:endParaRPr lang="en-GB" sz="1600" dirty="0">
              <a:latin typeface="Poppins" charset="0"/>
              <a:ea typeface="Poppins" charset="0"/>
              <a:cs typeface="Poppins" charset="0"/>
            </a:endParaRPr>
          </a:p>
        </p:txBody>
      </p:sp>
      <p:sp>
        <p:nvSpPr>
          <p:cNvPr id="6" name="Rectangle 5"/>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7" name="TextBox 6"/>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PAIEMENT DE VOTRE LOYER</a:t>
            </a:r>
            <a:endParaRPr lang="fr-FR" sz="3600" b="1" dirty="0">
              <a:solidFill>
                <a:schemeClr val="bg1"/>
              </a:solidFill>
              <a:latin typeface="SF UI Display Heavy" charset="0"/>
              <a:ea typeface="SF UI Display Heavy" charset="0"/>
              <a:cs typeface="SF UI Display Heavy" charset="0"/>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Tree>
    <p:extLst>
      <p:ext uri="{BB962C8B-B14F-4D97-AF65-F5344CB8AC3E}">
        <p14:creationId xmlns:p14="http://schemas.microsoft.com/office/powerpoint/2010/main" val="238402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Google Shape;8405;p79"/>
          <p:cNvSpPr/>
          <p:nvPr/>
        </p:nvSpPr>
        <p:spPr>
          <a:xfrm>
            <a:off x="918700" y="2809845"/>
            <a:ext cx="2208325" cy="1913478"/>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chemeClr val="tx1">
              <a:lumMod val="50000"/>
              <a:lumOff val="50000"/>
            </a:schemeClr>
          </a:solidFill>
          <a:ln w="19050" cap="flat" cmpd="sng">
            <a:solidFill>
              <a:srgbClr val="A5B7C5"/>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408;p79"/>
          <p:cNvSpPr/>
          <p:nvPr/>
        </p:nvSpPr>
        <p:spPr>
          <a:xfrm>
            <a:off x="2960732" y="2786649"/>
            <a:ext cx="2208293" cy="1913478"/>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chemeClr val="tx1">
              <a:lumMod val="65000"/>
              <a:lumOff val="35000"/>
            </a:schemeClr>
          </a:solidFill>
          <a:ln w="19050" cap="flat" cmpd="sng">
            <a:solidFill>
              <a:srgbClr val="A5B7C5"/>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411;p79"/>
          <p:cNvSpPr/>
          <p:nvPr/>
        </p:nvSpPr>
        <p:spPr>
          <a:xfrm>
            <a:off x="5002732" y="2786649"/>
            <a:ext cx="2210178" cy="1913478"/>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chemeClr val="tx1">
              <a:lumMod val="75000"/>
              <a:lumOff val="25000"/>
            </a:schemeClr>
          </a:solidFill>
          <a:ln w="19050" cap="flat" cmpd="sng">
            <a:solidFill>
              <a:srgbClr val="A5B7C5"/>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414;p79"/>
          <p:cNvSpPr/>
          <p:nvPr/>
        </p:nvSpPr>
        <p:spPr>
          <a:xfrm>
            <a:off x="7046617" y="2786649"/>
            <a:ext cx="2208325" cy="1913478"/>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chemeClr val="tx1">
              <a:lumMod val="85000"/>
              <a:lumOff val="15000"/>
            </a:schemeClr>
          </a:solidFill>
          <a:ln w="19050" cap="flat" cmpd="sng">
            <a:solidFill>
              <a:srgbClr val="A5B7C5"/>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411;p79"/>
          <p:cNvSpPr/>
          <p:nvPr/>
        </p:nvSpPr>
        <p:spPr>
          <a:xfrm>
            <a:off x="9088648" y="2786649"/>
            <a:ext cx="2210178" cy="1913478"/>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chemeClr val="tx1">
              <a:lumMod val="95000"/>
              <a:lumOff val="5000"/>
            </a:schemeClr>
          </a:solidFill>
          <a:ln w="19050" cap="flat" cmpd="sng">
            <a:solidFill>
              <a:srgbClr val="A5B7C5"/>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Rectangle 17"/>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19" name="TextBox 18"/>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BAILLEUR</a:t>
            </a:r>
            <a:endParaRPr lang="fr-FR" sz="3600" b="1" dirty="0">
              <a:latin typeface="SF UI Display Heavy" charset="0"/>
              <a:ea typeface="SF UI Display Heavy" charset="0"/>
              <a:cs typeface="SF UI Display Heavy" charset="0"/>
            </a:endParaRPr>
          </a:p>
        </p:txBody>
      </p:sp>
      <p:sp>
        <p:nvSpPr>
          <p:cNvPr id="20" name="Rectangle 19"/>
          <p:cNvSpPr/>
          <p:nvPr/>
        </p:nvSpPr>
        <p:spPr>
          <a:xfrm>
            <a:off x="805912" y="1304129"/>
            <a:ext cx="10340810" cy="1200329"/>
          </a:xfrm>
          <a:prstGeom prst="rect">
            <a:avLst/>
          </a:prstGeom>
        </p:spPr>
        <p:txBody>
          <a:bodyPr wrap="square">
            <a:spAutoFit/>
          </a:bodyPr>
          <a:lstStyle/>
          <a:p>
            <a:pPr algn="just"/>
            <a:r>
              <a:rPr lang="fr-FR" dirty="0">
                <a:latin typeface="Poppins" charset="0"/>
                <a:ea typeface="Poppins" charset="0"/>
                <a:cs typeface="Poppins" charset="0"/>
              </a:rPr>
              <a:t>Le bailleur a une obligation d'entretien et de réparation du logement qu'il loue pendant toute la durée du bail, en dehors des </a:t>
            </a:r>
            <a:r>
              <a:rPr lang="fr-FR" dirty="0" smtClean="0">
                <a:latin typeface="Poppins" charset="0"/>
                <a:ea typeface="Poppins" charset="0"/>
                <a:cs typeface="Poppins" charset="0"/>
              </a:rPr>
              <a:t>réparations locatives</a:t>
            </a:r>
            <a:r>
              <a:rPr lang="fr-FR" dirty="0">
                <a:latin typeface="Poppins" charset="0"/>
                <a:ea typeface="Poppins" charset="0"/>
                <a:cs typeface="Poppins" charset="0"/>
              </a:rPr>
              <a:t> (menues réparations et entretien courant à la charge du locataire) qui ne sont pas imputables à une faute du locataire. Sont à la charge du bailleur </a:t>
            </a:r>
            <a:r>
              <a:rPr lang="en-GB" dirty="0" smtClean="0">
                <a:latin typeface="Poppins" charset="0"/>
                <a:ea typeface="Poppins" charset="0"/>
                <a:cs typeface="Poppins" charset="0"/>
              </a:rPr>
              <a:t>:</a:t>
            </a:r>
            <a:endParaRPr dirty="0">
              <a:latin typeface="Poppins" charset="0"/>
              <a:ea typeface="Poppins" charset="0"/>
              <a:cs typeface="Poppins" charset="0"/>
            </a:endParaRPr>
          </a:p>
        </p:txBody>
      </p:sp>
      <p:sp>
        <p:nvSpPr>
          <p:cNvPr id="21" name="Rectangle 20"/>
          <p:cNvSpPr/>
          <p:nvPr/>
        </p:nvSpPr>
        <p:spPr>
          <a:xfrm>
            <a:off x="1115920" y="3081668"/>
            <a:ext cx="1813885" cy="1323439"/>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Travaux d'amélioration dans les parties communes ou privatives</a:t>
            </a:r>
            <a:r>
              <a:rPr lang="en-GB" sz="1600" dirty="0">
                <a:solidFill>
                  <a:schemeClr val="bg1"/>
                </a:solidFill>
                <a:latin typeface="Poppins" charset="0"/>
                <a:ea typeface="Poppins" charset="0"/>
                <a:cs typeface="Poppins" charset="0"/>
              </a:rPr>
              <a:t> </a:t>
            </a:r>
            <a:endParaRPr sz="1600" dirty="0">
              <a:solidFill>
                <a:schemeClr val="bg1"/>
              </a:solidFill>
              <a:latin typeface="Poppins" charset="0"/>
              <a:ea typeface="Poppins" charset="0"/>
              <a:cs typeface="Poppins" charset="0"/>
            </a:endParaRPr>
          </a:p>
        </p:txBody>
      </p:sp>
      <p:sp>
        <p:nvSpPr>
          <p:cNvPr id="22" name="Rectangle 21"/>
          <p:cNvSpPr/>
          <p:nvPr/>
        </p:nvSpPr>
        <p:spPr>
          <a:xfrm>
            <a:off x="3060880" y="2958557"/>
            <a:ext cx="2007996" cy="1569660"/>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Travaux nécessaires au maintien en l'état et à l'entretien normal du logement</a:t>
            </a:r>
            <a:r>
              <a:rPr lang="en-GB" sz="1600" dirty="0">
                <a:solidFill>
                  <a:schemeClr val="bg1"/>
                </a:solidFill>
                <a:latin typeface="Poppins" charset="0"/>
                <a:ea typeface="Poppins" charset="0"/>
                <a:cs typeface="Poppins" charset="0"/>
              </a:rPr>
              <a:t> </a:t>
            </a:r>
            <a:endParaRPr sz="1600" dirty="0">
              <a:solidFill>
                <a:schemeClr val="bg1"/>
              </a:solidFill>
              <a:latin typeface="Poppins" charset="0"/>
              <a:ea typeface="Poppins" charset="0"/>
              <a:cs typeface="Poppins" charset="0"/>
            </a:endParaRPr>
          </a:p>
        </p:txBody>
      </p:sp>
      <p:sp>
        <p:nvSpPr>
          <p:cNvPr id="23" name="Rectangle 22"/>
          <p:cNvSpPr/>
          <p:nvPr/>
        </p:nvSpPr>
        <p:spPr>
          <a:xfrm>
            <a:off x="5103823" y="3081669"/>
            <a:ext cx="2007996" cy="1323439"/>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Travaux d'amélioration de la performance énergétique du logement </a:t>
            </a:r>
            <a:endParaRPr sz="1600" dirty="0">
              <a:solidFill>
                <a:schemeClr val="bg1"/>
              </a:solidFill>
              <a:latin typeface="Poppins" charset="0"/>
              <a:ea typeface="Poppins" charset="0"/>
              <a:cs typeface="Poppins" charset="0"/>
            </a:endParaRPr>
          </a:p>
        </p:txBody>
      </p:sp>
      <p:sp>
        <p:nvSpPr>
          <p:cNvPr id="24" name="Rectangle 23"/>
          <p:cNvSpPr/>
          <p:nvPr/>
        </p:nvSpPr>
        <p:spPr>
          <a:xfrm>
            <a:off x="7146781" y="3204779"/>
            <a:ext cx="2007996" cy="1077218"/>
          </a:xfrm>
          <a:prstGeom prst="rect">
            <a:avLst/>
          </a:prstGeom>
        </p:spPr>
        <p:txBody>
          <a:bodyPr wrap="square">
            <a:spAutoFit/>
          </a:bodyPr>
          <a:lstStyle/>
          <a:p>
            <a:pPr algn="ctr"/>
            <a:r>
              <a:rPr lang="fr-FR" sz="1600" dirty="0" smtClean="0">
                <a:solidFill>
                  <a:schemeClr val="bg1"/>
                </a:solidFill>
                <a:latin typeface="Poppins" charset="0"/>
                <a:ea typeface="Poppins" charset="0"/>
                <a:cs typeface="Poppins" charset="0"/>
              </a:rPr>
              <a:t>Travaux pour respecter les critères d'un</a:t>
            </a:r>
            <a:r>
              <a:rPr lang="en-GB" sz="1600" dirty="0" smtClean="0">
                <a:solidFill>
                  <a:schemeClr val="bg1"/>
                </a:solidFill>
                <a:latin typeface="Poppins" charset="0"/>
                <a:ea typeface="Poppins" charset="0"/>
                <a:cs typeface="Poppins" charset="0"/>
              </a:rPr>
              <a:t> </a:t>
            </a:r>
            <a:r>
              <a:rPr lang="en-GB" sz="1600" dirty="0" err="1" smtClean="0">
                <a:solidFill>
                  <a:schemeClr val="bg1"/>
                </a:solidFill>
                <a:latin typeface="Poppins" charset="0"/>
                <a:ea typeface="Poppins" charset="0"/>
                <a:cs typeface="Poppins" charset="0"/>
              </a:rPr>
              <a:t>logement</a:t>
            </a:r>
            <a:r>
              <a:rPr lang="en-GB" sz="1600" dirty="0" smtClean="0">
                <a:solidFill>
                  <a:schemeClr val="bg1"/>
                </a:solidFill>
                <a:latin typeface="Poppins" charset="0"/>
                <a:ea typeface="Poppins" charset="0"/>
                <a:cs typeface="Poppins" charset="0"/>
              </a:rPr>
              <a:t> </a:t>
            </a:r>
            <a:r>
              <a:rPr lang="en-GB" sz="1600" dirty="0" err="1" smtClean="0">
                <a:solidFill>
                  <a:schemeClr val="bg1"/>
                </a:solidFill>
                <a:latin typeface="Poppins" charset="0"/>
                <a:ea typeface="Poppins" charset="0"/>
                <a:cs typeface="Poppins" charset="0"/>
              </a:rPr>
              <a:t>décent</a:t>
            </a:r>
            <a:endParaRPr sz="1600" dirty="0">
              <a:solidFill>
                <a:schemeClr val="bg1"/>
              </a:solidFill>
              <a:latin typeface="Poppins" charset="0"/>
              <a:ea typeface="Poppins" charset="0"/>
              <a:cs typeface="Poppins" charset="0"/>
            </a:endParaRPr>
          </a:p>
        </p:txBody>
      </p:sp>
      <p:sp>
        <p:nvSpPr>
          <p:cNvPr id="25" name="Rectangle 24"/>
          <p:cNvSpPr/>
          <p:nvPr/>
        </p:nvSpPr>
        <p:spPr>
          <a:xfrm>
            <a:off x="9189739" y="3204779"/>
            <a:ext cx="2007996" cy="1077218"/>
          </a:xfrm>
          <a:prstGeom prst="rect">
            <a:avLst/>
          </a:prstGeom>
        </p:spPr>
        <p:txBody>
          <a:bodyPr wrap="square">
            <a:spAutoFit/>
          </a:bodyPr>
          <a:lstStyle/>
          <a:p>
            <a:pPr lvl="0" algn="ctr"/>
            <a:r>
              <a:rPr lang="fr-FR" sz="1600" dirty="0">
                <a:solidFill>
                  <a:schemeClr val="bg1"/>
                </a:solidFill>
                <a:latin typeface="Poppins" charset="0"/>
                <a:ea typeface="Poppins" charset="0"/>
                <a:cs typeface="Poppins" charset="0"/>
              </a:rPr>
              <a:t>Entretien des toitures et façades végétalisées</a:t>
            </a:r>
            <a:endParaRPr lang="en-GB" sz="1600" dirty="0">
              <a:solidFill>
                <a:schemeClr val="bg1"/>
              </a:solidFill>
              <a:latin typeface="Poppins" charset="0"/>
              <a:ea typeface="Poppins" charset="0"/>
              <a:cs typeface="Poppins" charset="0"/>
            </a:endParaRPr>
          </a:p>
        </p:txBody>
      </p:sp>
      <p:sp>
        <p:nvSpPr>
          <p:cNvPr id="26" name="Rectangle 25"/>
          <p:cNvSpPr/>
          <p:nvPr/>
        </p:nvSpPr>
        <p:spPr>
          <a:xfrm>
            <a:off x="2489996" y="4967549"/>
            <a:ext cx="8808829" cy="1169551"/>
          </a:xfrm>
          <a:prstGeom prst="rect">
            <a:avLst/>
          </a:prstGeom>
        </p:spPr>
        <p:txBody>
          <a:bodyPr wrap="square">
            <a:spAutoFit/>
          </a:bodyPr>
          <a:lstStyle/>
          <a:p>
            <a:pPr algn="just"/>
            <a:r>
              <a:rPr lang="fr-FR" sz="1400" i="1" dirty="0">
                <a:latin typeface="Poppins Light" charset="0"/>
                <a:ea typeface="Poppins Light" charset="0"/>
                <a:cs typeface="Poppins Light" charset="0"/>
              </a:rPr>
              <a:t>Travaux apportant une valeur ajoutée au logement loué : équipement ou service nouveau ou de qualité supérieure à l'existant, réduction de dépenses d'entretien et d'exploitation, sécurisation de l'immeuble et de ses occupants. Exemple : pose de parquet, installation d'une cuisine équipée, installation d'un digicode, installation d'un ascenseur... du même immeuble (installation d'un digicode...)</a:t>
            </a:r>
            <a:r>
              <a:rPr lang="en-GB" sz="1400" i="1" dirty="0">
                <a:latin typeface="Poppins Light" charset="0"/>
                <a:ea typeface="Poppins Light" charset="0"/>
                <a:cs typeface="Poppins Light" charset="0"/>
              </a:rPr>
              <a:t> </a:t>
            </a:r>
            <a:endParaRPr sz="1400" i="1" dirty="0">
              <a:latin typeface="Poppins Light" charset="0"/>
              <a:ea typeface="Poppins Light" charset="0"/>
              <a:cs typeface="Poppins Light" charset="0"/>
            </a:endParaRPr>
          </a:p>
        </p:txBody>
      </p:sp>
      <p:sp>
        <p:nvSpPr>
          <p:cNvPr id="27" name="Bent-Up Arrow 26"/>
          <p:cNvSpPr/>
          <p:nvPr/>
        </p:nvSpPr>
        <p:spPr>
          <a:xfrm rot="5400000">
            <a:off x="1996657" y="4811353"/>
            <a:ext cx="361702" cy="434714"/>
          </a:xfrm>
          <a:prstGeom prst="bentUpArrow">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38" name="Picture 37"/>
          <p:cNvPicPr>
            <a:picLocks noChangeAspect="1"/>
          </p:cNvPicPr>
          <p:nvPr/>
        </p:nvPicPr>
        <p:blipFill>
          <a:blip r:embed="rId2"/>
          <a:stretch>
            <a:fillRect/>
          </a:stretch>
        </p:blipFill>
        <p:spPr>
          <a:xfrm rot="10800000">
            <a:off x="9493134" y="-14032"/>
            <a:ext cx="2700113" cy="1185416"/>
          </a:xfrm>
          <a:prstGeom prst="rect">
            <a:avLst/>
          </a:prstGeom>
        </p:spPr>
      </p:pic>
      <p:pic>
        <p:nvPicPr>
          <p:cNvPr id="39" name="Picture 38"/>
          <p:cNvPicPr>
            <a:picLocks noChangeAspect="1"/>
          </p:cNvPicPr>
          <p:nvPr/>
        </p:nvPicPr>
        <p:blipFill>
          <a:blip r:embed="rId3"/>
          <a:stretch>
            <a:fillRect/>
          </a:stretch>
        </p:blipFill>
        <p:spPr>
          <a:xfrm flipH="1">
            <a:off x="-1" y="4787927"/>
            <a:ext cx="2947153" cy="2081632"/>
          </a:xfrm>
          <a:prstGeom prst="rect">
            <a:avLst/>
          </a:prstGeom>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312355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8985485"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a:t>
            </a:r>
            <a:r>
              <a:rPr lang="fr-FR" sz="3600" b="1" smtClean="0">
                <a:latin typeface="SF UI Display Heavy" charset="0"/>
                <a:ea typeface="SF UI Display Heavy" charset="0"/>
                <a:cs typeface="SF UI Display Heavy" charset="0"/>
              </a:rPr>
              <a:t>DU LOCATAIRE</a:t>
            </a:r>
            <a:endParaRPr lang="fr-FR" sz="3600" b="1" dirty="0">
              <a:latin typeface="SF UI Display Heavy" charset="0"/>
              <a:ea typeface="SF UI Display Heavy" charset="0"/>
              <a:cs typeface="SF UI Display Heavy" charset="0"/>
            </a:endParaRPr>
          </a:p>
        </p:txBody>
      </p:sp>
      <p:sp>
        <p:nvSpPr>
          <p:cNvPr id="5" name="Rectangle 4"/>
          <p:cNvSpPr/>
          <p:nvPr/>
        </p:nvSpPr>
        <p:spPr>
          <a:xfrm>
            <a:off x="8157140" y="1559151"/>
            <a:ext cx="3406209" cy="19085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59774" y="3126837"/>
            <a:ext cx="3762531" cy="31267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805912" y="2653260"/>
            <a:ext cx="3653257" cy="39452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871341" y="2905223"/>
            <a:ext cx="3522399" cy="3693319"/>
          </a:xfrm>
          <a:prstGeom prst="rect">
            <a:avLst/>
          </a:prstGeom>
        </p:spPr>
        <p:txBody>
          <a:bodyPr wrap="square">
            <a:spAutoFit/>
          </a:bodyPr>
          <a:lstStyle/>
          <a:p>
            <a:pPr lvl="0">
              <a:spcAft>
                <a:spcPts val="0"/>
              </a:spcAft>
              <a:tabLst>
                <a:tab pos="457200" algn="l"/>
              </a:tabLst>
            </a:pPr>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Jardin </a:t>
            </a:r>
            <a:r>
              <a:rPr lang="fr-FR" b="1" dirty="0">
                <a:latin typeface="Poppins SemiBold" charset="0"/>
                <a:ea typeface="Poppins SemiBold" charset="0"/>
                <a:cs typeface="Poppins SemiBold" charset="0"/>
              </a:rPr>
              <a:t>privatif</a:t>
            </a:r>
            <a:endParaRPr lang="en-GB" b="1" dirty="0">
              <a:latin typeface="Poppins SemiBold" charset="0"/>
              <a:ea typeface="Poppins SemiBold" charset="0"/>
              <a:cs typeface="Poppins SemiBold" charset="0"/>
            </a:endParaRPr>
          </a:p>
          <a:p>
            <a:pPr algn="just"/>
            <a:r>
              <a:rPr lang="fr-FR" dirty="0">
                <a:latin typeface="Poppins" charset="0"/>
                <a:ea typeface="Poppins" charset="0"/>
                <a:cs typeface="Poppins" charset="0"/>
              </a:rPr>
              <a:t>L'entretien courant du jardin est à la charge du locataire, notamment les allées (désherbage, nettoyage...), la pelouse (tonte...), les massifs (arrosage, taille...), les bassins et piscine (nettoyage...), les arbres et arbustes (taille, élagage, échenillage, remplacement et réparation des installations d'arrosage...).</a:t>
            </a:r>
            <a:r>
              <a:rPr lang="en-GB" dirty="0">
                <a:latin typeface="Poppins" charset="0"/>
                <a:ea typeface="Poppins" charset="0"/>
                <a:cs typeface="Poppins" charset="0"/>
              </a:rPr>
              <a:t> </a:t>
            </a:r>
            <a:endParaRPr dirty="0">
              <a:latin typeface="Poppins" charset="0"/>
              <a:ea typeface="Poppins" charset="0"/>
              <a:cs typeface="Poppins" charset="0"/>
            </a:endParaRPr>
          </a:p>
        </p:txBody>
      </p:sp>
      <p:sp>
        <p:nvSpPr>
          <p:cNvPr id="9" name="Rectangle 8"/>
          <p:cNvSpPr/>
          <p:nvPr/>
        </p:nvSpPr>
        <p:spPr>
          <a:xfrm>
            <a:off x="4656642" y="3303691"/>
            <a:ext cx="3568794" cy="2862322"/>
          </a:xfrm>
          <a:prstGeom prst="rect">
            <a:avLst/>
          </a:prstGeom>
        </p:spPr>
        <p:txBody>
          <a:bodyPr wrap="square">
            <a:spAutoFit/>
          </a:bodyPr>
          <a:lstStyle/>
          <a:p>
            <a:pPr lvl="0">
              <a:spcAft>
                <a:spcPts val="0"/>
              </a:spcAft>
              <a:tabLst>
                <a:tab pos="457200" algn="l"/>
              </a:tabLst>
            </a:pPr>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Auvents</a:t>
            </a:r>
            <a:r>
              <a:rPr lang="fr-FR" b="1" dirty="0">
                <a:latin typeface="Poppins SemiBold" charset="0"/>
                <a:ea typeface="Poppins SemiBold" charset="0"/>
                <a:cs typeface="Poppins SemiBold" charset="0"/>
              </a:rPr>
              <a:t>, terrasses, marquises</a:t>
            </a:r>
            <a:endParaRPr lang="en-GB" b="1" dirty="0">
              <a:latin typeface="Poppins SemiBold" charset="0"/>
              <a:ea typeface="Poppins SemiBold" charset="0"/>
              <a:cs typeface="Poppins SemiBold" charset="0"/>
            </a:endParaRPr>
          </a:p>
          <a:p>
            <a:pPr algn="just">
              <a:spcAft>
                <a:spcPts val="0"/>
              </a:spcAft>
            </a:pPr>
            <a:r>
              <a:rPr lang="fr-FR" dirty="0">
                <a:latin typeface="Poppins" charset="0"/>
                <a:ea typeface="Poppins" charset="0"/>
                <a:cs typeface="Poppins" charset="0"/>
              </a:rPr>
              <a:t>L'entretien des auvents, terrasses et marquises suppose un nettoyage régulier, notamment l'enlèvement de la mousse et de tous autres végétaux qui s'y sont éventuellement développés.</a:t>
            </a:r>
            <a:endParaRPr lang="en-GB" dirty="0">
              <a:effectLst/>
              <a:latin typeface="Poppins" charset="0"/>
              <a:ea typeface="Poppins" charset="0"/>
              <a:cs typeface="Poppins" charset="0"/>
            </a:endParaRPr>
          </a:p>
        </p:txBody>
      </p:sp>
      <p:sp>
        <p:nvSpPr>
          <p:cNvPr id="10" name="Rectangle 9"/>
          <p:cNvSpPr/>
          <p:nvPr/>
        </p:nvSpPr>
        <p:spPr>
          <a:xfrm>
            <a:off x="8278250" y="1661590"/>
            <a:ext cx="3197948" cy="1754326"/>
          </a:xfrm>
          <a:prstGeom prst="rect">
            <a:avLst/>
          </a:prstGeom>
        </p:spPr>
        <p:txBody>
          <a:bodyPr wrap="square">
            <a:spAutoFit/>
          </a:bodyPr>
          <a:lstStyle/>
          <a:p>
            <a:pPr lvl="0">
              <a:spcAft>
                <a:spcPts val="0"/>
              </a:spcAft>
              <a:tabLst>
                <a:tab pos="457200" algn="l"/>
              </a:tabLst>
            </a:pPr>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Gouttières</a:t>
            </a:r>
            <a:endParaRPr lang="en-GB" b="1" dirty="0">
              <a:latin typeface="Poppins SemiBold" charset="0"/>
              <a:ea typeface="Poppins SemiBold" charset="0"/>
              <a:cs typeface="Poppins SemiBold" charset="0"/>
            </a:endParaRPr>
          </a:p>
          <a:p>
            <a:pPr algn="just">
              <a:spcAft>
                <a:spcPts val="0"/>
              </a:spcAft>
            </a:pPr>
            <a:r>
              <a:rPr lang="fr-FR" dirty="0">
                <a:latin typeface="Poppins" charset="0"/>
                <a:ea typeface="Poppins" charset="0"/>
                <a:cs typeface="Poppins" charset="0"/>
              </a:rPr>
              <a:t>Les conduits de descentes d'eaux pluviales, chéneaux et gouttières doivent être dégorgés par le locataire</a:t>
            </a:r>
            <a:r>
              <a:rPr lang="fr-FR" dirty="0" smtClean="0">
                <a:latin typeface="Calibri" charset="0"/>
                <a:ea typeface="Yu Mincho" charset="-128"/>
                <a:cs typeface="Times New Roman" charset="0"/>
              </a:rPr>
              <a:t>.</a:t>
            </a:r>
            <a:endParaRPr lang="en-GB" dirty="0">
              <a:latin typeface="Calibri" charset="0"/>
              <a:ea typeface="Yu Mincho" charset="-128"/>
              <a:cs typeface="Times New Roman" charset="0"/>
            </a:endParaRPr>
          </a:p>
        </p:txBody>
      </p:sp>
      <p:grpSp>
        <p:nvGrpSpPr>
          <p:cNvPr id="11" name="Google Shape;12125;p88"/>
          <p:cNvGrpSpPr/>
          <p:nvPr/>
        </p:nvGrpSpPr>
        <p:grpSpPr>
          <a:xfrm>
            <a:off x="936770" y="2741770"/>
            <a:ext cx="450470" cy="449325"/>
            <a:chOff x="-20946600" y="3317850"/>
            <a:chExt cx="304825" cy="304050"/>
          </a:xfrm>
          <a:solidFill>
            <a:schemeClr val="tx1"/>
          </a:solidFill>
        </p:grpSpPr>
        <p:sp>
          <p:nvSpPr>
            <p:cNvPr id="12" name="Google Shape;12126;p88"/>
            <p:cNvSpPr/>
            <p:nvPr/>
          </p:nvSpPr>
          <p:spPr>
            <a:xfrm>
              <a:off x="-20946600" y="3317850"/>
              <a:ext cx="232350" cy="248925"/>
            </a:xfrm>
            <a:custGeom>
              <a:avLst/>
              <a:gdLst/>
              <a:ahLst/>
              <a:cxnLst/>
              <a:rect l="l" t="t" r="r" b="b"/>
              <a:pathLst>
                <a:path w="9294" h="9957" extrusionOk="0">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127;p88"/>
            <p:cNvSpPr/>
            <p:nvPr/>
          </p:nvSpPr>
          <p:spPr>
            <a:xfrm>
              <a:off x="-20775700" y="3318650"/>
              <a:ext cx="133925" cy="249700"/>
            </a:xfrm>
            <a:custGeom>
              <a:avLst/>
              <a:gdLst/>
              <a:ahLst/>
              <a:cxnLst/>
              <a:rect l="l" t="t" r="r" b="b"/>
              <a:pathLst>
                <a:path w="5357" h="9988" extrusionOk="0">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128;p88"/>
            <p:cNvSpPr/>
            <p:nvPr/>
          </p:nvSpPr>
          <p:spPr>
            <a:xfrm>
              <a:off x="-20890700" y="3586425"/>
              <a:ext cx="195375" cy="35475"/>
            </a:xfrm>
            <a:custGeom>
              <a:avLst/>
              <a:gdLst/>
              <a:ahLst/>
              <a:cxnLst/>
              <a:rect l="l" t="t" r="r" b="b"/>
              <a:pathLst>
                <a:path w="7815" h="1419" extrusionOk="0">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2134;p88"/>
          <p:cNvGrpSpPr/>
          <p:nvPr/>
        </p:nvGrpSpPr>
        <p:grpSpPr>
          <a:xfrm>
            <a:off x="4761035" y="3198760"/>
            <a:ext cx="398119" cy="448143"/>
            <a:chOff x="-20930075" y="4066100"/>
            <a:chExt cx="269400" cy="303250"/>
          </a:xfrm>
          <a:solidFill>
            <a:schemeClr val="tx1"/>
          </a:solidFill>
        </p:grpSpPr>
        <p:sp>
          <p:nvSpPr>
            <p:cNvPr id="16" name="Google Shape;12135;p88"/>
            <p:cNvSpPr/>
            <p:nvPr/>
          </p:nvSpPr>
          <p:spPr>
            <a:xfrm>
              <a:off x="-20865475" y="4066100"/>
              <a:ext cx="141775" cy="144150"/>
            </a:xfrm>
            <a:custGeom>
              <a:avLst/>
              <a:gdLst/>
              <a:ahLst/>
              <a:cxnLst/>
              <a:rect l="l" t="t" r="r" b="b"/>
              <a:pathLst>
                <a:path w="5671" h="5766" extrusionOk="0">
                  <a:moveTo>
                    <a:pt x="2836" y="2174"/>
                  </a:moveTo>
                  <a:cubicBezTo>
                    <a:pt x="3245" y="2174"/>
                    <a:pt x="3560" y="2489"/>
                    <a:pt x="3560" y="2867"/>
                  </a:cubicBezTo>
                  <a:cubicBezTo>
                    <a:pt x="3560" y="3277"/>
                    <a:pt x="3245" y="3592"/>
                    <a:pt x="2836" y="3592"/>
                  </a:cubicBezTo>
                  <a:cubicBezTo>
                    <a:pt x="2457" y="3592"/>
                    <a:pt x="2142" y="3277"/>
                    <a:pt x="2142" y="2867"/>
                  </a:cubicBezTo>
                  <a:cubicBezTo>
                    <a:pt x="2142" y="2489"/>
                    <a:pt x="2457" y="2174"/>
                    <a:pt x="2836" y="2174"/>
                  </a:cubicBezTo>
                  <a:close/>
                  <a:moveTo>
                    <a:pt x="2836" y="0"/>
                  </a:moveTo>
                  <a:cubicBezTo>
                    <a:pt x="2457" y="0"/>
                    <a:pt x="2111" y="252"/>
                    <a:pt x="1890" y="599"/>
                  </a:cubicBezTo>
                  <a:cubicBezTo>
                    <a:pt x="1791" y="563"/>
                    <a:pt x="1685" y="545"/>
                    <a:pt x="1577" y="545"/>
                  </a:cubicBezTo>
                  <a:cubicBezTo>
                    <a:pt x="1307" y="545"/>
                    <a:pt x="1031" y="657"/>
                    <a:pt x="851" y="882"/>
                  </a:cubicBezTo>
                  <a:cubicBezTo>
                    <a:pt x="630" y="1071"/>
                    <a:pt x="536" y="1355"/>
                    <a:pt x="536" y="1607"/>
                  </a:cubicBezTo>
                  <a:cubicBezTo>
                    <a:pt x="536" y="1733"/>
                    <a:pt x="536" y="1827"/>
                    <a:pt x="567" y="1922"/>
                  </a:cubicBezTo>
                  <a:cubicBezTo>
                    <a:pt x="189" y="2142"/>
                    <a:pt x="0" y="2489"/>
                    <a:pt x="0" y="2867"/>
                  </a:cubicBezTo>
                  <a:cubicBezTo>
                    <a:pt x="0" y="3308"/>
                    <a:pt x="189" y="3655"/>
                    <a:pt x="567" y="3812"/>
                  </a:cubicBezTo>
                  <a:cubicBezTo>
                    <a:pt x="536" y="3938"/>
                    <a:pt x="536" y="4033"/>
                    <a:pt x="536" y="4127"/>
                  </a:cubicBezTo>
                  <a:cubicBezTo>
                    <a:pt x="536" y="4411"/>
                    <a:pt x="630" y="4694"/>
                    <a:pt x="851" y="4883"/>
                  </a:cubicBezTo>
                  <a:cubicBezTo>
                    <a:pt x="1036" y="5092"/>
                    <a:pt x="1325" y="5216"/>
                    <a:pt x="1603" y="5216"/>
                  </a:cubicBezTo>
                  <a:cubicBezTo>
                    <a:pt x="1702" y="5216"/>
                    <a:pt x="1799" y="5200"/>
                    <a:pt x="1890" y="5167"/>
                  </a:cubicBezTo>
                  <a:cubicBezTo>
                    <a:pt x="2111" y="5513"/>
                    <a:pt x="2457" y="5766"/>
                    <a:pt x="2836" y="5766"/>
                  </a:cubicBezTo>
                  <a:cubicBezTo>
                    <a:pt x="3245" y="5766"/>
                    <a:pt x="3592" y="5513"/>
                    <a:pt x="3781" y="5167"/>
                  </a:cubicBezTo>
                  <a:cubicBezTo>
                    <a:pt x="3889" y="5203"/>
                    <a:pt x="3999" y="5221"/>
                    <a:pt x="4109" y="5221"/>
                  </a:cubicBezTo>
                  <a:cubicBezTo>
                    <a:pt x="4382" y="5221"/>
                    <a:pt x="4649" y="5108"/>
                    <a:pt x="4852" y="4883"/>
                  </a:cubicBezTo>
                  <a:cubicBezTo>
                    <a:pt x="5041" y="4694"/>
                    <a:pt x="5167" y="4411"/>
                    <a:pt x="5167" y="4127"/>
                  </a:cubicBezTo>
                  <a:cubicBezTo>
                    <a:pt x="5167" y="4033"/>
                    <a:pt x="5167" y="3938"/>
                    <a:pt x="5135" y="3812"/>
                  </a:cubicBezTo>
                  <a:cubicBezTo>
                    <a:pt x="5482" y="3623"/>
                    <a:pt x="5671" y="3277"/>
                    <a:pt x="5671" y="2867"/>
                  </a:cubicBezTo>
                  <a:cubicBezTo>
                    <a:pt x="5671" y="2489"/>
                    <a:pt x="5450" y="2142"/>
                    <a:pt x="5135" y="1922"/>
                  </a:cubicBezTo>
                  <a:cubicBezTo>
                    <a:pt x="5167" y="1827"/>
                    <a:pt x="5167" y="1733"/>
                    <a:pt x="5167" y="1607"/>
                  </a:cubicBezTo>
                  <a:cubicBezTo>
                    <a:pt x="5167" y="1355"/>
                    <a:pt x="5041" y="1071"/>
                    <a:pt x="4852" y="882"/>
                  </a:cubicBezTo>
                  <a:cubicBezTo>
                    <a:pt x="4643" y="673"/>
                    <a:pt x="4348" y="550"/>
                    <a:pt x="4069" y="550"/>
                  </a:cubicBezTo>
                  <a:cubicBezTo>
                    <a:pt x="3969" y="550"/>
                    <a:pt x="3872" y="566"/>
                    <a:pt x="3781" y="599"/>
                  </a:cubicBezTo>
                  <a:cubicBezTo>
                    <a:pt x="3592" y="252"/>
                    <a:pt x="3245" y="0"/>
                    <a:pt x="28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136;p88"/>
            <p:cNvSpPr/>
            <p:nvPr/>
          </p:nvSpPr>
          <p:spPr>
            <a:xfrm>
              <a:off x="-20930075" y="4191325"/>
              <a:ext cx="269400" cy="178025"/>
            </a:xfrm>
            <a:custGeom>
              <a:avLst/>
              <a:gdLst/>
              <a:ahLst/>
              <a:cxnLst/>
              <a:rect l="l" t="t" r="r" b="b"/>
              <a:pathLst>
                <a:path w="10776" h="7121" extrusionOk="0">
                  <a:moveTo>
                    <a:pt x="379" y="0"/>
                  </a:moveTo>
                  <a:cubicBezTo>
                    <a:pt x="253" y="0"/>
                    <a:pt x="190" y="32"/>
                    <a:pt x="95" y="95"/>
                  </a:cubicBezTo>
                  <a:cubicBezTo>
                    <a:pt x="32" y="189"/>
                    <a:pt x="1" y="252"/>
                    <a:pt x="1" y="378"/>
                  </a:cubicBezTo>
                  <a:cubicBezTo>
                    <a:pt x="1" y="473"/>
                    <a:pt x="190" y="2710"/>
                    <a:pt x="1103" y="3655"/>
                  </a:cubicBezTo>
                  <a:cubicBezTo>
                    <a:pt x="1513" y="4096"/>
                    <a:pt x="1922" y="4285"/>
                    <a:pt x="2364" y="4285"/>
                  </a:cubicBezTo>
                  <a:cubicBezTo>
                    <a:pt x="2679" y="4285"/>
                    <a:pt x="3025" y="4159"/>
                    <a:pt x="3340" y="3907"/>
                  </a:cubicBezTo>
                  <a:lnTo>
                    <a:pt x="4947" y="5514"/>
                  </a:lnTo>
                  <a:lnTo>
                    <a:pt x="4947" y="6427"/>
                  </a:lnTo>
                  <a:lnTo>
                    <a:pt x="2458" y="6427"/>
                  </a:lnTo>
                  <a:cubicBezTo>
                    <a:pt x="2269" y="6427"/>
                    <a:pt x="2112" y="6585"/>
                    <a:pt x="2112" y="6774"/>
                  </a:cubicBezTo>
                  <a:cubicBezTo>
                    <a:pt x="2112" y="6963"/>
                    <a:pt x="2269" y="7120"/>
                    <a:pt x="2458" y="7120"/>
                  </a:cubicBezTo>
                  <a:lnTo>
                    <a:pt x="8192" y="7120"/>
                  </a:lnTo>
                  <a:cubicBezTo>
                    <a:pt x="8381" y="7120"/>
                    <a:pt x="8539" y="6963"/>
                    <a:pt x="8539" y="6774"/>
                  </a:cubicBezTo>
                  <a:cubicBezTo>
                    <a:pt x="8539" y="6585"/>
                    <a:pt x="8381" y="6427"/>
                    <a:pt x="8192" y="6427"/>
                  </a:cubicBezTo>
                  <a:lnTo>
                    <a:pt x="5672" y="6427"/>
                  </a:lnTo>
                  <a:lnTo>
                    <a:pt x="5672" y="6207"/>
                  </a:lnTo>
                  <a:lnTo>
                    <a:pt x="7278" y="4600"/>
                  </a:lnTo>
                  <a:cubicBezTo>
                    <a:pt x="7751" y="4884"/>
                    <a:pt x="8066" y="5010"/>
                    <a:pt x="8413" y="5010"/>
                  </a:cubicBezTo>
                  <a:cubicBezTo>
                    <a:pt x="8854" y="5010"/>
                    <a:pt x="9232" y="4789"/>
                    <a:pt x="9673" y="4380"/>
                  </a:cubicBezTo>
                  <a:cubicBezTo>
                    <a:pt x="10586" y="3466"/>
                    <a:pt x="10775" y="1229"/>
                    <a:pt x="10775" y="1103"/>
                  </a:cubicBezTo>
                  <a:cubicBezTo>
                    <a:pt x="10775" y="977"/>
                    <a:pt x="10744" y="883"/>
                    <a:pt x="10649" y="820"/>
                  </a:cubicBezTo>
                  <a:cubicBezTo>
                    <a:pt x="10586" y="757"/>
                    <a:pt x="10492" y="693"/>
                    <a:pt x="10397" y="693"/>
                  </a:cubicBezTo>
                  <a:cubicBezTo>
                    <a:pt x="10303" y="693"/>
                    <a:pt x="8066" y="883"/>
                    <a:pt x="7121" y="1796"/>
                  </a:cubicBezTo>
                  <a:cubicBezTo>
                    <a:pt x="6365" y="2552"/>
                    <a:pt x="6302" y="3308"/>
                    <a:pt x="6869" y="4033"/>
                  </a:cubicBezTo>
                  <a:lnTo>
                    <a:pt x="5735" y="5167"/>
                  </a:lnTo>
                  <a:lnTo>
                    <a:pt x="5735" y="1324"/>
                  </a:lnTo>
                  <a:cubicBezTo>
                    <a:pt x="5609" y="1387"/>
                    <a:pt x="5514" y="1387"/>
                    <a:pt x="5388" y="1387"/>
                  </a:cubicBezTo>
                  <a:cubicBezTo>
                    <a:pt x="5262" y="1387"/>
                    <a:pt x="5136" y="1387"/>
                    <a:pt x="5041" y="1324"/>
                  </a:cubicBezTo>
                  <a:lnTo>
                    <a:pt x="5041" y="4443"/>
                  </a:lnTo>
                  <a:lnTo>
                    <a:pt x="3876" y="3340"/>
                  </a:lnTo>
                  <a:cubicBezTo>
                    <a:pt x="4474" y="2584"/>
                    <a:pt x="4411" y="1828"/>
                    <a:pt x="3655" y="1103"/>
                  </a:cubicBezTo>
                  <a:cubicBezTo>
                    <a:pt x="2742" y="189"/>
                    <a:pt x="505" y="0"/>
                    <a:pt x="3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2320;p88"/>
          <p:cNvGrpSpPr/>
          <p:nvPr/>
        </p:nvGrpSpPr>
        <p:grpSpPr>
          <a:xfrm>
            <a:off x="8360405" y="1663588"/>
            <a:ext cx="429715" cy="366253"/>
            <a:chOff x="-19835275" y="3330250"/>
            <a:chExt cx="329250" cy="280625"/>
          </a:xfrm>
          <a:solidFill>
            <a:schemeClr val="tx1"/>
          </a:solidFill>
        </p:grpSpPr>
        <p:sp>
          <p:nvSpPr>
            <p:cNvPr id="19" name="Google Shape;12321;p88"/>
            <p:cNvSpPr/>
            <p:nvPr/>
          </p:nvSpPr>
          <p:spPr>
            <a:xfrm>
              <a:off x="-19768325" y="3361750"/>
              <a:ext cx="197725" cy="249125"/>
            </a:xfrm>
            <a:custGeom>
              <a:avLst/>
              <a:gdLst/>
              <a:ahLst/>
              <a:cxnLst/>
              <a:rect l="l" t="t" r="r" b="b"/>
              <a:pathLst>
                <a:path w="7909" h="9965" extrusionOk="0">
                  <a:moveTo>
                    <a:pt x="3927" y="1"/>
                  </a:moveTo>
                  <a:cubicBezTo>
                    <a:pt x="3797" y="1"/>
                    <a:pt x="3671" y="56"/>
                    <a:pt x="3624" y="166"/>
                  </a:cubicBezTo>
                  <a:lnTo>
                    <a:pt x="1103" y="5302"/>
                  </a:lnTo>
                  <a:cubicBezTo>
                    <a:pt x="1" y="7412"/>
                    <a:pt x="1607" y="9964"/>
                    <a:pt x="3970" y="9964"/>
                  </a:cubicBezTo>
                  <a:cubicBezTo>
                    <a:pt x="6333" y="9964"/>
                    <a:pt x="7908" y="7412"/>
                    <a:pt x="6837" y="5302"/>
                  </a:cubicBezTo>
                  <a:lnTo>
                    <a:pt x="4254" y="166"/>
                  </a:lnTo>
                  <a:cubicBezTo>
                    <a:pt x="4191" y="56"/>
                    <a:pt x="4057" y="1"/>
                    <a:pt x="392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322;p88"/>
            <p:cNvSpPr/>
            <p:nvPr/>
          </p:nvSpPr>
          <p:spPr>
            <a:xfrm>
              <a:off x="-19622625" y="3330250"/>
              <a:ext cx="116600" cy="189250"/>
            </a:xfrm>
            <a:custGeom>
              <a:avLst/>
              <a:gdLst/>
              <a:ahLst/>
              <a:cxnLst/>
              <a:rect l="l" t="t" r="r" b="b"/>
              <a:pathLst>
                <a:path w="4664" h="7570" extrusionOk="0">
                  <a:moveTo>
                    <a:pt x="1683" y="1"/>
                  </a:moveTo>
                  <a:cubicBezTo>
                    <a:pt x="1553" y="1"/>
                    <a:pt x="1419" y="56"/>
                    <a:pt x="1356" y="166"/>
                  </a:cubicBezTo>
                  <a:lnTo>
                    <a:pt x="1" y="2939"/>
                  </a:lnTo>
                  <a:lnTo>
                    <a:pt x="1608" y="6215"/>
                  </a:lnTo>
                  <a:cubicBezTo>
                    <a:pt x="1828" y="6625"/>
                    <a:pt x="1954" y="7097"/>
                    <a:pt x="1986" y="7570"/>
                  </a:cubicBezTo>
                  <a:cubicBezTo>
                    <a:pt x="3687" y="7381"/>
                    <a:pt x="4664" y="5585"/>
                    <a:pt x="3876" y="4010"/>
                  </a:cubicBezTo>
                  <a:lnTo>
                    <a:pt x="1986" y="166"/>
                  </a:lnTo>
                  <a:cubicBezTo>
                    <a:pt x="1938" y="56"/>
                    <a:pt x="1812" y="1"/>
                    <a:pt x="16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323;p88"/>
            <p:cNvSpPr/>
            <p:nvPr/>
          </p:nvSpPr>
          <p:spPr>
            <a:xfrm>
              <a:off x="-19835275" y="3330250"/>
              <a:ext cx="116600" cy="189250"/>
            </a:xfrm>
            <a:custGeom>
              <a:avLst/>
              <a:gdLst/>
              <a:ahLst/>
              <a:cxnLst/>
              <a:rect l="l" t="t" r="r" b="b"/>
              <a:pathLst>
                <a:path w="4664" h="7570" extrusionOk="0">
                  <a:moveTo>
                    <a:pt x="2982" y="1"/>
                  </a:moveTo>
                  <a:cubicBezTo>
                    <a:pt x="2852" y="1"/>
                    <a:pt x="2726" y="56"/>
                    <a:pt x="2679" y="166"/>
                  </a:cubicBezTo>
                  <a:lnTo>
                    <a:pt x="788" y="4010"/>
                  </a:lnTo>
                  <a:cubicBezTo>
                    <a:pt x="1" y="5522"/>
                    <a:pt x="977" y="7381"/>
                    <a:pt x="2679" y="7570"/>
                  </a:cubicBezTo>
                  <a:cubicBezTo>
                    <a:pt x="2710" y="7097"/>
                    <a:pt x="2868" y="6593"/>
                    <a:pt x="3057" y="6152"/>
                  </a:cubicBezTo>
                  <a:lnTo>
                    <a:pt x="4663" y="2876"/>
                  </a:lnTo>
                  <a:lnTo>
                    <a:pt x="3309" y="166"/>
                  </a:lnTo>
                  <a:cubicBezTo>
                    <a:pt x="3246" y="56"/>
                    <a:pt x="3112" y="1"/>
                    <a:pt x="29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Rectangle 22"/>
          <p:cNvSpPr/>
          <p:nvPr/>
        </p:nvSpPr>
        <p:spPr>
          <a:xfrm>
            <a:off x="3780551" y="1379453"/>
            <a:ext cx="4272197" cy="16062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4117733" y="1951724"/>
            <a:ext cx="3635932" cy="461665"/>
          </a:xfrm>
          <a:prstGeom prst="rect">
            <a:avLst/>
          </a:prstGeom>
        </p:spPr>
        <p:txBody>
          <a:bodyPr wrap="none">
            <a:spAutoFit/>
          </a:bodyPr>
          <a:lstStyle/>
          <a:p>
            <a:pPr>
              <a:spcAft>
                <a:spcPts val="0"/>
              </a:spcAft>
            </a:pPr>
            <a:r>
              <a:rPr lang="fr-FR" sz="2400" dirty="0" smtClean="0">
                <a:solidFill>
                  <a:schemeClr val="bg1"/>
                </a:solidFill>
                <a:latin typeface="Poppins" charset="0"/>
                <a:ea typeface="Poppins" charset="0"/>
                <a:cs typeface="Poppins" charset="0"/>
              </a:rPr>
              <a:t>1. PARTIES EXTÉRIEURES :</a:t>
            </a:r>
            <a:endParaRPr lang="en-GB" sz="2400" dirty="0">
              <a:solidFill>
                <a:schemeClr val="bg1"/>
              </a:solidFill>
              <a:effectLst/>
              <a:latin typeface="Poppins" charset="0"/>
              <a:ea typeface="Poppins" charset="0"/>
              <a:cs typeface="Poppins" charset="0"/>
            </a:endParaRPr>
          </a:p>
        </p:txBody>
      </p:sp>
      <p:pic>
        <p:nvPicPr>
          <p:cNvPr id="24" name="Picture 23"/>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504934" y="3593368"/>
            <a:ext cx="3034681" cy="1883750"/>
          </a:xfrm>
          <a:prstGeom prst="rect">
            <a:avLst/>
          </a:prstGeom>
          <a:ln>
            <a:solidFill>
              <a:schemeClr val="tx1"/>
            </a:solidFill>
          </a:ln>
        </p:spPr>
      </p:pic>
      <p:pic>
        <p:nvPicPr>
          <p:cNvPr id="30" name="Picture 29"/>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805912" y="1379453"/>
            <a:ext cx="2879432" cy="1125337"/>
          </a:xfrm>
          <a:prstGeom prst="rect">
            <a:avLst/>
          </a:prstGeom>
          <a:ln>
            <a:solidFill>
              <a:schemeClr val="tx1"/>
            </a:solidFill>
          </a:ln>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120629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7" name="TextBox 6"/>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LOCATAIRE</a:t>
            </a:r>
            <a:endParaRPr lang="fr-FR" sz="3600" b="1" dirty="0">
              <a:latin typeface="SF UI Display Heavy" charset="0"/>
              <a:ea typeface="SF UI Display Heavy" charset="0"/>
              <a:cs typeface="SF UI Display Heavy" charset="0"/>
            </a:endParaRPr>
          </a:p>
        </p:txBody>
      </p:sp>
      <p:sp>
        <p:nvSpPr>
          <p:cNvPr id="12" name="Rectangle 11"/>
          <p:cNvSpPr/>
          <p:nvPr/>
        </p:nvSpPr>
        <p:spPr>
          <a:xfrm>
            <a:off x="805912" y="1148078"/>
            <a:ext cx="3632726" cy="461665"/>
          </a:xfrm>
          <a:prstGeom prst="rect">
            <a:avLst/>
          </a:prstGeom>
        </p:spPr>
        <p:txBody>
          <a:bodyPr wrap="none">
            <a:spAutoFit/>
          </a:bodyPr>
          <a:lstStyle/>
          <a:p>
            <a:pPr>
              <a:spcAft>
                <a:spcPts val="0"/>
              </a:spcAft>
            </a:pPr>
            <a:r>
              <a:rPr lang="fr-FR" sz="2400" dirty="0" smtClean="0">
                <a:latin typeface="Poppins" charset="0"/>
                <a:ea typeface="Poppins" charset="0"/>
                <a:cs typeface="Poppins" charset="0"/>
              </a:rPr>
              <a:t>2. PORTES ET FENÊTRES :</a:t>
            </a:r>
            <a:endParaRPr lang="en-GB" sz="2400" dirty="0">
              <a:effectLst/>
              <a:latin typeface="Poppins" charset="0"/>
              <a:ea typeface="Poppins" charset="0"/>
              <a:cs typeface="Poppins" charset="0"/>
            </a:endParaRPr>
          </a:p>
        </p:txBody>
      </p:sp>
      <p:grpSp>
        <p:nvGrpSpPr>
          <p:cNvPr id="22" name="Group 21"/>
          <p:cNvGrpSpPr/>
          <p:nvPr/>
        </p:nvGrpSpPr>
        <p:grpSpPr>
          <a:xfrm>
            <a:off x="310690" y="2094215"/>
            <a:ext cx="1952717" cy="3183716"/>
            <a:chOff x="-154005" y="2094215"/>
            <a:chExt cx="1952717" cy="3183716"/>
          </a:xfrm>
        </p:grpSpPr>
        <p:sp>
          <p:nvSpPr>
            <p:cNvPr id="19" name="Google Shape;5294;p77"/>
            <p:cNvSpPr/>
            <p:nvPr/>
          </p:nvSpPr>
          <p:spPr>
            <a:xfrm>
              <a:off x="-154005" y="2094215"/>
              <a:ext cx="1952717" cy="3183716"/>
            </a:xfrm>
            <a:custGeom>
              <a:avLst/>
              <a:gdLst/>
              <a:ahLst/>
              <a:cxnLst/>
              <a:rect l="l" t="t" r="r" b="b"/>
              <a:pathLst>
                <a:path w="2631" h="4289" extrusionOk="0">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295;p77"/>
            <p:cNvSpPr/>
            <p:nvPr/>
          </p:nvSpPr>
          <p:spPr>
            <a:xfrm>
              <a:off x="77567" y="3171285"/>
              <a:ext cx="594497" cy="1029576"/>
            </a:xfrm>
            <a:custGeom>
              <a:avLst/>
              <a:gdLst/>
              <a:ahLst/>
              <a:cxnLst/>
              <a:rect l="l" t="t" r="r" b="b"/>
              <a:pathLst>
                <a:path w="801" h="1387" extrusionOk="0">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5296;p77"/>
          <p:cNvSpPr/>
          <p:nvPr/>
        </p:nvSpPr>
        <p:spPr>
          <a:xfrm>
            <a:off x="1542906" y="2317635"/>
            <a:ext cx="10379319" cy="2741302"/>
          </a:xfrm>
          <a:custGeom>
            <a:avLst/>
            <a:gdLst/>
            <a:ahLst/>
            <a:cxnLst/>
            <a:rect l="l" t="t" r="r" b="b"/>
            <a:pathLst>
              <a:path w="13250" h="3499" extrusionOk="0">
                <a:moveTo>
                  <a:pt x="1" y="0"/>
                </a:moveTo>
                <a:lnTo>
                  <a:pt x="1495" y="1494"/>
                </a:lnTo>
                <a:cubicBezTo>
                  <a:pt x="1635" y="1635"/>
                  <a:pt x="1635" y="1866"/>
                  <a:pt x="1495" y="2007"/>
                </a:cubicBezTo>
                <a:lnTo>
                  <a:pt x="2" y="3499"/>
                </a:lnTo>
                <a:lnTo>
                  <a:pt x="11527" y="3499"/>
                </a:lnTo>
                <a:lnTo>
                  <a:pt x="13250" y="1750"/>
                </a:lnTo>
                <a:lnTo>
                  <a:pt x="11527"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Rectangle 12"/>
          <p:cNvSpPr/>
          <p:nvPr/>
        </p:nvSpPr>
        <p:spPr>
          <a:xfrm>
            <a:off x="2911029" y="2427194"/>
            <a:ext cx="7658479" cy="2554545"/>
          </a:xfrm>
          <a:prstGeom prst="rect">
            <a:avLst/>
          </a:prstGeom>
        </p:spPr>
        <p:txBody>
          <a:bodyPr wrap="square">
            <a:spAutoFit/>
          </a:bodyPr>
          <a:lstStyle/>
          <a:p>
            <a:pPr lvl="0" algn="just">
              <a:spcAft>
                <a:spcPts val="0"/>
              </a:spcAft>
              <a:tabLst>
                <a:tab pos="457200" algn="l"/>
              </a:tabLst>
            </a:pPr>
            <a:r>
              <a:rPr lang="fr-FR" sz="1600" b="1" dirty="0">
                <a:solidFill>
                  <a:schemeClr val="bg1"/>
                </a:solidFill>
                <a:latin typeface="Poppins SemiBold" charset="0"/>
                <a:ea typeface="Poppins SemiBold" charset="0"/>
                <a:cs typeface="Poppins SemiBold" charset="0"/>
              </a:rPr>
              <a:t>Mécanisme d'ouverture/ fermeture</a:t>
            </a:r>
            <a:endParaRPr lang="en-GB" sz="1600" b="1" dirty="0">
              <a:solidFill>
                <a:schemeClr val="bg1"/>
              </a:solidFill>
              <a:latin typeface="Poppins SemiBold" charset="0"/>
              <a:ea typeface="Poppins SemiBold" charset="0"/>
              <a:cs typeface="Poppins SemiBold" charset="0"/>
            </a:endParaRPr>
          </a:p>
          <a:p>
            <a:pPr algn="just">
              <a:spcAft>
                <a:spcPts val="0"/>
              </a:spcAft>
            </a:pPr>
            <a:r>
              <a:rPr lang="fr-FR" sz="1600" dirty="0">
                <a:solidFill>
                  <a:schemeClr val="bg1"/>
                </a:solidFill>
                <a:latin typeface="Poppins" charset="0"/>
                <a:ea typeface="Poppins" charset="0"/>
                <a:cs typeface="Poppins" charset="0"/>
              </a:rPr>
              <a:t>Le bon fonctionnement des portes et fenêtres doit être assuré par le locataire. À ce titre, il doit entretenir les petites parties mécaniques des portes et fenêtres et notamment réaliser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Graissage des gonds et des charnières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Menues réparations des boutons et poignées de portes, des gonds et des mécanismes de fermeture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des petites pièces des serrures (boulons, verrou)</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Graissage des petites pièces des serrures et verrous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des clefs égarées ou abîmées</a:t>
            </a:r>
            <a:endParaRPr lang="en-GB" sz="1600" dirty="0">
              <a:solidFill>
                <a:schemeClr val="bg1"/>
              </a:solidFill>
              <a:effectLst/>
              <a:latin typeface="Poppins" charset="0"/>
              <a:ea typeface="Poppins" charset="0"/>
              <a:cs typeface="Poppins" charset="0"/>
            </a:endParaRPr>
          </a:p>
        </p:txBody>
      </p:sp>
      <p:pic>
        <p:nvPicPr>
          <p:cNvPr id="17" name="Picture 16"/>
          <p:cNvPicPr>
            <a:picLocks noChangeAspect="1"/>
          </p:cNvPicPr>
          <p:nvPr/>
        </p:nvPicPr>
        <p:blipFill>
          <a:blip r:embed="rId2">
            <a:duotone>
              <a:prstClr val="black"/>
              <a:schemeClr val="tx2">
                <a:tint val="45000"/>
                <a:satMod val="400000"/>
              </a:schemeClr>
            </a:duotone>
          </a:blip>
          <a:stretch>
            <a:fillRect/>
          </a:stretch>
        </p:blipFill>
        <p:spPr>
          <a:xfrm rot="5400000">
            <a:off x="10737070" y="-249474"/>
            <a:ext cx="5257551" cy="4426327"/>
          </a:xfrm>
          <a:prstGeom prst="rect">
            <a:avLst/>
          </a:prstGeom>
        </p:spPr>
      </p:pic>
      <p:pic>
        <p:nvPicPr>
          <p:cNvPr id="18" name="Picture 17"/>
          <p:cNvPicPr>
            <a:picLocks noChangeAspect="1"/>
          </p:cNvPicPr>
          <p:nvPr/>
        </p:nvPicPr>
        <p:blipFill>
          <a:blip r:embed="rId2">
            <a:duotone>
              <a:prstClr val="black"/>
              <a:schemeClr val="tx2">
                <a:tint val="45000"/>
                <a:satMod val="400000"/>
              </a:schemeClr>
            </a:duotone>
          </a:blip>
          <a:stretch>
            <a:fillRect/>
          </a:stretch>
        </p:blipFill>
        <p:spPr>
          <a:xfrm rot="5400000">
            <a:off x="-1085870" y="6178015"/>
            <a:ext cx="5257551" cy="4426327"/>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517101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10690" y="2556745"/>
            <a:ext cx="1952717" cy="2310330"/>
            <a:chOff x="-154005" y="2094215"/>
            <a:chExt cx="1952717" cy="3183716"/>
          </a:xfrm>
        </p:grpSpPr>
        <p:sp>
          <p:nvSpPr>
            <p:cNvPr id="19" name="Google Shape;5294;p77"/>
            <p:cNvSpPr/>
            <p:nvPr/>
          </p:nvSpPr>
          <p:spPr>
            <a:xfrm>
              <a:off x="-154005" y="2094215"/>
              <a:ext cx="1952717" cy="3183716"/>
            </a:xfrm>
            <a:custGeom>
              <a:avLst/>
              <a:gdLst/>
              <a:ahLst/>
              <a:cxnLst/>
              <a:rect l="l" t="t" r="r" b="b"/>
              <a:pathLst>
                <a:path w="2631" h="4289" extrusionOk="0">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295;p77"/>
            <p:cNvSpPr/>
            <p:nvPr/>
          </p:nvSpPr>
          <p:spPr>
            <a:xfrm>
              <a:off x="77567" y="3171285"/>
              <a:ext cx="594497" cy="1029576"/>
            </a:xfrm>
            <a:custGeom>
              <a:avLst/>
              <a:gdLst/>
              <a:ahLst/>
              <a:cxnLst/>
              <a:rect l="l" t="t" r="r" b="b"/>
              <a:pathLst>
                <a:path w="801" h="1387" extrusionOk="0">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5296;p77"/>
          <p:cNvSpPr/>
          <p:nvPr/>
        </p:nvSpPr>
        <p:spPr>
          <a:xfrm>
            <a:off x="1542906" y="2658797"/>
            <a:ext cx="10379319" cy="1989283"/>
          </a:xfrm>
          <a:custGeom>
            <a:avLst/>
            <a:gdLst/>
            <a:ahLst/>
            <a:cxnLst/>
            <a:rect l="l" t="t" r="r" b="b"/>
            <a:pathLst>
              <a:path w="13250" h="3499" extrusionOk="0">
                <a:moveTo>
                  <a:pt x="1" y="0"/>
                </a:moveTo>
                <a:lnTo>
                  <a:pt x="1495" y="1494"/>
                </a:lnTo>
                <a:cubicBezTo>
                  <a:pt x="1635" y="1635"/>
                  <a:pt x="1635" y="1866"/>
                  <a:pt x="1495" y="2007"/>
                </a:cubicBezTo>
                <a:lnTo>
                  <a:pt x="2" y="3499"/>
                </a:lnTo>
                <a:lnTo>
                  <a:pt x="11527" y="3499"/>
                </a:lnTo>
                <a:lnTo>
                  <a:pt x="13250" y="1750"/>
                </a:lnTo>
                <a:lnTo>
                  <a:pt x="11527"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Rectangle 5"/>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7" name="TextBox 6"/>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LOCATAIRE</a:t>
            </a:r>
            <a:endParaRPr lang="fr-FR" sz="3600" b="1" dirty="0">
              <a:latin typeface="SF UI Display Heavy" charset="0"/>
              <a:ea typeface="SF UI Display Heavy" charset="0"/>
              <a:cs typeface="SF UI Display Heavy" charset="0"/>
            </a:endParaRPr>
          </a:p>
        </p:txBody>
      </p:sp>
      <p:sp>
        <p:nvSpPr>
          <p:cNvPr id="12" name="Rectangle 11"/>
          <p:cNvSpPr/>
          <p:nvPr/>
        </p:nvSpPr>
        <p:spPr>
          <a:xfrm>
            <a:off x="805912" y="1148078"/>
            <a:ext cx="3632726" cy="461665"/>
          </a:xfrm>
          <a:prstGeom prst="rect">
            <a:avLst/>
          </a:prstGeom>
        </p:spPr>
        <p:txBody>
          <a:bodyPr wrap="none">
            <a:spAutoFit/>
          </a:bodyPr>
          <a:lstStyle/>
          <a:p>
            <a:pPr>
              <a:spcAft>
                <a:spcPts val="0"/>
              </a:spcAft>
            </a:pPr>
            <a:r>
              <a:rPr lang="fr-FR" sz="2400" dirty="0" smtClean="0">
                <a:latin typeface="Poppins" charset="0"/>
                <a:ea typeface="Poppins" charset="0"/>
                <a:cs typeface="Poppins" charset="0"/>
              </a:rPr>
              <a:t>2. PORTES ET FENÊTRES :</a:t>
            </a:r>
            <a:endParaRPr lang="en-GB" sz="2400" dirty="0">
              <a:effectLst/>
              <a:latin typeface="Poppins" charset="0"/>
              <a:ea typeface="Poppins" charset="0"/>
              <a:cs typeface="Poppins" charset="0"/>
            </a:endParaRPr>
          </a:p>
        </p:txBody>
      </p:sp>
      <p:sp>
        <p:nvSpPr>
          <p:cNvPr id="3" name="Rectangle 2"/>
          <p:cNvSpPr/>
          <p:nvPr/>
        </p:nvSpPr>
        <p:spPr>
          <a:xfrm>
            <a:off x="2928078" y="2745497"/>
            <a:ext cx="7595273" cy="1815882"/>
          </a:xfrm>
          <a:prstGeom prst="rect">
            <a:avLst/>
          </a:prstGeom>
        </p:spPr>
        <p:txBody>
          <a:bodyPr wrap="square">
            <a:spAutoFit/>
          </a:bodyPr>
          <a:lstStyle/>
          <a:p>
            <a:pPr lvl="0" algn="just">
              <a:spcAft>
                <a:spcPts val="0"/>
              </a:spcAft>
              <a:tabLst>
                <a:tab pos="457200" algn="l"/>
              </a:tabLst>
            </a:pPr>
            <a:r>
              <a:rPr lang="fr-FR" sz="1600" b="1" dirty="0">
                <a:solidFill>
                  <a:schemeClr val="bg1"/>
                </a:solidFill>
                <a:latin typeface="Poppins SemiBold" charset="0"/>
                <a:ea typeface="Poppins SemiBold" charset="0"/>
                <a:cs typeface="Poppins SemiBold" charset="0"/>
              </a:rPr>
              <a:t>Stores et volets</a:t>
            </a:r>
            <a:endParaRPr lang="en-GB" sz="1600" b="1" dirty="0">
              <a:solidFill>
                <a:schemeClr val="bg1"/>
              </a:solidFill>
              <a:latin typeface="Poppins SemiBold" charset="0"/>
              <a:ea typeface="Poppins SemiBold" charset="0"/>
              <a:cs typeface="Poppins SemiBold" charset="0"/>
            </a:endParaRPr>
          </a:p>
          <a:p>
            <a:pPr algn="just">
              <a:spcAft>
                <a:spcPts val="0"/>
              </a:spcAft>
            </a:pPr>
            <a:r>
              <a:rPr lang="fr-FR" sz="1600" dirty="0">
                <a:solidFill>
                  <a:schemeClr val="bg1"/>
                </a:solidFill>
                <a:latin typeface="Poppins" charset="0"/>
                <a:ea typeface="Poppins" charset="0"/>
                <a:cs typeface="Poppins" charset="0"/>
              </a:rPr>
              <a:t>Les stores doivent être entretenus par le locataire qui doit assurer notamment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Graissage du mécanisme,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 cordes, poulies ou de quelques lames de stores.</a:t>
            </a:r>
            <a:endParaRPr lang="en-GB" sz="1600" dirty="0">
              <a:solidFill>
                <a:schemeClr val="bg1"/>
              </a:solidFill>
              <a:latin typeface="Poppins" charset="0"/>
              <a:ea typeface="Poppins" charset="0"/>
              <a:cs typeface="Poppins" charset="0"/>
            </a:endParaRPr>
          </a:p>
          <a:p>
            <a:pPr algn="just"/>
            <a:r>
              <a:rPr lang="fr-FR" sz="1600" dirty="0">
                <a:solidFill>
                  <a:schemeClr val="bg1"/>
                </a:solidFill>
                <a:latin typeface="Poppins" charset="0"/>
                <a:ea typeface="Poppins" charset="0"/>
                <a:cs typeface="Poppins" charset="0"/>
              </a:rPr>
              <a:t>Concernant les volets, le locataire est tenu de les réparer lorsque leur dégradation lui est imputable. À défaut, c'est au bailleur de le faire</a:t>
            </a:r>
            <a:r>
              <a:rPr lang="en-GB" sz="1600" dirty="0">
                <a:solidFill>
                  <a:schemeClr val="bg1"/>
                </a:solidFill>
                <a:latin typeface="Poppins" charset="0"/>
                <a:ea typeface="Poppins" charset="0"/>
                <a:cs typeface="Poppins" charset="0"/>
              </a:rPr>
              <a:t> </a:t>
            </a:r>
            <a:endParaRPr sz="1600" dirty="0">
              <a:solidFill>
                <a:schemeClr val="bg1"/>
              </a:solidFill>
              <a:latin typeface="Poppins" charset="0"/>
              <a:ea typeface="Poppins" charset="0"/>
              <a:cs typeface="Poppins" charset="0"/>
            </a:endParaRPr>
          </a:p>
        </p:txBody>
      </p:sp>
      <p:pic>
        <p:nvPicPr>
          <p:cNvPr id="16" name="Picture 15"/>
          <p:cNvPicPr>
            <a:picLocks noChangeAspect="1"/>
          </p:cNvPicPr>
          <p:nvPr/>
        </p:nvPicPr>
        <p:blipFill>
          <a:blip r:embed="rId2">
            <a:duotone>
              <a:prstClr val="black"/>
              <a:schemeClr val="tx2">
                <a:tint val="45000"/>
                <a:satMod val="400000"/>
              </a:schemeClr>
            </a:duotone>
          </a:blip>
          <a:stretch>
            <a:fillRect/>
          </a:stretch>
        </p:blipFill>
        <p:spPr>
          <a:xfrm rot="5400000">
            <a:off x="10737070" y="-249474"/>
            <a:ext cx="5257551" cy="4426327"/>
          </a:xfrm>
          <a:prstGeom prst="rect">
            <a:avLst/>
          </a:prstGeom>
        </p:spPr>
      </p:pic>
      <p:pic>
        <p:nvPicPr>
          <p:cNvPr id="17" name="Picture 16"/>
          <p:cNvPicPr>
            <a:picLocks noChangeAspect="1"/>
          </p:cNvPicPr>
          <p:nvPr/>
        </p:nvPicPr>
        <p:blipFill>
          <a:blip r:embed="rId2">
            <a:duotone>
              <a:prstClr val="black"/>
              <a:schemeClr val="tx2">
                <a:tint val="45000"/>
                <a:satMod val="400000"/>
              </a:schemeClr>
            </a:duotone>
          </a:blip>
          <a:stretch>
            <a:fillRect/>
          </a:stretch>
        </p:blipFill>
        <p:spPr>
          <a:xfrm rot="5400000">
            <a:off x="-1085870" y="6178015"/>
            <a:ext cx="5257551" cy="4426327"/>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300172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310690" y="1884353"/>
            <a:ext cx="1952717" cy="2310330"/>
            <a:chOff x="-154005" y="2094215"/>
            <a:chExt cx="1952717" cy="3183716"/>
          </a:xfrm>
        </p:grpSpPr>
        <p:sp>
          <p:nvSpPr>
            <p:cNvPr id="33" name="Google Shape;5294;p77"/>
            <p:cNvSpPr/>
            <p:nvPr/>
          </p:nvSpPr>
          <p:spPr>
            <a:xfrm>
              <a:off x="-154005" y="2094215"/>
              <a:ext cx="1952717" cy="3183716"/>
            </a:xfrm>
            <a:custGeom>
              <a:avLst/>
              <a:gdLst/>
              <a:ahLst/>
              <a:cxnLst/>
              <a:rect l="l" t="t" r="r" b="b"/>
              <a:pathLst>
                <a:path w="2631" h="4289" extrusionOk="0">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295;p77"/>
            <p:cNvSpPr/>
            <p:nvPr/>
          </p:nvSpPr>
          <p:spPr>
            <a:xfrm>
              <a:off x="77567" y="3171285"/>
              <a:ext cx="594497" cy="1029576"/>
            </a:xfrm>
            <a:custGeom>
              <a:avLst/>
              <a:gdLst/>
              <a:ahLst/>
              <a:cxnLst/>
              <a:rect l="l" t="t" r="r" b="b"/>
              <a:pathLst>
                <a:path w="801" h="1387" extrusionOk="0">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5296;p77"/>
          <p:cNvSpPr/>
          <p:nvPr/>
        </p:nvSpPr>
        <p:spPr>
          <a:xfrm>
            <a:off x="1542906" y="1986405"/>
            <a:ext cx="10379319" cy="1989283"/>
          </a:xfrm>
          <a:custGeom>
            <a:avLst/>
            <a:gdLst/>
            <a:ahLst/>
            <a:cxnLst/>
            <a:rect l="l" t="t" r="r" b="b"/>
            <a:pathLst>
              <a:path w="13250" h="3499" extrusionOk="0">
                <a:moveTo>
                  <a:pt x="1" y="0"/>
                </a:moveTo>
                <a:lnTo>
                  <a:pt x="1495" y="1494"/>
                </a:lnTo>
                <a:cubicBezTo>
                  <a:pt x="1635" y="1635"/>
                  <a:pt x="1635" y="1866"/>
                  <a:pt x="1495" y="2007"/>
                </a:cubicBezTo>
                <a:lnTo>
                  <a:pt x="2" y="3499"/>
                </a:lnTo>
                <a:lnTo>
                  <a:pt x="11527" y="3499"/>
                </a:lnTo>
                <a:lnTo>
                  <a:pt x="13250" y="1750"/>
                </a:lnTo>
                <a:lnTo>
                  <a:pt x="11527"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Rectangle 5"/>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7" name="TextBox 6"/>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LOCATAIRE</a:t>
            </a:r>
            <a:endParaRPr lang="fr-FR" sz="3600" b="1" dirty="0">
              <a:latin typeface="SF UI Display Heavy" charset="0"/>
              <a:ea typeface="SF UI Display Heavy" charset="0"/>
              <a:cs typeface="SF UI Display Heavy" charset="0"/>
            </a:endParaRPr>
          </a:p>
        </p:txBody>
      </p:sp>
      <p:sp>
        <p:nvSpPr>
          <p:cNvPr id="12" name="Rectangle 11"/>
          <p:cNvSpPr/>
          <p:nvPr/>
        </p:nvSpPr>
        <p:spPr>
          <a:xfrm>
            <a:off x="805912" y="1148078"/>
            <a:ext cx="3632726" cy="461665"/>
          </a:xfrm>
          <a:prstGeom prst="rect">
            <a:avLst/>
          </a:prstGeom>
        </p:spPr>
        <p:txBody>
          <a:bodyPr wrap="none">
            <a:spAutoFit/>
          </a:bodyPr>
          <a:lstStyle/>
          <a:p>
            <a:pPr>
              <a:spcAft>
                <a:spcPts val="0"/>
              </a:spcAft>
            </a:pPr>
            <a:r>
              <a:rPr lang="fr-FR" sz="2400" dirty="0" smtClean="0">
                <a:latin typeface="Poppins" charset="0"/>
                <a:ea typeface="Poppins" charset="0"/>
                <a:cs typeface="Poppins" charset="0"/>
              </a:rPr>
              <a:t>2. PORTES ET FENÊTRES :</a:t>
            </a:r>
            <a:endParaRPr lang="en-GB" sz="2400" dirty="0">
              <a:effectLst/>
              <a:latin typeface="Poppins" charset="0"/>
              <a:ea typeface="Poppins" charset="0"/>
              <a:cs typeface="Poppins" charset="0"/>
            </a:endParaRPr>
          </a:p>
        </p:txBody>
      </p:sp>
      <p:grpSp>
        <p:nvGrpSpPr>
          <p:cNvPr id="16" name="Group 15"/>
          <p:cNvGrpSpPr/>
          <p:nvPr/>
        </p:nvGrpSpPr>
        <p:grpSpPr>
          <a:xfrm>
            <a:off x="310690" y="3879587"/>
            <a:ext cx="1952717" cy="2310330"/>
            <a:chOff x="-154005" y="2094215"/>
            <a:chExt cx="1952717" cy="3183716"/>
          </a:xfrm>
        </p:grpSpPr>
        <p:sp>
          <p:nvSpPr>
            <p:cNvPr id="17" name="Google Shape;5294;p77"/>
            <p:cNvSpPr/>
            <p:nvPr/>
          </p:nvSpPr>
          <p:spPr>
            <a:xfrm>
              <a:off x="-154005" y="2094215"/>
              <a:ext cx="1952717" cy="3183716"/>
            </a:xfrm>
            <a:custGeom>
              <a:avLst/>
              <a:gdLst/>
              <a:ahLst/>
              <a:cxnLst/>
              <a:rect l="l" t="t" r="r" b="b"/>
              <a:pathLst>
                <a:path w="2631" h="4289" extrusionOk="0">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295;p77"/>
            <p:cNvSpPr/>
            <p:nvPr/>
          </p:nvSpPr>
          <p:spPr>
            <a:xfrm>
              <a:off x="77567" y="3171285"/>
              <a:ext cx="594497" cy="1029576"/>
            </a:xfrm>
            <a:custGeom>
              <a:avLst/>
              <a:gdLst/>
              <a:ahLst/>
              <a:cxnLst/>
              <a:rect l="l" t="t" r="r" b="b"/>
              <a:pathLst>
                <a:path w="801" h="1387" extrusionOk="0">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5296;p77"/>
          <p:cNvSpPr/>
          <p:nvPr/>
        </p:nvSpPr>
        <p:spPr>
          <a:xfrm>
            <a:off x="1542906" y="3981639"/>
            <a:ext cx="10379319" cy="1989283"/>
          </a:xfrm>
          <a:custGeom>
            <a:avLst/>
            <a:gdLst/>
            <a:ahLst/>
            <a:cxnLst/>
            <a:rect l="l" t="t" r="r" b="b"/>
            <a:pathLst>
              <a:path w="13250" h="3499" extrusionOk="0">
                <a:moveTo>
                  <a:pt x="1" y="0"/>
                </a:moveTo>
                <a:lnTo>
                  <a:pt x="1495" y="1494"/>
                </a:lnTo>
                <a:cubicBezTo>
                  <a:pt x="1635" y="1635"/>
                  <a:pt x="1635" y="1866"/>
                  <a:pt x="1495" y="2007"/>
                </a:cubicBezTo>
                <a:lnTo>
                  <a:pt x="2" y="3499"/>
                </a:lnTo>
                <a:lnTo>
                  <a:pt x="11527" y="3499"/>
                </a:lnTo>
                <a:lnTo>
                  <a:pt x="13250" y="1750"/>
                </a:lnTo>
                <a:lnTo>
                  <a:pt x="11527"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p:cNvSpPr/>
          <p:nvPr/>
        </p:nvSpPr>
        <p:spPr>
          <a:xfrm>
            <a:off x="2943069" y="2319327"/>
            <a:ext cx="7580282" cy="1323439"/>
          </a:xfrm>
          <a:prstGeom prst="rect">
            <a:avLst/>
          </a:prstGeom>
        </p:spPr>
        <p:txBody>
          <a:bodyPr wrap="square">
            <a:spAutoFit/>
          </a:bodyPr>
          <a:lstStyle/>
          <a:p>
            <a:pPr lvl="0" algn="just">
              <a:spcAft>
                <a:spcPts val="0"/>
              </a:spcAft>
              <a:tabLst>
                <a:tab pos="457200" algn="l"/>
              </a:tabLst>
            </a:pPr>
            <a:r>
              <a:rPr lang="fr-FR" sz="1600" b="1" dirty="0">
                <a:solidFill>
                  <a:schemeClr val="bg1"/>
                </a:solidFill>
                <a:latin typeface="Poppins" charset="0"/>
                <a:ea typeface="Poppins" charset="0"/>
                <a:cs typeface="Poppins" charset="0"/>
              </a:rPr>
              <a:t>Vitrages</a:t>
            </a:r>
            <a:endParaRPr lang="en-GB" sz="1600" b="1" dirty="0">
              <a:solidFill>
                <a:schemeClr val="bg1"/>
              </a:solidFill>
              <a:latin typeface="Poppins" charset="0"/>
              <a:ea typeface="Poppins" charset="0"/>
              <a:cs typeface="Poppins" charset="0"/>
            </a:endParaRPr>
          </a:p>
          <a:p>
            <a:pPr algn="just">
              <a:spcAft>
                <a:spcPts val="0"/>
              </a:spcAft>
            </a:pPr>
            <a:r>
              <a:rPr lang="fr-FR" sz="1600" dirty="0">
                <a:solidFill>
                  <a:schemeClr val="bg1"/>
                </a:solidFill>
                <a:latin typeface="Poppins" charset="0"/>
                <a:ea typeface="Poppins" charset="0"/>
                <a:cs typeface="Poppins" charset="0"/>
              </a:rPr>
              <a:t>L'entretien courant des vitres est à la charge du locataire. Il concerne notamment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Réfection des mastics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des vitres détériorées</a:t>
            </a:r>
            <a:endParaRPr lang="en-GB" sz="1600" dirty="0">
              <a:solidFill>
                <a:schemeClr val="bg1"/>
              </a:solidFill>
              <a:effectLst/>
              <a:latin typeface="Poppins" charset="0"/>
              <a:ea typeface="Poppins" charset="0"/>
              <a:cs typeface="Poppins" charset="0"/>
            </a:endParaRPr>
          </a:p>
        </p:txBody>
      </p:sp>
      <p:sp>
        <p:nvSpPr>
          <p:cNvPr id="4" name="Rectangle 3"/>
          <p:cNvSpPr/>
          <p:nvPr/>
        </p:nvSpPr>
        <p:spPr>
          <a:xfrm>
            <a:off x="2943068" y="4191450"/>
            <a:ext cx="7580283" cy="1569660"/>
          </a:xfrm>
          <a:prstGeom prst="rect">
            <a:avLst/>
          </a:prstGeom>
        </p:spPr>
        <p:txBody>
          <a:bodyPr wrap="square">
            <a:spAutoFit/>
          </a:bodyPr>
          <a:lstStyle/>
          <a:p>
            <a:pPr lvl="0" algn="just">
              <a:spcAft>
                <a:spcPts val="0"/>
              </a:spcAft>
              <a:tabLst>
                <a:tab pos="457200" algn="l"/>
              </a:tabLst>
            </a:pPr>
            <a:r>
              <a:rPr lang="fr-FR" sz="1600" b="1" dirty="0">
                <a:solidFill>
                  <a:schemeClr val="bg1"/>
                </a:solidFill>
                <a:latin typeface="Poppins SemiBold" charset="0"/>
                <a:ea typeface="Poppins SemiBold" charset="0"/>
                <a:cs typeface="Poppins SemiBold" charset="0"/>
              </a:rPr>
              <a:t>Grilles de portail</a:t>
            </a:r>
            <a:endParaRPr lang="en-GB" sz="1600" b="1" dirty="0">
              <a:solidFill>
                <a:schemeClr val="bg1"/>
              </a:solidFill>
              <a:latin typeface="Poppins SemiBold" charset="0"/>
              <a:ea typeface="Poppins SemiBold" charset="0"/>
              <a:cs typeface="Poppins SemiBold" charset="0"/>
            </a:endParaRPr>
          </a:p>
          <a:p>
            <a:pPr algn="just">
              <a:spcAft>
                <a:spcPts val="0"/>
              </a:spcAft>
            </a:pPr>
            <a:r>
              <a:rPr lang="fr-FR" sz="1600" dirty="0">
                <a:solidFill>
                  <a:schemeClr val="bg1"/>
                </a:solidFill>
                <a:latin typeface="Poppins" charset="0"/>
                <a:ea typeface="Poppins" charset="0"/>
                <a:cs typeface="Poppins" charset="0"/>
              </a:rPr>
              <a:t>Les grilles de portail sont également à entretenir par le locataire, notamment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Nettoyage,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Graissage,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 boulons ou du verrou</a:t>
            </a:r>
            <a:endParaRPr lang="en-GB" sz="1600" dirty="0">
              <a:solidFill>
                <a:schemeClr val="bg1"/>
              </a:solidFill>
              <a:effectLst/>
              <a:latin typeface="Poppins" charset="0"/>
              <a:ea typeface="Poppins" charset="0"/>
              <a:cs typeface="Poppins" charset="0"/>
            </a:endParaRPr>
          </a:p>
        </p:txBody>
      </p:sp>
      <p:pic>
        <p:nvPicPr>
          <p:cNvPr id="26" name="Picture 25"/>
          <p:cNvPicPr>
            <a:picLocks noChangeAspect="1"/>
          </p:cNvPicPr>
          <p:nvPr/>
        </p:nvPicPr>
        <p:blipFill>
          <a:blip r:embed="rId2">
            <a:duotone>
              <a:prstClr val="black"/>
              <a:schemeClr val="tx2">
                <a:tint val="45000"/>
                <a:satMod val="400000"/>
              </a:schemeClr>
            </a:duotone>
          </a:blip>
          <a:stretch>
            <a:fillRect/>
          </a:stretch>
        </p:blipFill>
        <p:spPr>
          <a:xfrm rot="5400000">
            <a:off x="10737070" y="-249474"/>
            <a:ext cx="5257551" cy="4426327"/>
          </a:xfrm>
          <a:prstGeom prst="rect">
            <a:avLst/>
          </a:prstGeom>
        </p:spPr>
      </p:pic>
      <p:pic>
        <p:nvPicPr>
          <p:cNvPr id="27" name="Picture 26"/>
          <p:cNvPicPr>
            <a:picLocks noChangeAspect="1"/>
          </p:cNvPicPr>
          <p:nvPr/>
        </p:nvPicPr>
        <p:blipFill>
          <a:blip r:embed="rId2">
            <a:duotone>
              <a:prstClr val="black"/>
              <a:schemeClr val="tx2">
                <a:tint val="45000"/>
                <a:satMod val="400000"/>
              </a:schemeClr>
            </a:duotone>
          </a:blip>
          <a:stretch>
            <a:fillRect/>
          </a:stretch>
        </p:blipFill>
        <p:spPr>
          <a:xfrm rot="5400000">
            <a:off x="-1085870" y="6178015"/>
            <a:ext cx="5257551" cy="4426327"/>
          </a:xfrm>
          <a:prstGeom prst="rect">
            <a:avLst/>
          </a:prstGeom>
        </p:spPr>
      </p:pic>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5918234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LOCATAIRE</a:t>
            </a:r>
            <a:endParaRPr lang="fr-FR" sz="3600" b="1" dirty="0">
              <a:latin typeface="SF UI Display Heavy" charset="0"/>
              <a:ea typeface="SF UI Display Heavy" charset="0"/>
              <a:cs typeface="SF UI Display Heavy" charset="0"/>
            </a:endParaRPr>
          </a:p>
        </p:txBody>
      </p:sp>
      <p:sp>
        <p:nvSpPr>
          <p:cNvPr id="5" name="Rectangle 4"/>
          <p:cNvSpPr/>
          <p:nvPr/>
        </p:nvSpPr>
        <p:spPr>
          <a:xfrm>
            <a:off x="8695506" y="1415685"/>
            <a:ext cx="2887377" cy="45909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496274" y="2911532"/>
            <a:ext cx="4107968" cy="34717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587948" y="2656165"/>
            <a:ext cx="3803393" cy="37270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08200" y="2795834"/>
            <a:ext cx="3833312" cy="3570208"/>
          </a:xfrm>
          <a:prstGeom prst="rect">
            <a:avLst/>
          </a:prstGeom>
        </p:spPr>
        <p:txBody>
          <a:bodyPr wrap="square">
            <a:spAutoFit/>
          </a:bodyPr>
          <a:lstStyle/>
          <a:p>
            <a:pPr lvl="0" algn="just">
              <a:spcAft>
                <a:spcPts val="0"/>
              </a:spcAft>
              <a:tabLst>
                <a:tab pos="457200" algn="l"/>
              </a:tabLst>
            </a:pPr>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Plafonds</a:t>
            </a:r>
            <a:r>
              <a:rPr lang="fr-FR" b="1" dirty="0">
                <a:latin typeface="Poppins SemiBold" charset="0"/>
                <a:ea typeface="Poppins SemiBold" charset="0"/>
                <a:cs typeface="Poppins SemiBold" charset="0"/>
              </a:rPr>
              <a:t>, murs, </a:t>
            </a:r>
            <a:r>
              <a:rPr lang="fr-FR" b="1" dirty="0" smtClean="0">
                <a:latin typeface="Poppins SemiBold" charset="0"/>
                <a:ea typeface="Poppins SemiBold" charset="0"/>
                <a:cs typeface="Poppins SemiBold" charset="0"/>
              </a:rPr>
              <a:t>cloisons</a:t>
            </a:r>
            <a:endParaRPr lang="en-GB" b="1" dirty="0">
              <a:latin typeface="Poppins SemiBold" charset="0"/>
              <a:ea typeface="Poppins SemiBold" charset="0"/>
              <a:cs typeface="Poppins SemiBold" charset="0"/>
            </a:endParaRPr>
          </a:p>
          <a:p>
            <a:pPr algn="just"/>
            <a:r>
              <a:rPr lang="fr-FR" sz="1600" dirty="0">
                <a:latin typeface="Poppins" charset="0"/>
                <a:ea typeface="Poppins" charset="0"/>
                <a:cs typeface="Poppins" charset="0"/>
              </a:rPr>
              <a:t>Le locataire assure le maintien en l'état de propreté des plafonds, murs et cloisons de son logement.</a:t>
            </a:r>
            <a:endParaRPr lang="en-GB" sz="1600" dirty="0">
              <a:latin typeface="Poppins" charset="0"/>
              <a:ea typeface="Poppins" charset="0"/>
              <a:cs typeface="Poppins" charset="0"/>
            </a:endParaRPr>
          </a:p>
          <a:p>
            <a:pPr algn="just"/>
            <a:r>
              <a:rPr lang="fr-FR" sz="1600" dirty="0">
                <a:latin typeface="Poppins" charset="0"/>
                <a:ea typeface="Poppins" charset="0"/>
                <a:cs typeface="Poppins" charset="0"/>
              </a:rPr>
              <a:t>Il doit par ailleurs assurer :</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Menus raccords de peintures et tapisseries</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Remise en place ou le remplacement des matériaux de revêtement (faïence, mosaïque, matière plastique...)</a:t>
            </a:r>
            <a:endParaRPr lang="en-GB" sz="1600" dirty="0">
              <a:latin typeface="Poppins" charset="0"/>
              <a:ea typeface="Poppins" charset="0"/>
              <a:cs typeface="Poppins" charset="0"/>
            </a:endParaRPr>
          </a:p>
          <a:p>
            <a:pPr marL="285750" indent="-285750" algn="just">
              <a:buFont typeface="Arial" charset="0"/>
              <a:buChar char="•"/>
            </a:pPr>
            <a:r>
              <a:rPr lang="fr-FR" sz="1600" dirty="0">
                <a:latin typeface="Poppins" charset="0"/>
                <a:ea typeface="Poppins" charset="0"/>
                <a:cs typeface="Poppins" charset="0"/>
              </a:rPr>
              <a:t>Rebouchage des trous éventuellement faits (pose de tableaux, miroirs..)</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9" name="Rectangle 8"/>
          <p:cNvSpPr/>
          <p:nvPr/>
        </p:nvSpPr>
        <p:spPr>
          <a:xfrm>
            <a:off x="4496274" y="3032080"/>
            <a:ext cx="4107968" cy="3323987"/>
          </a:xfrm>
          <a:prstGeom prst="rect">
            <a:avLst/>
          </a:prstGeom>
        </p:spPr>
        <p:txBody>
          <a:bodyPr wrap="square">
            <a:spAutoFit/>
          </a:bodyPr>
          <a:lstStyle/>
          <a:p>
            <a:pPr lvl="0" algn="just">
              <a:spcAft>
                <a:spcPts val="0"/>
              </a:spcAft>
              <a:tabLst>
                <a:tab pos="457200" algn="l"/>
              </a:tabLst>
            </a:pPr>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Revêtements </a:t>
            </a:r>
            <a:r>
              <a:rPr lang="fr-FR" b="1" dirty="0">
                <a:latin typeface="Poppins SemiBold" charset="0"/>
                <a:ea typeface="Poppins SemiBold" charset="0"/>
                <a:cs typeface="Poppins SemiBold" charset="0"/>
              </a:rPr>
              <a:t>de sol </a:t>
            </a:r>
            <a:endParaRPr lang="en-GB" b="1" dirty="0">
              <a:latin typeface="Poppins SemiBold" charset="0"/>
              <a:ea typeface="Poppins SemiBold" charset="0"/>
              <a:cs typeface="Poppins SemiBold" charset="0"/>
            </a:endParaRPr>
          </a:p>
          <a:p>
            <a:pPr algn="just"/>
            <a:r>
              <a:rPr lang="fr-FR" sz="1600" dirty="0">
                <a:latin typeface="Poppins" charset="0"/>
                <a:ea typeface="Poppins" charset="0"/>
                <a:cs typeface="Poppins" charset="0"/>
              </a:rPr>
              <a:t>Les revêtements de sol (parquets, moquettes, lino...) doivent être entretenus par le locataire, qui doit assurer notamment :</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Cirage du parquet</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Entretien courant de la vitrification du parquet</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Remplacement de quelques lames de parquet</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Pose de raccords de moquette ou tout autre revêtement (notamment en cas de taches et de trous)</a:t>
            </a:r>
            <a:endParaRPr lang="en-GB" sz="1600" dirty="0">
              <a:latin typeface="Poppins" charset="0"/>
              <a:ea typeface="Poppins" charset="0"/>
              <a:cs typeface="Poppins" charset="0"/>
            </a:endParaRPr>
          </a:p>
        </p:txBody>
      </p:sp>
      <p:sp>
        <p:nvSpPr>
          <p:cNvPr id="10" name="Rectangle 9"/>
          <p:cNvSpPr/>
          <p:nvPr/>
        </p:nvSpPr>
        <p:spPr>
          <a:xfrm>
            <a:off x="8693776" y="1459926"/>
            <a:ext cx="2889107" cy="4585871"/>
          </a:xfrm>
          <a:prstGeom prst="rect">
            <a:avLst/>
          </a:prstGeom>
        </p:spPr>
        <p:txBody>
          <a:bodyPr wrap="square">
            <a:spAutoFit/>
          </a:bodyPr>
          <a:lstStyle/>
          <a:p>
            <a:pPr lvl="0" algn="just"/>
            <a:r>
              <a:rPr lang="fr-FR" dirty="0" smtClean="0">
                <a:latin typeface="Poppins" charset="0"/>
                <a:ea typeface="Poppins" charset="0"/>
                <a:cs typeface="Poppins" charset="0"/>
              </a:rPr>
              <a:t>      </a:t>
            </a:r>
            <a:r>
              <a:rPr lang="fr-FR" b="1" dirty="0" smtClean="0">
                <a:latin typeface="Poppins SemiBold" charset="0"/>
                <a:ea typeface="Poppins SemiBold" charset="0"/>
                <a:cs typeface="Poppins SemiBold" charset="0"/>
              </a:rPr>
              <a:t>Placards et menuiseries</a:t>
            </a:r>
            <a:endParaRPr lang="en-GB" b="1" dirty="0">
              <a:latin typeface="Poppins SemiBold" charset="0"/>
              <a:ea typeface="Poppins SemiBold" charset="0"/>
              <a:cs typeface="Poppins SemiBold" charset="0"/>
            </a:endParaRPr>
          </a:p>
          <a:p>
            <a:pPr marL="285750" lvl="0" indent="-285750" algn="just">
              <a:buFont typeface="Arial" charset="0"/>
              <a:buChar char="•"/>
            </a:pPr>
            <a:r>
              <a:rPr lang="fr-FR" sz="1600" dirty="0" smtClean="0">
                <a:latin typeface="Poppins" charset="0"/>
                <a:ea typeface="Poppins" charset="0"/>
                <a:cs typeface="Poppins" charset="0"/>
              </a:rPr>
              <a:t>Le </a:t>
            </a:r>
            <a:r>
              <a:rPr lang="fr-FR" sz="1600" dirty="0">
                <a:latin typeface="Poppins" charset="0"/>
                <a:ea typeface="Poppins" charset="0"/>
                <a:cs typeface="Poppins" charset="0"/>
              </a:rPr>
              <a:t>remplacement des tablettes et tasseaux de placard, la réparation du dispositif de fermeture, sont à la charge du locataire.</a:t>
            </a:r>
            <a:endParaRPr lang="en-GB" sz="1600" dirty="0">
              <a:latin typeface="Poppins" charset="0"/>
              <a:ea typeface="Poppins" charset="0"/>
              <a:cs typeface="Poppins" charset="0"/>
            </a:endParaRPr>
          </a:p>
          <a:p>
            <a:pPr marL="285750" lvl="0" indent="-285750" algn="just">
              <a:buFont typeface="Arial" charset="0"/>
              <a:buChar char="•"/>
            </a:pPr>
            <a:r>
              <a:rPr lang="fr-FR" sz="1600" dirty="0">
                <a:latin typeface="Poppins" charset="0"/>
                <a:ea typeface="Poppins" charset="0"/>
                <a:cs typeface="Poppins" charset="0"/>
              </a:rPr>
              <a:t>Les menuiseries (plinthes, baguettes et moulures) doivent également être entretenues par le locataire, qui doit notamment assurer la fixation des raccords et le remplacement des pointes de menuiseries</a:t>
            </a:r>
            <a:r>
              <a:rPr lang="fr-FR" sz="1600" dirty="0" smtClean="0">
                <a:latin typeface="Poppins" charset="0"/>
                <a:ea typeface="Poppins" charset="0"/>
                <a:cs typeface="Poppins" charset="0"/>
              </a:rPr>
              <a:t>.</a:t>
            </a:r>
            <a:endParaRPr lang="en-GB" sz="1600" dirty="0">
              <a:latin typeface="Poppins" charset="0"/>
              <a:ea typeface="Poppins" charset="0"/>
              <a:cs typeface="Poppins" charset="0"/>
            </a:endParaRPr>
          </a:p>
        </p:txBody>
      </p:sp>
      <p:grpSp>
        <p:nvGrpSpPr>
          <p:cNvPr id="15" name="Google Shape;12134;p88"/>
          <p:cNvGrpSpPr/>
          <p:nvPr/>
        </p:nvGrpSpPr>
        <p:grpSpPr>
          <a:xfrm>
            <a:off x="4538464" y="2948681"/>
            <a:ext cx="332990" cy="374831"/>
            <a:chOff x="-20930075" y="4066100"/>
            <a:chExt cx="269400" cy="303250"/>
          </a:xfrm>
          <a:solidFill>
            <a:schemeClr val="tx1"/>
          </a:solidFill>
        </p:grpSpPr>
        <p:sp>
          <p:nvSpPr>
            <p:cNvPr id="16" name="Google Shape;12135;p88"/>
            <p:cNvSpPr/>
            <p:nvPr/>
          </p:nvSpPr>
          <p:spPr>
            <a:xfrm>
              <a:off x="-20865475" y="4066100"/>
              <a:ext cx="141775" cy="144150"/>
            </a:xfrm>
            <a:custGeom>
              <a:avLst/>
              <a:gdLst/>
              <a:ahLst/>
              <a:cxnLst/>
              <a:rect l="l" t="t" r="r" b="b"/>
              <a:pathLst>
                <a:path w="5671" h="5766" extrusionOk="0">
                  <a:moveTo>
                    <a:pt x="2836" y="2174"/>
                  </a:moveTo>
                  <a:cubicBezTo>
                    <a:pt x="3245" y="2174"/>
                    <a:pt x="3560" y="2489"/>
                    <a:pt x="3560" y="2867"/>
                  </a:cubicBezTo>
                  <a:cubicBezTo>
                    <a:pt x="3560" y="3277"/>
                    <a:pt x="3245" y="3592"/>
                    <a:pt x="2836" y="3592"/>
                  </a:cubicBezTo>
                  <a:cubicBezTo>
                    <a:pt x="2457" y="3592"/>
                    <a:pt x="2142" y="3277"/>
                    <a:pt x="2142" y="2867"/>
                  </a:cubicBezTo>
                  <a:cubicBezTo>
                    <a:pt x="2142" y="2489"/>
                    <a:pt x="2457" y="2174"/>
                    <a:pt x="2836" y="2174"/>
                  </a:cubicBezTo>
                  <a:close/>
                  <a:moveTo>
                    <a:pt x="2836" y="0"/>
                  </a:moveTo>
                  <a:cubicBezTo>
                    <a:pt x="2457" y="0"/>
                    <a:pt x="2111" y="252"/>
                    <a:pt x="1890" y="599"/>
                  </a:cubicBezTo>
                  <a:cubicBezTo>
                    <a:pt x="1791" y="563"/>
                    <a:pt x="1685" y="545"/>
                    <a:pt x="1577" y="545"/>
                  </a:cubicBezTo>
                  <a:cubicBezTo>
                    <a:pt x="1307" y="545"/>
                    <a:pt x="1031" y="657"/>
                    <a:pt x="851" y="882"/>
                  </a:cubicBezTo>
                  <a:cubicBezTo>
                    <a:pt x="630" y="1071"/>
                    <a:pt x="536" y="1355"/>
                    <a:pt x="536" y="1607"/>
                  </a:cubicBezTo>
                  <a:cubicBezTo>
                    <a:pt x="536" y="1733"/>
                    <a:pt x="536" y="1827"/>
                    <a:pt x="567" y="1922"/>
                  </a:cubicBezTo>
                  <a:cubicBezTo>
                    <a:pt x="189" y="2142"/>
                    <a:pt x="0" y="2489"/>
                    <a:pt x="0" y="2867"/>
                  </a:cubicBezTo>
                  <a:cubicBezTo>
                    <a:pt x="0" y="3308"/>
                    <a:pt x="189" y="3655"/>
                    <a:pt x="567" y="3812"/>
                  </a:cubicBezTo>
                  <a:cubicBezTo>
                    <a:pt x="536" y="3938"/>
                    <a:pt x="536" y="4033"/>
                    <a:pt x="536" y="4127"/>
                  </a:cubicBezTo>
                  <a:cubicBezTo>
                    <a:pt x="536" y="4411"/>
                    <a:pt x="630" y="4694"/>
                    <a:pt x="851" y="4883"/>
                  </a:cubicBezTo>
                  <a:cubicBezTo>
                    <a:pt x="1036" y="5092"/>
                    <a:pt x="1325" y="5216"/>
                    <a:pt x="1603" y="5216"/>
                  </a:cubicBezTo>
                  <a:cubicBezTo>
                    <a:pt x="1702" y="5216"/>
                    <a:pt x="1799" y="5200"/>
                    <a:pt x="1890" y="5167"/>
                  </a:cubicBezTo>
                  <a:cubicBezTo>
                    <a:pt x="2111" y="5513"/>
                    <a:pt x="2457" y="5766"/>
                    <a:pt x="2836" y="5766"/>
                  </a:cubicBezTo>
                  <a:cubicBezTo>
                    <a:pt x="3245" y="5766"/>
                    <a:pt x="3592" y="5513"/>
                    <a:pt x="3781" y="5167"/>
                  </a:cubicBezTo>
                  <a:cubicBezTo>
                    <a:pt x="3889" y="5203"/>
                    <a:pt x="3999" y="5221"/>
                    <a:pt x="4109" y="5221"/>
                  </a:cubicBezTo>
                  <a:cubicBezTo>
                    <a:pt x="4382" y="5221"/>
                    <a:pt x="4649" y="5108"/>
                    <a:pt x="4852" y="4883"/>
                  </a:cubicBezTo>
                  <a:cubicBezTo>
                    <a:pt x="5041" y="4694"/>
                    <a:pt x="5167" y="4411"/>
                    <a:pt x="5167" y="4127"/>
                  </a:cubicBezTo>
                  <a:cubicBezTo>
                    <a:pt x="5167" y="4033"/>
                    <a:pt x="5167" y="3938"/>
                    <a:pt x="5135" y="3812"/>
                  </a:cubicBezTo>
                  <a:cubicBezTo>
                    <a:pt x="5482" y="3623"/>
                    <a:pt x="5671" y="3277"/>
                    <a:pt x="5671" y="2867"/>
                  </a:cubicBezTo>
                  <a:cubicBezTo>
                    <a:pt x="5671" y="2489"/>
                    <a:pt x="5450" y="2142"/>
                    <a:pt x="5135" y="1922"/>
                  </a:cubicBezTo>
                  <a:cubicBezTo>
                    <a:pt x="5167" y="1827"/>
                    <a:pt x="5167" y="1733"/>
                    <a:pt x="5167" y="1607"/>
                  </a:cubicBezTo>
                  <a:cubicBezTo>
                    <a:pt x="5167" y="1355"/>
                    <a:pt x="5041" y="1071"/>
                    <a:pt x="4852" y="882"/>
                  </a:cubicBezTo>
                  <a:cubicBezTo>
                    <a:pt x="4643" y="673"/>
                    <a:pt x="4348" y="550"/>
                    <a:pt x="4069" y="550"/>
                  </a:cubicBezTo>
                  <a:cubicBezTo>
                    <a:pt x="3969" y="550"/>
                    <a:pt x="3872" y="566"/>
                    <a:pt x="3781" y="599"/>
                  </a:cubicBezTo>
                  <a:cubicBezTo>
                    <a:pt x="3592" y="252"/>
                    <a:pt x="3245" y="0"/>
                    <a:pt x="28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136;p88"/>
            <p:cNvSpPr/>
            <p:nvPr/>
          </p:nvSpPr>
          <p:spPr>
            <a:xfrm>
              <a:off x="-20930075" y="4191325"/>
              <a:ext cx="269400" cy="178025"/>
            </a:xfrm>
            <a:custGeom>
              <a:avLst/>
              <a:gdLst/>
              <a:ahLst/>
              <a:cxnLst/>
              <a:rect l="l" t="t" r="r" b="b"/>
              <a:pathLst>
                <a:path w="10776" h="7121" extrusionOk="0">
                  <a:moveTo>
                    <a:pt x="379" y="0"/>
                  </a:moveTo>
                  <a:cubicBezTo>
                    <a:pt x="253" y="0"/>
                    <a:pt x="190" y="32"/>
                    <a:pt x="95" y="95"/>
                  </a:cubicBezTo>
                  <a:cubicBezTo>
                    <a:pt x="32" y="189"/>
                    <a:pt x="1" y="252"/>
                    <a:pt x="1" y="378"/>
                  </a:cubicBezTo>
                  <a:cubicBezTo>
                    <a:pt x="1" y="473"/>
                    <a:pt x="190" y="2710"/>
                    <a:pt x="1103" y="3655"/>
                  </a:cubicBezTo>
                  <a:cubicBezTo>
                    <a:pt x="1513" y="4096"/>
                    <a:pt x="1922" y="4285"/>
                    <a:pt x="2364" y="4285"/>
                  </a:cubicBezTo>
                  <a:cubicBezTo>
                    <a:pt x="2679" y="4285"/>
                    <a:pt x="3025" y="4159"/>
                    <a:pt x="3340" y="3907"/>
                  </a:cubicBezTo>
                  <a:lnTo>
                    <a:pt x="4947" y="5514"/>
                  </a:lnTo>
                  <a:lnTo>
                    <a:pt x="4947" y="6427"/>
                  </a:lnTo>
                  <a:lnTo>
                    <a:pt x="2458" y="6427"/>
                  </a:lnTo>
                  <a:cubicBezTo>
                    <a:pt x="2269" y="6427"/>
                    <a:pt x="2112" y="6585"/>
                    <a:pt x="2112" y="6774"/>
                  </a:cubicBezTo>
                  <a:cubicBezTo>
                    <a:pt x="2112" y="6963"/>
                    <a:pt x="2269" y="7120"/>
                    <a:pt x="2458" y="7120"/>
                  </a:cubicBezTo>
                  <a:lnTo>
                    <a:pt x="8192" y="7120"/>
                  </a:lnTo>
                  <a:cubicBezTo>
                    <a:pt x="8381" y="7120"/>
                    <a:pt x="8539" y="6963"/>
                    <a:pt x="8539" y="6774"/>
                  </a:cubicBezTo>
                  <a:cubicBezTo>
                    <a:pt x="8539" y="6585"/>
                    <a:pt x="8381" y="6427"/>
                    <a:pt x="8192" y="6427"/>
                  </a:cubicBezTo>
                  <a:lnTo>
                    <a:pt x="5672" y="6427"/>
                  </a:lnTo>
                  <a:lnTo>
                    <a:pt x="5672" y="6207"/>
                  </a:lnTo>
                  <a:lnTo>
                    <a:pt x="7278" y="4600"/>
                  </a:lnTo>
                  <a:cubicBezTo>
                    <a:pt x="7751" y="4884"/>
                    <a:pt x="8066" y="5010"/>
                    <a:pt x="8413" y="5010"/>
                  </a:cubicBezTo>
                  <a:cubicBezTo>
                    <a:pt x="8854" y="5010"/>
                    <a:pt x="9232" y="4789"/>
                    <a:pt x="9673" y="4380"/>
                  </a:cubicBezTo>
                  <a:cubicBezTo>
                    <a:pt x="10586" y="3466"/>
                    <a:pt x="10775" y="1229"/>
                    <a:pt x="10775" y="1103"/>
                  </a:cubicBezTo>
                  <a:cubicBezTo>
                    <a:pt x="10775" y="977"/>
                    <a:pt x="10744" y="883"/>
                    <a:pt x="10649" y="820"/>
                  </a:cubicBezTo>
                  <a:cubicBezTo>
                    <a:pt x="10586" y="757"/>
                    <a:pt x="10492" y="693"/>
                    <a:pt x="10397" y="693"/>
                  </a:cubicBezTo>
                  <a:cubicBezTo>
                    <a:pt x="10303" y="693"/>
                    <a:pt x="8066" y="883"/>
                    <a:pt x="7121" y="1796"/>
                  </a:cubicBezTo>
                  <a:cubicBezTo>
                    <a:pt x="6365" y="2552"/>
                    <a:pt x="6302" y="3308"/>
                    <a:pt x="6869" y="4033"/>
                  </a:cubicBezTo>
                  <a:lnTo>
                    <a:pt x="5735" y="5167"/>
                  </a:lnTo>
                  <a:lnTo>
                    <a:pt x="5735" y="1324"/>
                  </a:lnTo>
                  <a:cubicBezTo>
                    <a:pt x="5609" y="1387"/>
                    <a:pt x="5514" y="1387"/>
                    <a:pt x="5388" y="1387"/>
                  </a:cubicBezTo>
                  <a:cubicBezTo>
                    <a:pt x="5262" y="1387"/>
                    <a:pt x="5136" y="1387"/>
                    <a:pt x="5041" y="1324"/>
                  </a:cubicBezTo>
                  <a:lnTo>
                    <a:pt x="5041" y="4443"/>
                  </a:lnTo>
                  <a:lnTo>
                    <a:pt x="3876" y="3340"/>
                  </a:lnTo>
                  <a:cubicBezTo>
                    <a:pt x="4474" y="2584"/>
                    <a:pt x="4411" y="1828"/>
                    <a:pt x="3655" y="1103"/>
                  </a:cubicBezTo>
                  <a:cubicBezTo>
                    <a:pt x="2742" y="189"/>
                    <a:pt x="505" y="0"/>
                    <a:pt x="3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Rectangle 22"/>
          <p:cNvSpPr/>
          <p:nvPr/>
        </p:nvSpPr>
        <p:spPr>
          <a:xfrm>
            <a:off x="3698001" y="1382359"/>
            <a:ext cx="4906241" cy="14134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4319530" y="1858264"/>
            <a:ext cx="3663182" cy="461665"/>
          </a:xfrm>
          <a:prstGeom prst="rect">
            <a:avLst/>
          </a:prstGeom>
        </p:spPr>
        <p:txBody>
          <a:bodyPr wrap="none">
            <a:spAutoFit/>
          </a:bodyPr>
          <a:lstStyle/>
          <a:p>
            <a:pPr>
              <a:spcAft>
                <a:spcPts val="0"/>
              </a:spcAft>
            </a:pPr>
            <a:r>
              <a:rPr lang="fr-FR" sz="2400" dirty="0" smtClean="0">
                <a:solidFill>
                  <a:schemeClr val="bg1"/>
                </a:solidFill>
                <a:latin typeface="Poppins" charset="0"/>
                <a:ea typeface="Poppins" charset="0"/>
                <a:cs typeface="Poppins" charset="0"/>
              </a:rPr>
              <a:t>3. PARTIES INTÉRIEURES :</a:t>
            </a:r>
            <a:endParaRPr lang="en-GB" sz="2400" dirty="0">
              <a:solidFill>
                <a:schemeClr val="bg1"/>
              </a:solidFill>
              <a:effectLst/>
              <a:latin typeface="Poppins" charset="0"/>
              <a:ea typeface="Poppins" charset="0"/>
              <a:cs typeface="Poppins" charset="0"/>
            </a:endParaRPr>
          </a:p>
        </p:txBody>
      </p:sp>
      <p:pic>
        <p:nvPicPr>
          <p:cNvPr id="30" name="Picture 29"/>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587948" y="1382358"/>
            <a:ext cx="2995796" cy="1125337"/>
          </a:xfrm>
          <a:prstGeom prst="rect">
            <a:avLst/>
          </a:prstGeom>
          <a:ln>
            <a:solidFill>
              <a:schemeClr val="tx1"/>
            </a:solidFill>
          </a:ln>
        </p:spPr>
      </p:pic>
      <p:sp>
        <p:nvSpPr>
          <p:cNvPr id="28" name="Google Shape;12369;p88"/>
          <p:cNvSpPr/>
          <p:nvPr/>
        </p:nvSpPr>
        <p:spPr>
          <a:xfrm>
            <a:off x="627250" y="2708922"/>
            <a:ext cx="342400" cy="341527"/>
          </a:xfrm>
          <a:custGeom>
            <a:avLst/>
            <a:gdLst/>
            <a:ahLst/>
            <a:cxnLst/>
            <a:rect l="l" t="t" r="r" b="b"/>
            <a:pathLst>
              <a:path w="12161" h="12130" extrusionOk="0">
                <a:moveTo>
                  <a:pt x="3245" y="0"/>
                </a:moveTo>
                <a:cubicBezTo>
                  <a:pt x="3245" y="0"/>
                  <a:pt x="2174" y="820"/>
                  <a:pt x="2174" y="1765"/>
                </a:cubicBezTo>
                <a:cubicBezTo>
                  <a:pt x="2174" y="2363"/>
                  <a:pt x="2552" y="2930"/>
                  <a:pt x="2867" y="3245"/>
                </a:cubicBezTo>
                <a:lnTo>
                  <a:pt x="2867" y="4254"/>
                </a:lnTo>
                <a:cubicBezTo>
                  <a:pt x="2867" y="3466"/>
                  <a:pt x="2237" y="2836"/>
                  <a:pt x="1449" y="2836"/>
                </a:cubicBezTo>
                <a:lnTo>
                  <a:pt x="756" y="2836"/>
                </a:lnTo>
                <a:lnTo>
                  <a:pt x="756" y="3560"/>
                </a:lnTo>
                <a:cubicBezTo>
                  <a:pt x="756" y="4348"/>
                  <a:pt x="1386" y="4978"/>
                  <a:pt x="2174" y="4978"/>
                </a:cubicBezTo>
                <a:lnTo>
                  <a:pt x="2867" y="4978"/>
                </a:lnTo>
                <a:lnTo>
                  <a:pt x="2867" y="6742"/>
                </a:lnTo>
                <a:cubicBezTo>
                  <a:pt x="2867" y="5955"/>
                  <a:pt x="2237" y="5325"/>
                  <a:pt x="1449" y="5325"/>
                </a:cubicBezTo>
                <a:lnTo>
                  <a:pt x="756" y="5325"/>
                </a:lnTo>
                <a:lnTo>
                  <a:pt x="756" y="6018"/>
                </a:lnTo>
                <a:cubicBezTo>
                  <a:pt x="756" y="6805"/>
                  <a:pt x="1386" y="7467"/>
                  <a:pt x="2174" y="7467"/>
                </a:cubicBezTo>
                <a:lnTo>
                  <a:pt x="2867" y="7467"/>
                </a:lnTo>
                <a:lnTo>
                  <a:pt x="2867" y="9263"/>
                </a:lnTo>
                <a:cubicBezTo>
                  <a:pt x="2867" y="8475"/>
                  <a:pt x="2237" y="7845"/>
                  <a:pt x="1449" y="7845"/>
                </a:cubicBezTo>
                <a:lnTo>
                  <a:pt x="756" y="7845"/>
                </a:lnTo>
                <a:lnTo>
                  <a:pt x="756" y="8570"/>
                </a:lnTo>
                <a:cubicBezTo>
                  <a:pt x="756" y="9357"/>
                  <a:pt x="1386" y="9987"/>
                  <a:pt x="2174" y="9987"/>
                </a:cubicBezTo>
                <a:lnTo>
                  <a:pt x="2867" y="9987"/>
                </a:lnTo>
                <a:lnTo>
                  <a:pt x="2867" y="11437"/>
                </a:lnTo>
                <a:lnTo>
                  <a:pt x="347" y="11437"/>
                </a:lnTo>
                <a:cubicBezTo>
                  <a:pt x="158" y="11437"/>
                  <a:pt x="0" y="11594"/>
                  <a:pt x="0" y="11783"/>
                </a:cubicBezTo>
                <a:cubicBezTo>
                  <a:pt x="0" y="11972"/>
                  <a:pt x="158" y="12130"/>
                  <a:pt x="347" y="12130"/>
                </a:cubicBezTo>
                <a:lnTo>
                  <a:pt x="11814" y="12130"/>
                </a:lnTo>
                <a:cubicBezTo>
                  <a:pt x="12004" y="12130"/>
                  <a:pt x="12161" y="11972"/>
                  <a:pt x="12161" y="11783"/>
                </a:cubicBezTo>
                <a:cubicBezTo>
                  <a:pt x="12161" y="11594"/>
                  <a:pt x="12004" y="11437"/>
                  <a:pt x="11814" y="11437"/>
                </a:cubicBezTo>
                <a:lnTo>
                  <a:pt x="9294" y="11437"/>
                </a:lnTo>
                <a:lnTo>
                  <a:pt x="9294" y="9987"/>
                </a:lnTo>
                <a:lnTo>
                  <a:pt x="10019" y="9987"/>
                </a:lnTo>
                <a:cubicBezTo>
                  <a:pt x="10806" y="9987"/>
                  <a:pt x="11436" y="9357"/>
                  <a:pt x="11436" y="8570"/>
                </a:cubicBezTo>
                <a:lnTo>
                  <a:pt x="11436" y="7845"/>
                </a:lnTo>
                <a:lnTo>
                  <a:pt x="10712" y="7845"/>
                </a:lnTo>
                <a:cubicBezTo>
                  <a:pt x="9924" y="7845"/>
                  <a:pt x="9294" y="8475"/>
                  <a:pt x="9294" y="9263"/>
                </a:cubicBezTo>
                <a:lnTo>
                  <a:pt x="9294" y="7467"/>
                </a:lnTo>
                <a:lnTo>
                  <a:pt x="10019" y="7467"/>
                </a:lnTo>
                <a:cubicBezTo>
                  <a:pt x="10806" y="7467"/>
                  <a:pt x="11436" y="6805"/>
                  <a:pt x="11436" y="6018"/>
                </a:cubicBezTo>
                <a:lnTo>
                  <a:pt x="11436" y="5325"/>
                </a:lnTo>
                <a:lnTo>
                  <a:pt x="10712" y="5325"/>
                </a:lnTo>
                <a:cubicBezTo>
                  <a:pt x="9924" y="5325"/>
                  <a:pt x="9294" y="5955"/>
                  <a:pt x="9294" y="6742"/>
                </a:cubicBezTo>
                <a:lnTo>
                  <a:pt x="9294" y="4978"/>
                </a:lnTo>
                <a:lnTo>
                  <a:pt x="10019" y="4978"/>
                </a:lnTo>
                <a:cubicBezTo>
                  <a:pt x="10806" y="4978"/>
                  <a:pt x="11436" y="4348"/>
                  <a:pt x="11436" y="3560"/>
                </a:cubicBezTo>
                <a:lnTo>
                  <a:pt x="11436" y="2836"/>
                </a:lnTo>
                <a:lnTo>
                  <a:pt x="10712" y="2836"/>
                </a:lnTo>
                <a:cubicBezTo>
                  <a:pt x="9924" y="2836"/>
                  <a:pt x="9294" y="3466"/>
                  <a:pt x="9294" y="4254"/>
                </a:cubicBezTo>
                <a:lnTo>
                  <a:pt x="9294" y="3245"/>
                </a:lnTo>
                <a:cubicBezTo>
                  <a:pt x="9609" y="2930"/>
                  <a:pt x="10019" y="2363"/>
                  <a:pt x="10019" y="1765"/>
                </a:cubicBezTo>
                <a:cubicBezTo>
                  <a:pt x="10019" y="788"/>
                  <a:pt x="8948" y="0"/>
                  <a:pt x="8948" y="0"/>
                </a:cubicBezTo>
                <a:cubicBezTo>
                  <a:pt x="8948" y="0"/>
                  <a:pt x="7876" y="820"/>
                  <a:pt x="7876" y="1765"/>
                </a:cubicBezTo>
                <a:cubicBezTo>
                  <a:pt x="7876" y="2363"/>
                  <a:pt x="8286" y="2930"/>
                  <a:pt x="8601" y="3245"/>
                </a:cubicBezTo>
                <a:lnTo>
                  <a:pt x="8601" y="4254"/>
                </a:lnTo>
                <a:cubicBezTo>
                  <a:pt x="8601" y="3466"/>
                  <a:pt x="7971" y="2836"/>
                  <a:pt x="7183" y="2836"/>
                </a:cubicBezTo>
                <a:lnTo>
                  <a:pt x="6459" y="2836"/>
                </a:lnTo>
                <a:lnTo>
                  <a:pt x="6459" y="3560"/>
                </a:lnTo>
                <a:cubicBezTo>
                  <a:pt x="6459" y="4348"/>
                  <a:pt x="7089" y="4978"/>
                  <a:pt x="7876" y="4978"/>
                </a:cubicBezTo>
                <a:lnTo>
                  <a:pt x="8601" y="4978"/>
                </a:lnTo>
                <a:lnTo>
                  <a:pt x="8601" y="6742"/>
                </a:lnTo>
                <a:cubicBezTo>
                  <a:pt x="8601" y="5955"/>
                  <a:pt x="7971" y="5325"/>
                  <a:pt x="7183" y="5325"/>
                </a:cubicBezTo>
                <a:lnTo>
                  <a:pt x="6459" y="5325"/>
                </a:lnTo>
                <a:lnTo>
                  <a:pt x="6459" y="6018"/>
                </a:lnTo>
                <a:cubicBezTo>
                  <a:pt x="6459" y="6805"/>
                  <a:pt x="7089" y="7467"/>
                  <a:pt x="7876" y="7467"/>
                </a:cubicBezTo>
                <a:lnTo>
                  <a:pt x="8601" y="7467"/>
                </a:lnTo>
                <a:lnTo>
                  <a:pt x="8601" y="9263"/>
                </a:lnTo>
                <a:cubicBezTo>
                  <a:pt x="8601" y="8475"/>
                  <a:pt x="7971" y="7845"/>
                  <a:pt x="7183" y="7845"/>
                </a:cubicBezTo>
                <a:lnTo>
                  <a:pt x="6459" y="7845"/>
                </a:lnTo>
                <a:lnTo>
                  <a:pt x="6459" y="8570"/>
                </a:lnTo>
                <a:cubicBezTo>
                  <a:pt x="6459" y="9357"/>
                  <a:pt x="7089" y="9987"/>
                  <a:pt x="7876" y="9987"/>
                </a:cubicBezTo>
                <a:lnTo>
                  <a:pt x="8601" y="9987"/>
                </a:lnTo>
                <a:lnTo>
                  <a:pt x="8601" y="11437"/>
                </a:lnTo>
                <a:lnTo>
                  <a:pt x="3592" y="11437"/>
                </a:lnTo>
                <a:lnTo>
                  <a:pt x="3592" y="9987"/>
                </a:lnTo>
                <a:lnTo>
                  <a:pt x="4285" y="9987"/>
                </a:lnTo>
                <a:cubicBezTo>
                  <a:pt x="5072" y="9987"/>
                  <a:pt x="5703" y="9357"/>
                  <a:pt x="5703" y="8570"/>
                </a:cubicBezTo>
                <a:lnTo>
                  <a:pt x="5703" y="7845"/>
                </a:lnTo>
                <a:lnTo>
                  <a:pt x="5009" y="7845"/>
                </a:lnTo>
                <a:cubicBezTo>
                  <a:pt x="4222" y="7845"/>
                  <a:pt x="3592" y="8475"/>
                  <a:pt x="3592" y="9263"/>
                </a:cubicBezTo>
                <a:lnTo>
                  <a:pt x="3592" y="7467"/>
                </a:lnTo>
                <a:lnTo>
                  <a:pt x="4285" y="7467"/>
                </a:lnTo>
                <a:cubicBezTo>
                  <a:pt x="5072" y="7467"/>
                  <a:pt x="5703" y="6805"/>
                  <a:pt x="5703" y="6018"/>
                </a:cubicBezTo>
                <a:lnTo>
                  <a:pt x="5703" y="5325"/>
                </a:lnTo>
                <a:lnTo>
                  <a:pt x="5009" y="5325"/>
                </a:lnTo>
                <a:cubicBezTo>
                  <a:pt x="4222" y="5325"/>
                  <a:pt x="3592" y="5955"/>
                  <a:pt x="3592" y="6742"/>
                </a:cubicBezTo>
                <a:lnTo>
                  <a:pt x="3592" y="4978"/>
                </a:lnTo>
                <a:lnTo>
                  <a:pt x="4285" y="4978"/>
                </a:lnTo>
                <a:cubicBezTo>
                  <a:pt x="5072" y="4978"/>
                  <a:pt x="5703" y="4348"/>
                  <a:pt x="5703" y="3560"/>
                </a:cubicBezTo>
                <a:lnTo>
                  <a:pt x="5703" y="2836"/>
                </a:lnTo>
                <a:lnTo>
                  <a:pt x="5009" y="2836"/>
                </a:lnTo>
                <a:cubicBezTo>
                  <a:pt x="4222" y="2836"/>
                  <a:pt x="3592" y="3466"/>
                  <a:pt x="3592" y="4254"/>
                </a:cubicBezTo>
                <a:lnTo>
                  <a:pt x="3592" y="3245"/>
                </a:lnTo>
                <a:cubicBezTo>
                  <a:pt x="3907" y="2930"/>
                  <a:pt x="4285" y="2363"/>
                  <a:pt x="4285" y="1765"/>
                </a:cubicBezTo>
                <a:cubicBezTo>
                  <a:pt x="4285" y="788"/>
                  <a:pt x="3245" y="0"/>
                  <a:pt x="3245"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972;p87"/>
          <p:cNvSpPr/>
          <p:nvPr/>
        </p:nvSpPr>
        <p:spPr>
          <a:xfrm>
            <a:off x="8717648" y="1444864"/>
            <a:ext cx="311375" cy="403272"/>
          </a:xfrm>
          <a:custGeom>
            <a:avLst/>
            <a:gdLst/>
            <a:ahLst/>
            <a:cxnLst/>
            <a:rect l="l" t="t" r="r" b="b"/>
            <a:pathLst>
              <a:path w="10871" h="14078" extrusionOk="0">
                <a:moveTo>
                  <a:pt x="8255" y="5009"/>
                </a:moveTo>
                <a:lnTo>
                  <a:pt x="8255" y="6648"/>
                </a:lnTo>
                <a:lnTo>
                  <a:pt x="2490" y="6648"/>
                </a:lnTo>
                <a:lnTo>
                  <a:pt x="2490" y="5009"/>
                </a:lnTo>
                <a:close/>
                <a:moveTo>
                  <a:pt x="9106" y="5230"/>
                </a:moveTo>
                <a:lnTo>
                  <a:pt x="9925" y="5639"/>
                </a:lnTo>
                <a:lnTo>
                  <a:pt x="9925" y="6679"/>
                </a:lnTo>
                <a:cubicBezTo>
                  <a:pt x="9799" y="6648"/>
                  <a:pt x="9641" y="6616"/>
                  <a:pt x="9484" y="6616"/>
                </a:cubicBezTo>
                <a:lnTo>
                  <a:pt x="9043" y="6616"/>
                </a:lnTo>
                <a:lnTo>
                  <a:pt x="9043" y="5230"/>
                </a:lnTo>
                <a:close/>
                <a:moveTo>
                  <a:pt x="1608" y="5261"/>
                </a:moveTo>
                <a:lnTo>
                  <a:pt x="1608" y="6648"/>
                </a:lnTo>
                <a:lnTo>
                  <a:pt x="1230" y="6648"/>
                </a:lnTo>
                <a:cubicBezTo>
                  <a:pt x="1072" y="6648"/>
                  <a:pt x="946" y="6679"/>
                  <a:pt x="789" y="6711"/>
                </a:cubicBezTo>
                <a:lnTo>
                  <a:pt x="789" y="5671"/>
                </a:lnTo>
                <a:lnTo>
                  <a:pt x="1608" y="5261"/>
                </a:lnTo>
                <a:close/>
                <a:moveTo>
                  <a:pt x="7405" y="9136"/>
                </a:moveTo>
                <a:lnTo>
                  <a:pt x="5357" y="10649"/>
                </a:lnTo>
                <a:lnTo>
                  <a:pt x="3277" y="9136"/>
                </a:lnTo>
                <a:close/>
                <a:moveTo>
                  <a:pt x="2049" y="0"/>
                </a:moveTo>
                <a:cubicBezTo>
                  <a:pt x="1828" y="0"/>
                  <a:pt x="1671" y="189"/>
                  <a:pt x="1671" y="378"/>
                </a:cubicBezTo>
                <a:lnTo>
                  <a:pt x="1671" y="4285"/>
                </a:lnTo>
                <a:lnTo>
                  <a:pt x="253" y="5009"/>
                </a:lnTo>
                <a:cubicBezTo>
                  <a:pt x="127" y="5041"/>
                  <a:pt x="1" y="5198"/>
                  <a:pt x="1" y="5356"/>
                </a:cubicBezTo>
                <a:lnTo>
                  <a:pt x="1" y="7845"/>
                </a:lnTo>
                <a:cubicBezTo>
                  <a:pt x="1" y="8506"/>
                  <a:pt x="568" y="9042"/>
                  <a:pt x="1261" y="9042"/>
                </a:cubicBezTo>
                <a:lnTo>
                  <a:pt x="1986" y="9042"/>
                </a:lnTo>
                <a:lnTo>
                  <a:pt x="4727" y="11153"/>
                </a:lnTo>
                <a:lnTo>
                  <a:pt x="1860" y="13295"/>
                </a:lnTo>
                <a:cubicBezTo>
                  <a:pt x="1671" y="13421"/>
                  <a:pt x="1608" y="13705"/>
                  <a:pt x="1765" y="13894"/>
                </a:cubicBezTo>
                <a:cubicBezTo>
                  <a:pt x="1842" y="14009"/>
                  <a:pt x="1978" y="14077"/>
                  <a:pt x="2115" y="14077"/>
                </a:cubicBezTo>
                <a:cubicBezTo>
                  <a:pt x="2202" y="14077"/>
                  <a:pt x="2290" y="14050"/>
                  <a:pt x="2364" y="13988"/>
                </a:cubicBezTo>
                <a:lnTo>
                  <a:pt x="5451" y="11657"/>
                </a:lnTo>
                <a:lnTo>
                  <a:pt x="8507" y="13988"/>
                </a:lnTo>
                <a:cubicBezTo>
                  <a:pt x="8586" y="14027"/>
                  <a:pt x="8675" y="14050"/>
                  <a:pt x="8763" y="14050"/>
                </a:cubicBezTo>
                <a:cubicBezTo>
                  <a:pt x="8889" y="14050"/>
                  <a:pt x="9014" y="14004"/>
                  <a:pt x="9106" y="13894"/>
                </a:cubicBezTo>
                <a:cubicBezTo>
                  <a:pt x="9232" y="13705"/>
                  <a:pt x="9232" y="13453"/>
                  <a:pt x="9011" y="13295"/>
                </a:cubicBezTo>
                <a:lnTo>
                  <a:pt x="6144" y="11153"/>
                </a:lnTo>
                <a:lnTo>
                  <a:pt x="8917" y="9042"/>
                </a:lnTo>
                <a:lnTo>
                  <a:pt x="9610" y="9042"/>
                </a:lnTo>
                <a:cubicBezTo>
                  <a:pt x="10271" y="9042"/>
                  <a:pt x="10870" y="8506"/>
                  <a:pt x="10870" y="7845"/>
                </a:cubicBezTo>
                <a:lnTo>
                  <a:pt x="10870" y="5387"/>
                </a:lnTo>
                <a:cubicBezTo>
                  <a:pt x="10870" y="5230"/>
                  <a:pt x="10744" y="5072"/>
                  <a:pt x="10650" y="5041"/>
                </a:cubicBezTo>
                <a:lnTo>
                  <a:pt x="9232" y="4316"/>
                </a:lnTo>
                <a:lnTo>
                  <a:pt x="9232" y="441"/>
                </a:lnTo>
                <a:cubicBezTo>
                  <a:pt x="9232" y="189"/>
                  <a:pt x="9011" y="32"/>
                  <a:pt x="8822" y="32"/>
                </a:cubicBezTo>
                <a:cubicBezTo>
                  <a:pt x="8602" y="32"/>
                  <a:pt x="8381" y="221"/>
                  <a:pt x="8381" y="441"/>
                </a:cubicBezTo>
                <a:lnTo>
                  <a:pt x="8381" y="851"/>
                </a:lnTo>
                <a:lnTo>
                  <a:pt x="2616" y="851"/>
                </a:lnTo>
                <a:lnTo>
                  <a:pt x="2616" y="378"/>
                </a:lnTo>
                <a:lnTo>
                  <a:pt x="2490" y="378"/>
                </a:lnTo>
                <a:cubicBezTo>
                  <a:pt x="2490" y="158"/>
                  <a:pt x="2269" y="0"/>
                  <a:pt x="2049"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4649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TRAVAUX À LA CHARGE DU LOCATAIRE</a:t>
            </a:r>
            <a:endParaRPr lang="fr-FR" sz="3600" b="1" dirty="0">
              <a:solidFill>
                <a:schemeClr val="bg1"/>
              </a:solidFill>
              <a:latin typeface="SF UI Display Heavy" charset="0"/>
              <a:ea typeface="SF UI Display Heavy" charset="0"/>
              <a:cs typeface="SF UI Display Heavy" charset="0"/>
            </a:endParaRPr>
          </a:p>
        </p:txBody>
      </p:sp>
      <p:sp>
        <p:nvSpPr>
          <p:cNvPr id="6" name="Rectangle 5"/>
          <p:cNvSpPr/>
          <p:nvPr/>
        </p:nvSpPr>
        <p:spPr>
          <a:xfrm>
            <a:off x="805912" y="1238832"/>
            <a:ext cx="2173993" cy="461665"/>
          </a:xfrm>
          <a:prstGeom prst="rect">
            <a:avLst/>
          </a:prstGeom>
        </p:spPr>
        <p:txBody>
          <a:bodyPr wrap="none">
            <a:spAutoFit/>
          </a:bodyPr>
          <a:lstStyle/>
          <a:p>
            <a:pPr>
              <a:spcAft>
                <a:spcPts val="0"/>
              </a:spcAft>
            </a:pPr>
            <a:r>
              <a:rPr lang="fr-FR" sz="2400" dirty="0">
                <a:solidFill>
                  <a:schemeClr val="bg1"/>
                </a:solidFill>
                <a:latin typeface="Poppins" charset="0"/>
                <a:ea typeface="Poppins" charset="0"/>
                <a:cs typeface="Poppins" charset="0"/>
              </a:rPr>
              <a:t>4</a:t>
            </a:r>
            <a:r>
              <a:rPr lang="fr-FR" sz="2400" dirty="0" smtClean="0">
                <a:solidFill>
                  <a:schemeClr val="bg1"/>
                </a:solidFill>
                <a:latin typeface="Poppins" charset="0"/>
                <a:ea typeface="Poppins" charset="0"/>
                <a:cs typeface="Poppins" charset="0"/>
              </a:rPr>
              <a:t>. PLOMBERIE:</a:t>
            </a:r>
            <a:endParaRPr lang="en-GB" sz="2400" dirty="0">
              <a:solidFill>
                <a:schemeClr val="bg1"/>
              </a:solidFill>
              <a:effectLst/>
              <a:latin typeface="Poppins" charset="0"/>
              <a:ea typeface="Poppins" charset="0"/>
              <a:cs typeface="Poppins" charset="0"/>
            </a:endParaRPr>
          </a:p>
        </p:txBody>
      </p:sp>
      <p:sp>
        <p:nvSpPr>
          <p:cNvPr id="7" name="Rounded Rectangle 6"/>
          <p:cNvSpPr/>
          <p:nvPr/>
        </p:nvSpPr>
        <p:spPr>
          <a:xfrm>
            <a:off x="788396" y="1917390"/>
            <a:ext cx="2757948" cy="41207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ounded Rectangle 7"/>
          <p:cNvSpPr/>
          <p:nvPr/>
        </p:nvSpPr>
        <p:spPr>
          <a:xfrm>
            <a:off x="4717027" y="1917390"/>
            <a:ext cx="2757948" cy="412079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8645657" y="1917391"/>
            <a:ext cx="2757948" cy="41207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823901" y="2471134"/>
            <a:ext cx="2706162" cy="2092881"/>
          </a:xfrm>
          <a:prstGeom prst="rect">
            <a:avLst/>
          </a:prstGeom>
        </p:spPr>
        <p:txBody>
          <a:bodyPr wrap="square">
            <a:spAutoFit/>
          </a:bodyPr>
          <a:lstStyle/>
          <a:p>
            <a:pPr lvl="0" algn="ctr">
              <a:spcAft>
                <a:spcPts val="0"/>
              </a:spcAft>
              <a:tabLst>
                <a:tab pos="457200" algn="l"/>
              </a:tabLst>
            </a:pPr>
            <a:r>
              <a:rPr lang="fr-FR" b="1" dirty="0" smtClean="0">
                <a:solidFill>
                  <a:schemeClr val="bg1"/>
                </a:solidFill>
                <a:latin typeface="Poppins" charset="0"/>
                <a:ea typeface="Poppins" charset="0"/>
                <a:cs typeface="Poppins" charset="0"/>
              </a:rPr>
              <a:t>Canalisations </a:t>
            </a:r>
            <a:r>
              <a:rPr lang="fr-FR" b="1" dirty="0">
                <a:solidFill>
                  <a:schemeClr val="bg1"/>
                </a:solidFill>
                <a:latin typeface="Poppins" charset="0"/>
                <a:ea typeface="Poppins" charset="0"/>
                <a:cs typeface="Poppins" charset="0"/>
              </a:rPr>
              <a:t>d'eau</a:t>
            </a:r>
            <a:endParaRPr lang="en-GB" b="1" dirty="0">
              <a:solidFill>
                <a:schemeClr val="bg1"/>
              </a:solidFill>
              <a:latin typeface="Poppins" charset="0"/>
              <a:ea typeface="Poppins" charset="0"/>
              <a:cs typeface="Poppins" charset="0"/>
            </a:endParaRPr>
          </a:p>
          <a:p>
            <a:pPr algn="ctr">
              <a:spcAft>
                <a:spcPts val="0"/>
              </a:spcAft>
            </a:pPr>
            <a:endParaRPr lang="fr-FR" sz="1600" dirty="0" smtClean="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Le </a:t>
            </a:r>
            <a:r>
              <a:rPr lang="fr-FR" sz="1600" dirty="0">
                <a:solidFill>
                  <a:schemeClr val="bg1"/>
                </a:solidFill>
                <a:latin typeface="Poppins" charset="0"/>
                <a:ea typeface="Poppins" charset="0"/>
                <a:cs typeface="Poppins" charset="0"/>
              </a:rPr>
              <a:t>locataire doit en </a:t>
            </a:r>
            <a:r>
              <a:rPr lang="fr-FR" sz="1600" dirty="0" smtClean="0">
                <a:solidFill>
                  <a:schemeClr val="bg1"/>
                </a:solidFill>
                <a:latin typeface="Poppins" charset="0"/>
                <a:ea typeface="Poppins" charset="0"/>
                <a:cs typeface="Poppins" charset="0"/>
              </a:rPr>
              <a:t>assurer:</a:t>
            </a:r>
            <a:endParaRPr lang="en-GB" sz="1600" dirty="0">
              <a:solidFill>
                <a:schemeClr val="bg1"/>
              </a:solidFill>
              <a:latin typeface="Poppins" charset="0"/>
              <a:ea typeface="Poppins" charset="0"/>
              <a:cs typeface="Poppins" charset="0"/>
            </a:endParaRPr>
          </a:p>
          <a:p>
            <a:pPr algn="ctr">
              <a:spcAft>
                <a:spcPts val="0"/>
              </a:spcAft>
            </a:pPr>
            <a:r>
              <a:rPr lang="fr-FR" sz="1600" dirty="0">
                <a:solidFill>
                  <a:schemeClr val="bg1"/>
                </a:solidFill>
                <a:latin typeface="Poppins" charset="0"/>
                <a:ea typeface="Poppins" charset="0"/>
                <a:cs typeface="Poppins" charset="0"/>
              </a:rPr>
              <a:t>L</a:t>
            </a:r>
            <a:r>
              <a:rPr lang="fr-FR" sz="1600" dirty="0" smtClean="0">
                <a:solidFill>
                  <a:schemeClr val="bg1"/>
                </a:solidFill>
                <a:latin typeface="Poppins" charset="0"/>
                <a:ea typeface="Poppins" charset="0"/>
                <a:cs typeface="Poppins" charset="0"/>
              </a:rPr>
              <a:t>e dégorgement</a:t>
            </a:r>
          </a:p>
          <a:p>
            <a:pPr algn="ctr">
              <a:spcAft>
                <a:spcPts val="0"/>
              </a:spcAft>
            </a:pPr>
            <a:endParaRPr lang="en-GB" sz="1600" dirty="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Le </a:t>
            </a:r>
            <a:r>
              <a:rPr lang="fr-FR" sz="1600" dirty="0">
                <a:solidFill>
                  <a:schemeClr val="bg1"/>
                </a:solidFill>
                <a:latin typeface="Poppins" charset="0"/>
                <a:ea typeface="Poppins" charset="0"/>
                <a:cs typeface="Poppins" charset="0"/>
              </a:rPr>
              <a:t>remplacement de joints et colliers</a:t>
            </a:r>
            <a:endParaRPr lang="en-GB" sz="1600" dirty="0">
              <a:solidFill>
                <a:schemeClr val="bg1"/>
              </a:solidFill>
              <a:effectLst/>
              <a:latin typeface="Poppins" charset="0"/>
              <a:ea typeface="Poppins" charset="0"/>
              <a:cs typeface="Poppins" charset="0"/>
            </a:endParaRPr>
          </a:p>
        </p:txBody>
      </p:sp>
      <p:sp>
        <p:nvSpPr>
          <p:cNvPr id="11" name="Rectangle 10"/>
          <p:cNvSpPr/>
          <p:nvPr/>
        </p:nvSpPr>
        <p:spPr>
          <a:xfrm>
            <a:off x="4740008" y="2467972"/>
            <a:ext cx="2734967" cy="3570208"/>
          </a:xfrm>
          <a:prstGeom prst="rect">
            <a:avLst/>
          </a:prstGeom>
        </p:spPr>
        <p:txBody>
          <a:bodyPr wrap="square">
            <a:spAutoFit/>
          </a:bodyPr>
          <a:lstStyle/>
          <a:p>
            <a:pPr lvl="0" algn="ctr">
              <a:spcAft>
                <a:spcPts val="0"/>
              </a:spcAft>
              <a:tabLst>
                <a:tab pos="457200" algn="l"/>
              </a:tabLst>
            </a:pPr>
            <a:r>
              <a:rPr lang="fr-FR" b="1" dirty="0" smtClean="0">
                <a:solidFill>
                  <a:schemeClr val="bg1"/>
                </a:solidFill>
                <a:latin typeface="Poppins" charset="0"/>
                <a:ea typeface="Poppins" charset="0"/>
                <a:cs typeface="Poppins" charset="0"/>
              </a:rPr>
              <a:t>Canalisations </a:t>
            </a:r>
            <a:r>
              <a:rPr lang="fr-FR" b="1" dirty="0">
                <a:solidFill>
                  <a:schemeClr val="bg1"/>
                </a:solidFill>
                <a:latin typeface="Poppins" charset="0"/>
                <a:ea typeface="Poppins" charset="0"/>
                <a:cs typeface="Poppins" charset="0"/>
              </a:rPr>
              <a:t>de gaz</a:t>
            </a:r>
            <a:endParaRPr lang="en-GB" b="1" dirty="0">
              <a:solidFill>
                <a:schemeClr val="bg1"/>
              </a:solidFill>
              <a:latin typeface="Poppins" charset="0"/>
              <a:ea typeface="Poppins" charset="0"/>
              <a:cs typeface="Poppins" charset="0"/>
            </a:endParaRPr>
          </a:p>
          <a:p>
            <a:pPr algn="ctr">
              <a:spcAft>
                <a:spcPts val="0"/>
              </a:spcAft>
            </a:pPr>
            <a:endParaRPr lang="fr-FR" sz="1600" dirty="0" smtClean="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Le </a:t>
            </a:r>
            <a:r>
              <a:rPr lang="fr-FR" sz="1600" dirty="0">
                <a:solidFill>
                  <a:schemeClr val="bg1"/>
                </a:solidFill>
                <a:latin typeface="Poppins" charset="0"/>
                <a:ea typeface="Poppins" charset="0"/>
                <a:cs typeface="Poppins" charset="0"/>
              </a:rPr>
              <a:t>locataire est tenu d'entretenir les canalisations de gaz, notamment </a:t>
            </a:r>
            <a:r>
              <a:rPr lang="fr-FR" sz="1600" dirty="0" smtClean="0">
                <a:solidFill>
                  <a:schemeClr val="bg1"/>
                </a:solidFill>
                <a:latin typeface="Poppins" charset="0"/>
                <a:ea typeface="Poppins" charset="0"/>
                <a:cs typeface="Poppins" charset="0"/>
              </a:rPr>
              <a:t>:</a:t>
            </a:r>
            <a:endParaRPr lang="en-GB" sz="1600" dirty="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Entretien </a:t>
            </a:r>
            <a:r>
              <a:rPr lang="fr-FR" sz="1600" dirty="0">
                <a:solidFill>
                  <a:schemeClr val="bg1"/>
                </a:solidFill>
                <a:latin typeface="Poppins" charset="0"/>
                <a:ea typeface="Poppins" charset="0"/>
                <a:cs typeface="Poppins" charset="0"/>
              </a:rPr>
              <a:t>courant des robinets, siphons et ouvertures </a:t>
            </a:r>
            <a:r>
              <a:rPr lang="fr-FR" sz="1600" dirty="0" smtClean="0">
                <a:solidFill>
                  <a:schemeClr val="bg1"/>
                </a:solidFill>
                <a:latin typeface="Poppins" charset="0"/>
                <a:ea typeface="Poppins" charset="0"/>
                <a:cs typeface="Poppins" charset="0"/>
              </a:rPr>
              <a:t>d'aération</a:t>
            </a:r>
          </a:p>
          <a:p>
            <a:pPr algn="ctr">
              <a:spcAft>
                <a:spcPts val="0"/>
              </a:spcAft>
            </a:pPr>
            <a:endParaRPr lang="en-GB" sz="1600" dirty="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Remplacement </a:t>
            </a:r>
            <a:r>
              <a:rPr lang="fr-FR" sz="1600" dirty="0">
                <a:solidFill>
                  <a:schemeClr val="bg1"/>
                </a:solidFill>
                <a:latin typeface="Poppins" charset="0"/>
                <a:ea typeface="Poppins" charset="0"/>
                <a:cs typeface="Poppins" charset="0"/>
              </a:rPr>
              <a:t>périodique des tuyaux souples de raccordement</a:t>
            </a:r>
            <a:endParaRPr lang="en-GB" sz="1600" dirty="0">
              <a:solidFill>
                <a:schemeClr val="bg1"/>
              </a:solidFill>
              <a:effectLst/>
              <a:latin typeface="Poppins" charset="0"/>
              <a:ea typeface="Poppins" charset="0"/>
              <a:cs typeface="Poppins" charset="0"/>
            </a:endParaRPr>
          </a:p>
        </p:txBody>
      </p:sp>
      <p:sp>
        <p:nvSpPr>
          <p:cNvPr id="12" name="Rectangle 11"/>
          <p:cNvSpPr/>
          <p:nvPr/>
        </p:nvSpPr>
        <p:spPr>
          <a:xfrm>
            <a:off x="8663172" y="2471134"/>
            <a:ext cx="2740433" cy="1846659"/>
          </a:xfrm>
          <a:prstGeom prst="rect">
            <a:avLst/>
          </a:prstGeom>
        </p:spPr>
        <p:txBody>
          <a:bodyPr wrap="square">
            <a:spAutoFit/>
          </a:bodyPr>
          <a:lstStyle/>
          <a:p>
            <a:pPr lvl="0" algn="ctr">
              <a:spcAft>
                <a:spcPts val="0"/>
              </a:spcAft>
              <a:tabLst>
                <a:tab pos="457200" algn="l"/>
              </a:tabLst>
            </a:pPr>
            <a:r>
              <a:rPr lang="fr-FR" b="1" dirty="0" smtClean="0">
                <a:solidFill>
                  <a:schemeClr val="bg1"/>
                </a:solidFill>
                <a:latin typeface="Poppins" charset="0"/>
                <a:ea typeface="Poppins" charset="0"/>
                <a:cs typeface="Poppins" charset="0"/>
              </a:rPr>
              <a:t>Fosses </a:t>
            </a:r>
            <a:r>
              <a:rPr lang="fr-FR" b="1" dirty="0">
                <a:solidFill>
                  <a:schemeClr val="bg1"/>
                </a:solidFill>
                <a:latin typeface="Poppins" charset="0"/>
                <a:ea typeface="Poppins" charset="0"/>
                <a:cs typeface="Poppins" charset="0"/>
              </a:rPr>
              <a:t>septiques</a:t>
            </a:r>
            <a:endParaRPr lang="en-GB" b="1" dirty="0">
              <a:solidFill>
                <a:schemeClr val="bg1"/>
              </a:solidFill>
              <a:latin typeface="Poppins" charset="0"/>
              <a:ea typeface="Poppins" charset="0"/>
              <a:cs typeface="Poppins" charset="0"/>
            </a:endParaRPr>
          </a:p>
          <a:p>
            <a:pPr algn="ctr">
              <a:spcAft>
                <a:spcPts val="0"/>
              </a:spcAft>
            </a:pPr>
            <a:endParaRPr lang="fr-FR" sz="1600" dirty="0" smtClean="0">
              <a:solidFill>
                <a:schemeClr val="bg1"/>
              </a:solidFill>
              <a:latin typeface="Poppins" charset="0"/>
              <a:ea typeface="Poppins" charset="0"/>
              <a:cs typeface="Poppins" charset="0"/>
            </a:endParaRPr>
          </a:p>
          <a:p>
            <a:pPr algn="ctr">
              <a:spcAft>
                <a:spcPts val="0"/>
              </a:spcAft>
            </a:pPr>
            <a:r>
              <a:rPr lang="fr-FR" sz="1600" dirty="0" smtClean="0">
                <a:solidFill>
                  <a:schemeClr val="bg1"/>
                </a:solidFill>
                <a:latin typeface="Poppins" charset="0"/>
                <a:ea typeface="Poppins" charset="0"/>
                <a:cs typeface="Poppins" charset="0"/>
              </a:rPr>
              <a:t>La </a:t>
            </a:r>
            <a:r>
              <a:rPr lang="fr-FR" sz="1600" dirty="0">
                <a:solidFill>
                  <a:schemeClr val="bg1"/>
                </a:solidFill>
                <a:latin typeface="Poppins" charset="0"/>
                <a:ea typeface="Poppins" charset="0"/>
                <a:cs typeface="Poppins" charset="0"/>
              </a:rPr>
              <a:t>vidange des fosses septiques, puisards et fosses d'aisance doit être assurée par le locataire en place.</a:t>
            </a:r>
            <a:endParaRPr lang="en-GB" sz="1600" dirty="0">
              <a:solidFill>
                <a:schemeClr val="bg1"/>
              </a:solidFill>
              <a:effectLst/>
              <a:latin typeface="Poppins" charset="0"/>
              <a:ea typeface="Poppins" charset="0"/>
              <a:cs typeface="Poppins" charset="0"/>
            </a:endParaRPr>
          </a:p>
        </p:txBody>
      </p:sp>
      <p:grpSp>
        <p:nvGrpSpPr>
          <p:cNvPr id="13" name="Google Shape;9934;p83"/>
          <p:cNvGrpSpPr/>
          <p:nvPr/>
        </p:nvGrpSpPr>
        <p:grpSpPr>
          <a:xfrm>
            <a:off x="1983830" y="2004603"/>
            <a:ext cx="402112" cy="402112"/>
            <a:chOff x="1492675" y="4992125"/>
            <a:chExt cx="481825" cy="481825"/>
          </a:xfrm>
          <a:solidFill>
            <a:schemeClr val="bg1"/>
          </a:solidFill>
        </p:grpSpPr>
        <p:sp>
          <p:nvSpPr>
            <p:cNvPr id="14"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6" name="Google Shape;9934;p83"/>
          <p:cNvGrpSpPr/>
          <p:nvPr/>
        </p:nvGrpSpPr>
        <p:grpSpPr>
          <a:xfrm>
            <a:off x="5894945" y="2004603"/>
            <a:ext cx="402112" cy="402112"/>
            <a:chOff x="1492675" y="4992125"/>
            <a:chExt cx="481825" cy="481825"/>
          </a:xfrm>
          <a:solidFill>
            <a:schemeClr val="bg1"/>
          </a:solidFill>
        </p:grpSpPr>
        <p:sp>
          <p:nvSpPr>
            <p:cNvPr id="17"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9" name="Google Shape;9934;p83"/>
          <p:cNvGrpSpPr/>
          <p:nvPr/>
        </p:nvGrpSpPr>
        <p:grpSpPr>
          <a:xfrm>
            <a:off x="9841091" y="2004603"/>
            <a:ext cx="402112" cy="402112"/>
            <a:chOff x="1492675" y="4992125"/>
            <a:chExt cx="481825" cy="481825"/>
          </a:xfrm>
          <a:solidFill>
            <a:schemeClr val="bg1"/>
          </a:solidFill>
        </p:grpSpPr>
        <p:sp>
          <p:nvSpPr>
            <p:cNvPr id="20"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1"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24" name="Picture 23"/>
          <p:cNvPicPr>
            <a:picLocks noChangeAspect="1"/>
          </p:cNvPicPr>
          <p:nvPr/>
        </p:nvPicPr>
        <p:blipFill>
          <a:blip r:embed="rId3"/>
          <a:stretch>
            <a:fillRect/>
          </a:stretch>
        </p:blipFill>
        <p:spPr>
          <a:xfrm rot="10800000">
            <a:off x="9426007" y="-2125119"/>
            <a:ext cx="6354557" cy="6350249"/>
          </a:xfrm>
          <a:prstGeom prst="rect">
            <a:avLst/>
          </a:prstGeom>
        </p:spPr>
      </p:pic>
    </p:spTree>
    <p:extLst>
      <p:ext uri="{BB962C8B-B14F-4D97-AF65-F5344CB8AC3E}">
        <p14:creationId xmlns:p14="http://schemas.microsoft.com/office/powerpoint/2010/main" val="439953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TRAVAUX À LA CHARGE DU LOCATAIRE</a:t>
            </a:r>
            <a:endParaRPr lang="fr-FR" sz="3600" b="1" dirty="0">
              <a:solidFill>
                <a:schemeClr val="bg1"/>
              </a:solidFill>
              <a:latin typeface="SF UI Display Heavy" charset="0"/>
              <a:ea typeface="SF UI Display Heavy" charset="0"/>
              <a:cs typeface="SF UI Display Heavy" charset="0"/>
            </a:endParaRPr>
          </a:p>
        </p:txBody>
      </p:sp>
      <p:sp>
        <p:nvSpPr>
          <p:cNvPr id="6" name="Rectangle 5"/>
          <p:cNvSpPr/>
          <p:nvPr/>
        </p:nvSpPr>
        <p:spPr>
          <a:xfrm>
            <a:off x="805912" y="1238832"/>
            <a:ext cx="2173993" cy="461665"/>
          </a:xfrm>
          <a:prstGeom prst="rect">
            <a:avLst/>
          </a:prstGeom>
        </p:spPr>
        <p:txBody>
          <a:bodyPr wrap="none">
            <a:spAutoFit/>
          </a:bodyPr>
          <a:lstStyle/>
          <a:p>
            <a:pPr>
              <a:spcAft>
                <a:spcPts val="0"/>
              </a:spcAft>
            </a:pPr>
            <a:r>
              <a:rPr lang="fr-FR" sz="2400" dirty="0">
                <a:solidFill>
                  <a:schemeClr val="bg1"/>
                </a:solidFill>
                <a:latin typeface="Poppins" charset="0"/>
                <a:ea typeface="Poppins" charset="0"/>
                <a:cs typeface="Poppins" charset="0"/>
              </a:rPr>
              <a:t>4</a:t>
            </a:r>
            <a:r>
              <a:rPr lang="fr-FR" sz="2400" dirty="0" smtClean="0">
                <a:solidFill>
                  <a:schemeClr val="bg1"/>
                </a:solidFill>
                <a:latin typeface="Poppins" charset="0"/>
                <a:ea typeface="Poppins" charset="0"/>
                <a:cs typeface="Poppins" charset="0"/>
              </a:rPr>
              <a:t>. PLOMBERIE:</a:t>
            </a:r>
            <a:endParaRPr lang="en-GB" sz="2400" dirty="0">
              <a:solidFill>
                <a:schemeClr val="bg1"/>
              </a:solidFill>
              <a:effectLst/>
              <a:latin typeface="Poppins" charset="0"/>
              <a:ea typeface="Poppins" charset="0"/>
              <a:cs typeface="Poppins" charset="0"/>
            </a:endParaRPr>
          </a:p>
        </p:txBody>
      </p:sp>
      <p:grpSp>
        <p:nvGrpSpPr>
          <p:cNvPr id="13" name="Google Shape;9934;p83"/>
          <p:cNvGrpSpPr/>
          <p:nvPr/>
        </p:nvGrpSpPr>
        <p:grpSpPr>
          <a:xfrm>
            <a:off x="3157284" y="1806453"/>
            <a:ext cx="402112" cy="402112"/>
            <a:chOff x="1492675" y="4992125"/>
            <a:chExt cx="481825" cy="481825"/>
          </a:xfrm>
          <a:solidFill>
            <a:schemeClr val="bg1"/>
          </a:solidFill>
        </p:grpSpPr>
        <p:sp>
          <p:nvSpPr>
            <p:cNvPr id="14"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 name="Rounded Rectangle 6"/>
          <p:cNvSpPr/>
          <p:nvPr/>
        </p:nvSpPr>
        <p:spPr>
          <a:xfrm>
            <a:off x="773552" y="1724376"/>
            <a:ext cx="5101200" cy="458665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Rounded Rectangle 21"/>
          <p:cNvSpPr/>
          <p:nvPr/>
        </p:nvSpPr>
        <p:spPr>
          <a:xfrm>
            <a:off x="6317927" y="1716628"/>
            <a:ext cx="5100522" cy="458664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23" name="Google Shape;9934;p83"/>
          <p:cNvGrpSpPr/>
          <p:nvPr/>
        </p:nvGrpSpPr>
        <p:grpSpPr>
          <a:xfrm>
            <a:off x="8701320" y="1798703"/>
            <a:ext cx="402112" cy="402112"/>
            <a:chOff x="1492675" y="4992125"/>
            <a:chExt cx="481825" cy="481825"/>
          </a:xfrm>
          <a:solidFill>
            <a:schemeClr val="bg1"/>
          </a:solidFill>
        </p:grpSpPr>
        <p:sp>
          <p:nvSpPr>
            <p:cNvPr id="24"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6" name="Rectangle 25"/>
          <p:cNvSpPr/>
          <p:nvPr/>
        </p:nvSpPr>
        <p:spPr>
          <a:xfrm>
            <a:off x="996956" y="2219281"/>
            <a:ext cx="4722768" cy="369332"/>
          </a:xfrm>
          <a:prstGeom prst="rect">
            <a:avLst/>
          </a:prstGeom>
        </p:spPr>
        <p:txBody>
          <a:bodyPr wrap="none">
            <a:spAutoFit/>
          </a:bodyPr>
          <a:lstStyle/>
          <a:p>
            <a:pPr lvl="0">
              <a:spcAft>
                <a:spcPts val="0"/>
              </a:spcAft>
              <a:tabLst>
                <a:tab pos="457200" algn="l"/>
              </a:tabLst>
            </a:pPr>
            <a:r>
              <a:rPr lang="fr-FR" b="1" dirty="0">
                <a:solidFill>
                  <a:schemeClr val="bg1"/>
                </a:solidFill>
                <a:latin typeface="Poppins" charset="0"/>
                <a:ea typeface="Poppins" charset="0"/>
                <a:cs typeface="Poppins" charset="0"/>
              </a:rPr>
              <a:t>Chauffage, eau chaude et robinetterie</a:t>
            </a:r>
            <a:endParaRPr lang="en-GB" b="1" dirty="0">
              <a:solidFill>
                <a:schemeClr val="bg1"/>
              </a:solidFill>
              <a:effectLst/>
              <a:latin typeface="Poppins" charset="0"/>
              <a:ea typeface="Poppins" charset="0"/>
              <a:cs typeface="Poppins" charset="0"/>
            </a:endParaRPr>
          </a:p>
        </p:txBody>
      </p:sp>
      <p:sp>
        <p:nvSpPr>
          <p:cNvPr id="27" name="Rectangle 26"/>
          <p:cNvSpPr/>
          <p:nvPr/>
        </p:nvSpPr>
        <p:spPr>
          <a:xfrm>
            <a:off x="6540992" y="2219281"/>
            <a:ext cx="4722768" cy="369332"/>
          </a:xfrm>
          <a:prstGeom prst="rect">
            <a:avLst/>
          </a:prstGeom>
        </p:spPr>
        <p:txBody>
          <a:bodyPr wrap="none">
            <a:spAutoFit/>
          </a:bodyPr>
          <a:lstStyle/>
          <a:p>
            <a:pPr lvl="0">
              <a:spcAft>
                <a:spcPts val="0"/>
              </a:spcAft>
              <a:tabLst>
                <a:tab pos="457200" algn="l"/>
              </a:tabLst>
            </a:pPr>
            <a:r>
              <a:rPr lang="fr-FR" b="1" dirty="0">
                <a:solidFill>
                  <a:schemeClr val="bg1"/>
                </a:solidFill>
                <a:latin typeface="Poppins" charset="0"/>
                <a:ea typeface="Poppins" charset="0"/>
                <a:cs typeface="Poppins" charset="0"/>
              </a:rPr>
              <a:t>Chauffage, eau chaude et robinetterie</a:t>
            </a:r>
            <a:endParaRPr lang="en-GB" b="1" dirty="0">
              <a:solidFill>
                <a:schemeClr val="bg1"/>
              </a:solidFill>
              <a:effectLst/>
              <a:latin typeface="Poppins" charset="0"/>
              <a:ea typeface="Poppins" charset="0"/>
              <a:cs typeface="Poppins" charset="0"/>
            </a:endParaRPr>
          </a:p>
        </p:txBody>
      </p:sp>
      <p:sp>
        <p:nvSpPr>
          <p:cNvPr id="28" name="Rectangle 27"/>
          <p:cNvSpPr/>
          <p:nvPr/>
        </p:nvSpPr>
        <p:spPr>
          <a:xfrm>
            <a:off x="1009197" y="2680029"/>
            <a:ext cx="4698286" cy="2800767"/>
          </a:xfrm>
          <a:prstGeom prst="rect">
            <a:avLst/>
          </a:prstGeom>
        </p:spPr>
        <p:txBody>
          <a:bodyPr wrap="square">
            <a:spAutoFit/>
          </a:bodyPr>
          <a:lstStyle/>
          <a:p>
            <a:pPr algn="just">
              <a:spcAft>
                <a:spcPts val="0"/>
              </a:spcAft>
            </a:pPr>
            <a:r>
              <a:rPr lang="fr-FR" sz="1600" dirty="0">
                <a:solidFill>
                  <a:schemeClr val="bg1"/>
                </a:solidFill>
                <a:latin typeface="Poppins" charset="0"/>
                <a:ea typeface="Poppins" charset="0"/>
                <a:cs typeface="Poppins" charset="0"/>
              </a:rPr>
              <a:t>Le locataire doit assurer le remplacement de certains éléments notamment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Bilames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Sondes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Pistons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Membranes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Boites à eau</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Allumage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Allumage piézo-électrique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Clapets</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Joints des appareils à gaz.</a:t>
            </a:r>
            <a:endParaRPr lang="en-GB" sz="1600" dirty="0">
              <a:solidFill>
                <a:schemeClr val="bg1"/>
              </a:solidFill>
              <a:effectLst/>
              <a:latin typeface="Poppins" charset="0"/>
              <a:ea typeface="Poppins" charset="0"/>
              <a:cs typeface="Poppins" charset="0"/>
            </a:endParaRPr>
          </a:p>
        </p:txBody>
      </p:sp>
      <p:sp>
        <p:nvSpPr>
          <p:cNvPr id="29" name="Rectangle 28"/>
          <p:cNvSpPr/>
          <p:nvPr/>
        </p:nvSpPr>
        <p:spPr>
          <a:xfrm>
            <a:off x="6568223" y="2676229"/>
            <a:ext cx="4698286" cy="3539430"/>
          </a:xfrm>
          <a:prstGeom prst="rect">
            <a:avLst/>
          </a:prstGeom>
        </p:spPr>
        <p:txBody>
          <a:bodyPr wrap="square">
            <a:spAutoFit/>
          </a:bodyPr>
          <a:lstStyle/>
          <a:p>
            <a:pPr algn="just"/>
            <a:r>
              <a:rPr lang="fr-FR" sz="1600" dirty="0">
                <a:solidFill>
                  <a:schemeClr val="bg1"/>
                </a:solidFill>
                <a:latin typeface="Poppins" charset="0"/>
                <a:ea typeface="Poppins" charset="0"/>
                <a:cs typeface="Poppins" charset="0"/>
              </a:rPr>
              <a:t>Il doit par ailleurs entretenir les installations mises à sa disposition notamment :</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Rincer et nettoyer les corps de chauffe et tuyauteries</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Remplacer les joints, clapets et presse-étoupe des robinets</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Remplacer les joints, flotteurs et joints cloche des chasse d’eau</a:t>
            </a:r>
            <a:endParaRPr lang="en-GB" sz="1600" dirty="0">
              <a:solidFill>
                <a:schemeClr val="bg1"/>
              </a:solidFill>
              <a:latin typeface="Poppins" charset="0"/>
              <a:ea typeface="Poppins" charset="0"/>
              <a:cs typeface="Poppins" charset="0"/>
            </a:endParaRPr>
          </a:p>
          <a:p>
            <a:pPr algn="just"/>
            <a:r>
              <a:rPr lang="fr-FR" sz="1600" dirty="0" smtClean="0">
                <a:solidFill>
                  <a:schemeClr val="bg1"/>
                </a:solidFill>
                <a:latin typeface="Poppins" charset="0"/>
                <a:ea typeface="Poppins" charset="0"/>
                <a:cs typeface="Poppins" charset="0"/>
              </a:rPr>
              <a:t>L’entretien annuel de la chaudière individuelle </a:t>
            </a:r>
            <a:r>
              <a:rPr lang="fr-FR" sz="1600" dirty="0">
                <a:solidFill>
                  <a:schemeClr val="bg1"/>
                </a:solidFill>
                <a:latin typeface="Poppins" charset="0"/>
                <a:ea typeface="Poppins" charset="0"/>
                <a:cs typeface="Poppins" charset="0"/>
              </a:rPr>
              <a:t>est à la charge du locataire, sauf si le bail prévoit le </a:t>
            </a:r>
            <a:r>
              <a:rPr lang="fr-FR" sz="1600" dirty="0" smtClean="0">
                <a:solidFill>
                  <a:schemeClr val="bg1"/>
                </a:solidFill>
                <a:latin typeface="Poppins" charset="0"/>
                <a:ea typeface="Poppins" charset="0"/>
                <a:cs typeface="Poppins" charset="0"/>
              </a:rPr>
              <a:t>contraire.</a:t>
            </a:r>
            <a:r>
              <a:rPr lang="en-GB" sz="1600" dirty="0">
                <a:solidFill>
                  <a:schemeClr val="bg1"/>
                </a:solidFill>
                <a:latin typeface="Poppins" charset="0"/>
                <a:ea typeface="Poppins" charset="0"/>
                <a:cs typeface="Poppins" charset="0"/>
              </a:rPr>
              <a:t> </a:t>
            </a:r>
            <a:r>
              <a:rPr lang="fr-FR" sz="1600" dirty="0" smtClean="0">
                <a:solidFill>
                  <a:schemeClr val="bg1"/>
                </a:solidFill>
                <a:latin typeface="Poppins" charset="0"/>
                <a:ea typeface="Poppins" charset="0"/>
                <a:cs typeface="Poppins" charset="0"/>
              </a:rPr>
              <a:t>Le </a:t>
            </a:r>
            <a:r>
              <a:rPr lang="fr-FR" sz="1600" dirty="0">
                <a:solidFill>
                  <a:schemeClr val="bg1"/>
                </a:solidFill>
                <a:latin typeface="Poppins" charset="0"/>
                <a:ea typeface="Poppins" charset="0"/>
                <a:cs typeface="Poppins" charset="0"/>
              </a:rPr>
              <a:t>ramonage des conduits d'évacuation des fumées et des gaz et des conduits de </a:t>
            </a:r>
            <a:r>
              <a:rPr lang="fr-FR" sz="1600" dirty="0" smtClean="0">
                <a:solidFill>
                  <a:schemeClr val="bg1"/>
                </a:solidFill>
                <a:latin typeface="Poppins" charset="0"/>
                <a:ea typeface="Poppins" charset="0"/>
                <a:cs typeface="Poppins" charset="0"/>
              </a:rPr>
              <a:t>ventilation </a:t>
            </a:r>
            <a:r>
              <a:rPr lang="fr-FR" sz="1600" dirty="0">
                <a:solidFill>
                  <a:schemeClr val="bg1"/>
                </a:solidFill>
                <a:latin typeface="Poppins" charset="0"/>
                <a:ea typeface="Poppins" charset="0"/>
                <a:cs typeface="Poppins" charset="0"/>
              </a:rPr>
              <a:t>est à la charge du locataire.</a:t>
            </a:r>
            <a:endParaRPr lang="en-GB" sz="1600" dirty="0">
              <a:solidFill>
                <a:schemeClr val="bg1"/>
              </a:solidFill>
              <a:latin typeface="Poppins" charset="0"/>
              <a:ea typeface="Poppins" charset="0"/>
              <a:cs typeface="Poppins" charset="0"/>
            </a:endParaRPr>
          </a:p>
        </p:txBody>
      </p:sp>
      <p:pic>
        <p:nvPicPr>
          <p:cNvPr id="20" name="Picture 19"/>
          <p:cNvPicPr>
            <a:picLocks noChangeAspect="1"/>
          </p:cNvPicPr>
          <p:nvPr/>
        </p:nvPicPr>
        <p:blipFill>
          <a:blip r:embed="rId3"/>
          <a:stretch>
            <a:fillRect/>
          </a:stretch>
        </p:blipFill>
        <p:spPr>
          <a:xfrm rot="10800000">
            <a:off x="9426007" y="-2125119"/>
            <a:ext cx="6354557" cy="6350249"/>
          </a:xfrm>
          <a:prstGeom prst="rect">
            <a:avLst/>
          </a:prstGeom>
        </p:spPr>
      </p:pic>
    </p:spTree>
    <p:extLst>
      <p:ext uri="{BB962C8B-B14F-4D97-AF65-F5344CB8AC3E}">
        <p14:creationId xmlns:p14="http://schemas.microsoft.com/office/powerpoint/2010/main" val="420109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TRAVAUX À LA CHARGE DU LOCATAIRE</a:t>
            </a:r>
            <a:endParaRPr lang="fr-FR" sz="3600" b="1" dirty="0">
              <a:solidFill>
                <a:schemeClr val="bg1"/>
              </a:solidFill>
              <a:latin typeface="SF UI Display Heavy" charset="0"/>
              <a:ea typeface="SF UI Display Heavy" charset="0"/>
              <a:cs typeface="SF UI Display Heavy" charset="0"/>
            </a:endParaRPr>
          </a:p>
        </p:txBody>
      </p:sp>
      <p:sp>
        <p:nvSpPr>
          <p:cNvPr id="6" name="Rectangle 5"/>
          <p:cNvSpPr/>
          <p:nvPr/>
        </p:nvSpPr>
        <p:spPr>
          <a:xfrm>
            <a:off x="805912" y="1238832"/>
            <a:ext cx="2173993" cy="461665"/>
          </a:xfrm>
          <a:prstGeom prst="rect">
            <a:avLst/>
          </a:prstGeom>
        </p:spPr>
        <p:txBody>
          <a:bodyPr wrap="none">
            <a:spAutoFit/>
          </a:bodyPr>
          <a:lstStyle/>
          <a:p>
            <a:pPr>
              <a:spcAft>
                <a:spcPts val="0"/>
              </a:spcAft>
            </a:pPr>
            <a:r>
              <a:rPr lang="fr-FR" sz="2400" dirty="0">
                <a:solidFill>
                  <a:schemeClr val="bg1"/>
                </a:solidFill>
                <a:latin typeface="Poppins" charset="0"/>
                <a:ea typeface="Poppins" charset="0"/>
                <a:cs typeface="Poppins" charset="0"/>
              </a:rPr>
              <a:t>4</a:t>
            </a:r>
            <a:r>
              <a:rPr lang="fr-FR" sz="2400" dirty="0" smtClean="0">
                <a:solidFill>
                  <a:schemeClr val="bg1"/>
                </a:solidFill>
                <a:latin typeface="Poppins" charset="0"/>
                <a:ea typeface="Poppins" charset="0"/>
                <a:cs typeface="Poppins" charset="0"/>
              </a:rPr>
              <a:t>. PLOMBERIE:</a:t>
            </a:r>
            <a:endParaRPr lang="en-GB" sz="2400" dirty="0">
              <a:solidFill>
                <a:schemeClr val="bg1"/>
              </a:solidFill>
              <a:effectLst/>
              <a:latin typeface="Poppins" charset="0"/>
              <a:ea typeface="Poppins" charset="0"/>
              <a:cs typeface="Poppins" charset="0"/>
            </a:endParaRPr>
          </a:p>
        </p:txBody>
      </p:sp>
      <p:sp>
        <p:nvSpPr>
          <p:cNvPr id="7" name="Rounded Rectangle 6"/>
          <p:cNvSpPr/>
          <p:nvPr/>
        </p:nvSpPr>
        <p:spPr>
          <a:xfrm>
            <a:off x="800554" y="1917391"/>
            <a:ext cx="10601604" cy="202502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3" name="Google Shape;9934;p83"/>
          <p:cNvGrpSpPr/>
          <p:nvPr/>
        </p:nvGrpSpPr>
        <p:grpSpPr>
          <a:xfrm>
            <a:off x="5900300" y="2055781"/>
            <a:ext cx="402112" cy="402112"/>
            <a:chOff x="1492675" y="4992125"/>
            <a:chExt cx="481825" cy="481825"/>
          </a:xfrm>
          <a:solidFill>
            <a:schemeClr val="bg1"/>
          </a:solidFill>
        </p:grpSpPr>
        <p:sp>
          <p:nvSpPr>
            <p:cNvPr id="14" name="Google Shape;9935;p83"/>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 name="Google Shape;9936;p83"/>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2" name="Rectangle 21"/>
          <p:cNvSpPr/>
          <p:nvPr/>
        </p:nvSpPr>
        <p:spPr>
          <a:xfrm>
            <a:off x="4298619" y="2506378"/>
            <a:ext cx="3605474" cy="369332"/>
          </a:xfrm>
          <a:prstGeom prst="rect">
            <a:avLst/>
          </a:prstGeom>
        </p:spPr>
        <p:txBody>
          <a:bodyPr wrap="none">
            <a:spAutoFit/>
          </a:bodyPr>
          <a:lstStyle/>
          <a:p>
            <a:pPr lvl="0"/>
            <a:r>
              <a:rPr lang="fr-FR" b="1" dirty="0">
                <a:solidFill>
                  <a:schemeClr val="bg1"/>
                </a:solidFill>
                <a:latin typeface="Poppins" charset="0"/>
                <a:ea typeface="Poppins" charset="0"/>
                <a:cs typeface="Poppins" charset="0"/>
              </a:rPr>
              <a:t>Éviers et appareils sanitaires</a:t>
            </a:r>
            <a:endParaRPr lang="en-GB" b="1" dirty="0">
              <a:solidFill>
                <a:schemeClr val="bg1"/>
              </a:solidFill>
              <a:latin typeface="Poppins" charset="0"/>
              <a:ea typeface="Poppins" charset="0"/>
              <a:cs typeface="Poppins" charset="0"/>
            </a:endParaRPr>
          </a:p>
        </p:txBody>
      </p:sp>
      <p:sp>
        <p:nvSpPr>
          <p:cNvPr id="23" name="Rectangle 22"/>
          <p:cNvSpPr/>
          <p:nvPr/>
        </p:nvSpPr>
        <p:spPr>
          <a:xfrm>
            <a:off x="884779" y="2930903"/>
            <a:ext cx="10433154" cy="830997"/>
          </a:xfrm>
          <a:prstGeom prst="rect">
            <a:avLst/>
          </a:prstGeom>
        </p:spPr>
        <p:txBody>
          <a:bodyPr wrap="square">
            <a:spAutoFit/>
          </a:bodyPr>
          <a:lstStyle/>
          <a:p>
            <a:pPr algn="just">
              <a:spcAft>
                <a:spcPts val="0"/>
              </a:spcAft>
            </a:pPr>
            <a:r>
              <a:rPr lang="fr-FR" sz="1600" dirty="0">
                <a:solidFill>
                  <a:schemeClr val="bg1"/>
                </a:solidFill>
                <a:latin typeface="Poppins" charset="0"/>
                <a:ea typeface="Poppins" charset="0"/>
                <a:cs typeface="Poppins" charset="0"/>
              </a:rPr>
              <a:t>Les éviers et appareils sanitaires du logement sont à entretenir par le locataire, qui doit notamment :</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Nettoyer les dépôts de calcaire</a:t>
            </a:r>
            <a:endParaRPr lang="en-GB" sz="1600" dirty="0">
              <a:solidFill>
                <a:schemeClr val="bg1"/>
              </a:solidFill>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solidFill>
                  <a:schemeClr val="bg1"/>
                </a:solidFill>
                <a:latin typeface="Poppins" charset="0"/>
                <a:ea typeface="Poppins" charset="0"/>
                <a:cs typeface="Poppins" charset="0"/>
              </a:rPr>
              <a:t>Remplacement des tuyaux flexibles de douche</a:t>
            </a:r>
            <a:endParaRPr lang="en-GB" sz="1600" dirty="0">
              <a:solidFill>
                <a:schemeClr val="bg1"/>
              </a:solidFill>
              <a:effectLst/>
              <a:latin typeface="Poppins" charset="0"/>
              <a:ea typeface="Poppins" charset="0"/>
              <a:cs typeface="Poppins" charset="0"/>
            </a:endParaRPr>
          </a:p>
        </p:txBody>
      </p:sp>
      <p:grpSp>
        <p:nvGrpSpPr>
          <p:cNvPr id="28" name="Group 27"/>
          <p:cNvGrpSpPr/>
          <p:nvPr/>
        </p:nvGrpSpPr>
        <p:grpSpPr>
          <a:xfrm>
            <a:off x="1922386" y="4496483"/>
            <a:ext cx="8347228" cy="1731600"/>
            <a:chOff x="1851760" y="4496483"/>
            <a:chExt cx="8347228" cy="1731600"/>
          </a:xfrm>
        </p:grpSpPr>
        <p:pic>
          <p:nvPicPr>
            <p:cNvPr id="24" name="Picture 23"/>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851760" y="4496483"/>
              <a:ext cx="2596102" cy="1731600"/>
            </a:xfrm>
            <a:prstGeom prst="rect">
              <a:avLst/>
            </a:prstGeom>
          </p:spPr>
        </p:pic>
        <p:pic>
          <p:nvPicPr>
            <p:cNvPr id="26" name="Picture 25"/>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7603602" y="4496483"/>
              <a:ext cx="2595386" cy="1731123"/>
            </a:xfrm>
            <a:prstGeom prst="rect">
              <a:avLst/>
            </a:prstGeom>
          </p:spPr>
        </p:pic>
        <p:pic>
          <p:nvPicPr>
            <p:cNvPr id="27" name="Picture 26"/>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4951539" y="4496483"/>
              <a:ext cx="2148387" cy="1731600"/>
            </a:xfrm>
            <a:prstGeom prst="rect">
              <a:avLst/>
            </a:prstGeom>
          </p:spPr>
        </p:pic>
      </p:grpSp>
      <p:pic>
        <p:nvPicPr>
          <p:cNvPr id="19" name="Picture 18"/>
          <p:cNvPicPr>
            <a:picLocks noChangeAspect="1"/>
          </p:cNvPicPr>
          <p:nvPr/>
        </p:nvPicPr>
        <p:blipFill>
          <a:blip r:embed="rId6"/>
          <a:stretch>
            <a:fillRect/>
          </a:stretch>
        </p:blipFill>
        <p:spPr>
          <a:xfrm rot="10800000">
            <a:off x="9426007" y="-2125119"/>
            <a:ext cx="6354557" cy="6350249"/>
          </a:xfrm>
          <a:prstGeom prst="rect">
            <a:avLst/>
          </a:prstGeom>
        </p:spPr>
      </p:pic>
    </p:spTree>
    <p:extLst>
      <p:ext uri="{BB962C8B-B14F-4D97-AF65-F5344CB8AC3E}">
        <p14:creationId xmlns:p14="http://schemas.microsoft.com/office/powerpoint/2010/main" val="462352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Diamond 50"/>
          <p:cNvSpPr/>
          <p:nvPr/>
        </p:nvSpPr>
        <p:spPr>
          <a:xfrm>
            <a:off x="9512820" y="3712186"/>
            <a:ext cx="1956207" cy="1956207"/>
          </a:xfrm>
          <a:prstGeom prst="diamond">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0" name="Diamond 49"/>
          <p:cNvSpPr/>
          <p:nvPr/>
        </p:nvSpPr>
        <p:spPr>
          <a:xfrm>
            <a:off x="8537709" y="2734083"/>
            <a:ext cx="1956207" cy="1956207"/>
          </a:xfrm>
          <a:prstGeom prst="diamond">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9" name="Diamond 48"/>
          <p:cNvSpPr/>
          <p:nvPr/>
        </p:nvSpPr>
        <p:spPr>
          <a:xfrm>
            <a:off x="7562062" y="3720189"/>
            <a:ext cx="1956207" cy="1956207"/>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8" name="Diamond 47"/>
          <p:cNvSpPr/>
          <p:nvPr/>
        </p:nvSpPr>
        <p:spPr>
          <a:xfrm>
            <a:off x="6600344" y="2756225"/>
            <a:ext cx="1956207" cy="1956207"/>
          </a:xfrm>
          <a:prstGeom prst="diamond">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7" name="Diamond 46"/>
          <p:cNvSpPr/>
          <p:nvPr/>
        </p:nvSpPr>
        <p:spPr>
          <a:xfrm>
            <a:off x="5601650" y="3703294"/>
            <a:ext cx="1956207" cy="1956207"/>
          </a:xfrm>
          <a:prstGeom prst="diamond">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6" name="Diamond 45"/>
          <p:cNvSpPr/>
          <p:nvPr/>
        </p:nvSpPr>
        <p:spPr>
          <a:xfrm>
            <a:off x="4646668" y="2756225"/>
            <a:ext cx="1956207" cy="1956207"/>
          </a:xfrm>
          <a:prstGeom prst="diamond">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5" name="Diamond 44"/>
          <p:cNvSpPr/>
          <p:nvPr/>
        </p:nvSpPr>
        <p:spPr>
          <a:xfrm>
            <a:off x="3691171" y="3706467"/>
            <a:ext cx="1956207" cy="1956207"/>
          </a:xfrm>
          <a:prstGeom prst="diamond">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4" name="Diamond 43"/>
          <p:cNvSpPr/>
          <p:nvPr/>
        </p:nvSpPr>
        <p:spPr>
          <a:xfrm>
            <a:off x="2712903" y="2727316"/>
            <a:ext cx="1956207" cy="1956207"/>
          </a:xfrm>
          <a:prstGeom prst="diamond">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3" name="Diamond 42"/>
          <p:cNvSpPr/>
          <p:nvPr/>
        </p:nvSpPr>
        <p:spPr>
          <a:xfrm>
            <a:off x="1740424" y="3712187"/>
            <a:ext cx="1956207" cy="1956207"/>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2" name="Diamond 41"/>
          <p:cNvSpPr/>
          <p:nvPr/>
        </p:nvSpPr>
        <p:spPr>
          <a:xfrm>
            <a:off x="767371" y="2734084"/>
            <a:ext cx="1956207" cy="1956207"/>
          </a:xfrm>
          <a:prstGeom prst="diamond">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TRAVAUX À LA CHARGE DU LOCATAIRE</a:t>
            </a:r>
            <a:endParaRPr lang="fr-FR" sz="3600" b="1" dirty="0">
              <a:latin typeface="SF UI Display Heavy" charset="0"/>
              <a:ea typeface="SF UI Display Heavy" charset="0"/>
              <a:cs typeface="SF UI Display Heavy" charset="0"/>
            </a:endParaRPr>
          </a:p>
        </p:txBody>
      </p:sp>
      <p:sp>
        <p:nvSpPr>
          <p:cNvPr id="4" name="Rectangle 3"/>
          <p:cNvSpPr/>
          <p:nvPr/>
        </p:nvSpPr>
        <p:spPr>
          <a:xfrm>
            <a:off x="805913" y="1148078"/>
            <a:ext cx="3780836" cy="461665"/>
          </a:xfrm>
          <a:prstGeom prst="rect">
            <a:avLst/>
          </a:prstGeom>
        </p:spPr>
        <p:txBody>
          <a:bodyPr wrap="square">
            <a:spAutoFit/>
          </a:bodyPr>
          <a:lstStyle/>
          <a:p>
            <a:pPr>
              <a:spcAft>
                <a:spcPts val="0"/>
              </a:spcAft>
            </a:pPr>
            <a:r>
              <a:rPr lang="fr-FR" sz="2400" dirty="0">
                <a:latin typeface="Poppins" charset="0"/>
                <a:ea typeface="Poppins" charset="0"/>
                <a:cs typeface="Poppins" charset="0"/>
              </a:rPr>
              <a:t>5</a:t>
            </a:r>
            <a:r>
              <a:rPr lang="fr-FR" sz="2400" dirty="0" smtClean="0">
                <a:latin typeface="Poppins" charset="0"/>
                <a:ea typeface="Poppins" charset="0"/>
                <a:cs typeface="Poppins" charset="0"/>
              </a:rPr>
              <a:t>. AUTRES EQUIPEMENTS</a:t>
            </a:r>
            <a:endParaRPr lang="en-GB" sz="2400" dirty="0">
              <a:effectLst/>
              <a:latin typeface="Poppins" charset="0"/>
              <a:ea typeface="Poppins" charset="0"/>
              <a:cs typeface="Poppins" charset="0"/>
            </a:endParaRPr>
          </a:p>
        </p:txBody>
      </p:sp>
      <p:sp>
        <p:nvSpPr>
          <p:cNvPr id="5" name="Rectangle 4"/>
          <p:cNvSpPr/>
          <p:nvPr/>
        </p:nvSpPr>
        <p:spPr>
          <a:xfrm>
            <a:off x="805912" y="1735883"/>
            <a:ext cx="10476604" cy="923330"/>
          </a:xfrm>
          <a:prstGeom prst="rect">
            <a:avLst/>
          </a:prstGeom>
        </p:spPr>
        <p:txBody>
          <a:bodyPr wrap="square">
            <a:spAutoFit/>
          </a:bodyPr>
          <a:lstStyle/>
          <a:p>
            <a:pPr algn="just">
              <a:spcAft>
                <a:spcPts val="0"/>
              </a:spcAft>
            </a:pPr>
            <a:r>
              <a:rPr lang="fr-FR" dirty="0">
                <a:latin typeface="Poppins" charset="0"/>
                <a:ea typeface="Poppins" charset="0"/>
                <a:cs typeface="Poppins" charset="0"/>
              </a:rPr>
              <a:t>Les autres équipements du logement mentionnés dans le contrat de location doivent être entretenus et réparés (menues réparations) par le locataire.</a:t>
            </a:r>
            <a:endParaRPr lang="en-GB" dirty="0">
              <a:latin typeface="Poppins" charset="0"/>
              <a:ea typeface="Poppins" charset="0"/>
              <a:cs typeface="Poppins" charset="0"/>
            </a:endParaRPr>
          </a:p>
          <a:p>
            <a:pPr algn="just">
              <a:spcAft>
                <a:spcPts val="0"/>
              </a:spcAft>
            </a:pPr>
            <a:r>
              <a:rPr lang="fr-FR" dirty="0">
                <a:latin typeface="Poppins" charset="0"/>
                <a:ea typeface="Poppins" charset="0"/>
                <a:cs typeface="Poppins" charset="0"/>
              </a:rPr>
              <a:t>Tel est le cas par exemple des éléments suivants mis à la disposition du locataire :</a:t>
            </a:r>
            <a:endParaRPr lang="en-GB" dirty="0">
              <a:effectLst/>
              <a:latin typeface="Poppins" charset="0"/>
              <a:ea typeface="Poppins" charset="0"/>
              <a:cs typeface="Poppins" charset="0"/>
            </a:endParaRPr>
          </a:p>
        </p:txBody>
      </p:sp>
      <p:sp>
        <p:nvSpPr>
          <p:cNvPr id="16" name="Google Shape;9100;p81"/>
          <p:cNvSpPr/>
          <p:nvPr/>
        </p:nvSpPr>
        <p:spPr>
          <a:xfrm>
            <a:off x="6289275" y="3752441"/>
            <a:ext cx="216168" cy="216090"/>
          </a:xfrm>
          <a:custGeom>
            <a:avLst/>
            <a:gdLst/>
            <a:ahLst/>
            <a:cxnLst/>
            <a:rect l="l" t="t" r="r" b="b"/>
            <a:pathLst>
              <a:path w="3915" h="3914" extrusionOk="0">
                <a:moveTo>
                  <a:pt x="3914" y="1"/>
                </a:moveTo>
                <a:lnTo>
                  <a:pt x="3914" y="1"/>
                </a:lnTo>
                <a:cubicBezTo>
                  <a:pt x="3909" y="6"/>
                  <a:pt x="3902" y="8"/>
                  <a:pt x="3897" y="13"/>
                </a:cubicBezTo>
                <a:lnTo>
                  <a:pt x="1" y="3909"/>
                </a:lnTo>
                <a:lnTo>
                  <a:pt x="1" y="3914"/>
                </a:lnTo>
                <a:lnTo>
                  <a:pt x="3914" y="1"/>
                </a:ln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Rectangle 31"/>
          <p:cNvSpPr/>
          <p:nvPr/>
        </p:nvSpPr>
        <p:spPr>
          <a:xfrm>
            <a:off x="983887" y="3555947"/>
            <a:ext cx="1523174" cy="338554"/>
          </a:xfrm>
          <a:prstGeom prst="rect">
            <a:avLst/>
          </a:prstGeom>
        </p:spPr>
        <p:txBody>
          <a:bodyPr wrap="none">
            <a:spAutoFit/>
          </a:bodyPr>
          <a:lstStyle/>
          <a:p>
            <a:pPr lvl="0">
              <a:spcAft>
                <a:spcPts val="0"/>
              </a:spcAft>
              <a:tabLst>
                <a:tab pos="457200" algn="l"/>
              </a:tabLst>
            </a:pPr>
            <a:r>
              <a:rPr lang="fr-FR" sz="1600" dirty="0">
                <a:solidFill>
                  <a:schemeClr val="bg1"/>
                </a:solidFill>
                <a:latin typeface="Poppins" charset="0"/>
                <a:ea typeface="Poppins" charset="0"/>
                <a:cs typeface="Poppins" charset="0"/>
              </a:rPr>
              <a:t>Réfrigérateur</a:t>
            </a:r>
            <a:endParaRPr lang="en-GB" sz="1600" dirty="0">
              <a:solidFill>
                <a:schemeClr val="bg1"/>
              </a:solidFill>
              <a:effectLst/>
              <a:latin typeface="Poppins" charset="0"/>
              <a:ea typeface="Poppins" charset="0"/>
              <a:cs typeface="Poppins" charset="0"/>
            </a:endParaRPr>
          </a:p>
        </p:txBody>
      </p:sp>
      <p:sp>
        <p:nvSpPr>
          <p:cNvPr id="33" name="Rectangle 32"/>
          <p:cNvSpPr/>
          <p:nvPr/>
        </p:nvSpPr>
        <p:spPr>
          <a:xfrm>
            <a:off x="2061937" y="4384849"/>
            <a:ext cx="1313180" cy="584775"/>
          </a:xfrm>
          <a:prstGeom prst="rect">
            <a:avLst/>
          </a:prstGeom>
        </p:spPr>
        <p:txBody>
          <a:bodyPr wrap="none">
            <a:spAutoFit/>
          </a:bodyPr>
          <a:lstStyle/>
          <a:p>
            <a:pPr lvl="0" algn="ctr">
              <a:spcAft>
                <a:spcPts val="0"/>
              </a:spcAft>
              <a:tabLst>
                <a:tab pos="457200" algn="l"/>
              </a:tabLst>
            </a:pPr>
            <a:r>
              <a:rPr lang="fr-FR" sz="1600" dirty="0" smtClean="0">
                <a:solidFill>
                  <a:schemeClr val="bg1"/>
                </a:solidFill>
                <a:latin typeface="Poppins" charset="0"/>
                <a:ea typeface="Poppins" charset="0"/>
                <a:cs typeface="Poppins" charset="0"/>
              </a:rPr>
              <a:t>Machine à </a:t>
            </a:r>
          </a:p>
          <a:p>
            <a:pPr lvl="0" algn="ctr">
              <a:spcAft>
                <a:spcPts val="0"/>
              </a:spcAft>
              <a:tabLst>
                <a:tab pos="457200" algn="l"/>
              </a:tabLst>
            </a:pPr>
            <a:r>
              <a:rPr lang="fr-FR" sz="1600" dirty="0" smtClean="0">
                <a:solidFill>
                  <a:schemeClr val="bg1"/>
                </a:solidFill>
                <a:latin typeface="Poppins" charset="0"/>
                <a:ea typeface="Poppins" charset="0"/>
                <a:cs typeface="Poppins" charset="0"/>
              </a:rPr>
              <a:t>laver</a:t>
            </a:r>
            <a:endParaRPr lang="en-GB" sz="1600" dirty="0">
              <a:solidFill>
                <a:schemeClr val="bg1"/>
              </a:solidFill>
              <a:effectLst/>
              <a:latin typeface="Poppins" charset="0"/>
              <a:ea typeface="Poppins" charset="0"/>
              <a:cs typeface="Poppins" charset="0"/>
            </a:endParaRPr>
          </a:p>
        </p:txBody>
      </p:sp>
      <p:sp>
        <p:nvSpPr>
          <p:cNvPr id="34" name="Rectangle 33"/>
          <p:cNvSpPr/>
          <p:nvPr/>
        </p:nvSpPr>
        <p:spPr>
          <a:xfrm>
            <a:off x="2978311" y="3553860"/>
            <a:ext cx="1425390" cy="338554"/>
          </a:xfrm>
          <a:prstGeom prst="rect">
            <a:avLst/>
          </a:prstGeom>
        </p:spPr>
        <p:txBody>
          <a:bodyPr wrap="none">
            <a:spAutoFit/>
          </a:bodyPr>
          <a:lstStyle/>
          <a:p>
            <a:pPr lvl="0">
              <a:spcAft>
                <a:spcPts val="0"/>
              </a:spcAft>
              <a:tabLst>
                <a:tab pos="457200" algn="l"/>
              </a:tabLst>
            </a:pPr>
            <a:r>
              <a:rPr lang="fr-FR" sz="1600" dirty="0" smtClean="0">
                <a:solidFill>
                  <a:schemeClr val="bg1"/>
                </a:solidFill>
                <a:latin typeface="Poppins" charset="0"/>
                <a:ea typeface="Poppins" charset="0"/>
                <a:cs typeface="Poppins" charset="0"/>
              </a:rPr>
              <a:t>Sèche-linge</a:t>
            </a:r>
            <a:endParaRPr lang="en-GB" sz="1600" dirty="0">
              <a:solidFill>
                <a:schemeClr val="bg1"/>
              </a:solidFill>
              <a:effectLst/>
              <a:latin typeface="Poppins" charset="0"/>
              <a:ea typeface="Poppins" charset="0"/>
              <a:cs typeface="Poppins" charset="0"/>
            </a:endParaRPr>
          </a:p>
        </p:txBody>
      </p:sp>
      <p:sp>
        <p:nvSpPr>
          <p:cNvPr id="35" name="Rectangle 34"/>
          <p:cNvSpPr/>
          <p:nvPr/>
        </p:nvSpPr>
        <p:spPr>
          <a:xfrm>
            <a:off x="3785902" y="4504053"/>
            <a:ext cx="1835759" cy="338554"/>
          </a:xfrm>
          <a:prstGeom prst="rect">
            <a:avLst/>
          </a:prstGeom>
        </p:spPr>
        <p:txBody>
          <a:bodyPr wrap="none">
            <a:spAutoFit/>
          </a:bodyPr>
          <a:lstStyle/>
          <a:p>
            <a:pPr lvl="0">
              <a:spcAft>
                <a:spcPts val="0"/>
              </a:spcAft>
              <a:tabLst>
                <a:tab pos="457200" algn="l"/>
              </a:tabLst>
            </a:pPr>
            <a:r>
              <a:rPr lang="fr-FR" sz="1600" dirty="0" smtClean="0">
                <a:solidFill>
                  <a:schemeClr val="bg1"/>
                </a:solidFill>
                <a:latin typeface="Poppins" charset="0"/>
                <a:ea typeface="Poppins" charset="0"/>
                <a:cs typeface="Poppins" charset="0"/>
              </a:rPr>
              <a:t>Hotte-aspirante</a:t>
            </a:r>
            <a:endParaRPr lang="en-GB" sz="1600" dirty="0">
              <a:solidFill>
                <a:schemeClr val="bg1"/>
              </a:solidFill>
              <a:effectLst/>
              <a:latin typeface="Poppins" charset="0"/>
              <a:ea typeface="Poppins" charset="0"/>
              <a:cs typeface="Poppins" charset="0"/>
            </a:endParaRPr>
          </a:p>
        </p:txBody>
      </p:sp>
      <p:sp>
        <p:nvSpPr>
          <p:cNvPr id="36" name="Rectangle 35"/>
          <p:cNvSpPr/>
          <p:nvPr/>
        </p:nvSpPr>
        <p:spPr>
          <a:xfrm>
            <a:off x="5054743" y="3433049"/>
            <a:ext cx="1140056" cy="584775"/>
          </a:xfrm>
          <a:prstGeom prst="rect">
            <a:avLst/>
          </a:prstGeom>
        </p:spPr>
        <p:txBody>
          <a:bodyPr wrap="none">
            <a:spAutoFit/>
          </a:bodyPr>
          <a:lstStyle/>
          <a:p>
            <a:pPr lvl="0" algn="ctr">
              <a:spcAft>
                <a:spcPts val="0"/>
              </a:spcAft>
              <a:tabLst>
                <a:tab pos="457200" algn="l"/>
              </a:tabLst>
            </a:pPr>
            <a:r>
              <a:rPr lang="fr-FR" sz="1600" dirty="0" smtClean="0">
                <a:solidFill>
                  <a:schemeClr val="bg1"/>
                </a:solidFill>
                <a:latin typeface="Poppins" charset="0"/>
                <a:ea typeface="Poppins" charset="0"/>
                <a:cs typeface="Poppins" charset="0"/>
              </a:rPr>
              <a:t>Capteurs</a:t>
            </a:r>
          </a:p>
          <a:p>
            <a:pPr lvl="0" algn="ctr">
              <a:spcAft>
                <a:spcPts val="0"/>
              </a:spcAft>
              <a:tabLst>
                <a:tab pos="457200" algn="l"/>
              </a:tabLst>
            </a:pPr>
            <a:r>
              <a:rPr lang="fr-FR" sz="1600" dirty="0" smtClean="0">
                <a:solidFill>
                  <a:schemeClr val="bg1"/>
                </a:solidFill>
                <a:latin typeface="Poppins" charset="0"/>
                <a:ea typeface="Poppins" charset="0"/>
                <a:cs typeface="Poppins" charset="0"/>
              </a:rPr>
              <a:t>solaires</a:t>
            </a:r>
            <a:endParaRPr lang="en-GB" sz="1600" dirty="0">
              <a:solidFill>
                <a:schemeClr val="bg1"/>
              </a:solidFill>
              <a:effectLst/>
              <a:latin typeface="Poppins" charset="0"/>
              <a:ea typeface="Poppins" charset="0"/>
              <a:cs typeface="Poppins" charset="0"/>
            </a:endParaRPr>
          </a:p>
        </p:txBody>
      </p:sp>
      <p:sp>
        <p:nvSpPr>
          <p:cNvPr id="37" name="Rectangle 36"/>
          <p:cNvSpPr/>
          <p:nvPr/>
        </p:nvSpPr>
        <p:spPr>
          <a:xfrm>
            <a:off x="5999306" y="4389011"/>
            <a:ext cx="1160895" cy="584775"/>
          </a:xfrm>
          <a:prstGeom prst="rect">
            <a:avLst/>
          </a:prstGeom>
        </p:spPr>
        <p:txBody>
          <a:bodyPr wrap="none">
            <a:spAutoFit/>
          </a:bodyPr>
          <a:lstStyle/>
          <a:p>
            <a:pPr lvl="0" algn="ctr">
              <a:spcAft>
                <a:spcPts val="0"/>
              </a:spcAft>
              <a:tabLst>
                <a:tab pos="457200" algn="l"/>
              </a:tabLst>
            </a:pPr>
            <a:r>
              <a:rPr lang="fr-FR" sz="1600" dirty="0" smtClean="0">
                <a:solidFill>
                  <a:schemeClr val="bg1"/>
                </a:solidFill>
                <a:latin typeface="Poppins" charset="0"/>
                <a:ea typeface="Poppins" charset="0"/>
                <a:cs typeface="Poppins" charset="0"/>
              </a:rPr>
              <a:t>Pompe à </a:t>
            </a:r>
          </a:p>
          <a:p>
            <a:pPr lvl="0" algn="ctr">
              <a:spcAft>
                <a:spcPts val="0"/>
              </a:spcAft>
              <a:tabLst>
                <a:tab pos="457200" algn="l"/>
              </a:tabLst>
            </a:pPr>
            <a:r>
              <a:rPr lang="fr-FR" sz="1600" dirty="0" smtClean="0">
                <a:solidFill>
                  <a:schemeClr val="bg1"/>
                </a:solidFill>
                <a:latin typeface="Poppins" charset="0"/>
                <a:ea typeface="Poppins" charset="0"/>
                <a:cs typeface="Poppins" charset="0"/>
              </a:rPr>
              <a:t>chaleur</a:t>
            </a:r>
            <a:endParaRPr lang="en-GB" sz="1600" dirty="0">
              <a:solidFill>
                <a:schemeClr val="bg1"/>
              </a:solidFill>
              <a:effectLst/>
              <a:latin typeface="Poppins" charset="0"/>
              <a:ea typeface="Poppins" charset="0"/>
              <a:cs typeface="Poppins" charset="0"/>
            </a:endParaRPr>
          </a:p>
        </p:txBody>
      </p:sp>
      <p:sp>
        <p:nvSpPr>
          <p:cNvPr id="38" name="Rectangle 37"/>
          <p:cNvSpPr/>
          <p:nvPr/>
        </p:nvSpPr>
        <p:spPr>
          <a:xfrm>
            <a:off x="7055708" y="3557982"/>
            <a:ext cx="1045479" cy="338554"/>
          </a:xfrm>
          <a:prstGeom prst="rect">
            <a:avLst/>
          </a:prstGeom>
        </p:spPr>
        <p:txBody>
          <a:bodyPr wrap="none">
            <a:spAutoFit/>
          </a:bodyPr>
          <a:lstStyle/>
          <a:p>
            <a:pPr lvl="0">
              <a:spcAft>
                <a:spcPts val="0"/>
              </a:spcAft>
              <a:tabLst>
                <a:tab pos="457200" algn="l"/>
              </a:tabLst>
            </a:pPr>
            <a:r>
              <a:rPr lang="fr-FR" sz="1600" dirty="0" smtClean="0">
                <a:solidFill>
                  <a:schemeClr val="bg1"/>
                </a:solidFill>
                <a:latin typeface="Poppins" charset="0"/>
                <a:ea typeface="Poppins" charset="0"/>
                <a:cs typeface="Poppins" charset="0"/>
              </a:rPr>
              <a:t>Antenne</a:t>
            </a:r>
            <a:endParaRPr lang="en-GB" sz="1600" dirty="0">
              <a:solidFill>
                <a:schemeClr val="bg1"/>
              </a:solidFill>
              <a:effectLst/>
              <a:latin typeface="Poppins" charset="0"/>
              <a:ea typeface="Poppins" charset="0"/>
              <a:cs typeface="Poppins" charset="0"/>
            </a:endParaRPr>
          </a:p>
        </p:txBody>
      </p:sp>
      <p:sp>
        <p:nvSpPr>
          <p:cNvPr id="39" name="Rectangle 38"/>
          <p:cNvSpPr/>
          <p:nvPr/>
        </p:nvSpPr>
        <p:spPr>
          <a:xfrm>
            <a:off x="8019029" y="4386779"/>
            <a:ext cx="1042273" cy="584775"/>
          </a:xfrm>
          <a:prstGeom prst="rect">
            <a:avLst/>
          </a:prstGeom>
        </p:spPr>
        <p:txBody>
          <a:bodyPr wrap="none">
            <a:spAutoFit/>
          </a:bodyPr>
          <a:lstStyle/>
          <a:p>
            <a:pPr lvl="0">
              <a:spcAft>
                <a:spcPts val="0"/>
              </a:spcAft>
              <a:tabLst>
                <a:tab pos="457200" algn="l"/>
              </a:tabLst>
            </a:pPr>
            <a:r>
              <a:rPr lang="fr-FR" sz="1600" dirty="0" smtClean="0">
                <a:solidFill>
                  <a:schemeClr val="bg1"/>
                </a:solidFill>
                <a:latin typeface="Poppins" charset="0"/>
                <a:ea typeface="Poppins" charset="0"/>
                <a:cs typeface="Poppins" charset="0"/>
              </a:rPr>
              <a:t>Meubles</a:t>
            </a:r>
          </a:p>
          <a:p>
            <a:pPr lvl="0">
              <a:spcAft>
                <a:spcPts val="0"/>
              </a:spcAft>
              <a:tabLst>
                <a:tab pos="457200" algn="l"/>
              </a:tabLst>
            </a:pPr>
            <a:r>
              <a:rPr lang="fr-FR" sz="1600" dirty="0" smtClean="0">
                <a:solidFill>
                  <a:schemeClr val="bg1"/>
                </a:solidFill>
                <a:effectLst/>
                <a:latin typeface="Poppins" charset="0"/>
                <a:ea typeface="Poppins" charset="0"/>
                <a:cs typeface="Poppins" charset="0"/>
              </a:rPr>
              <a:t>scellés</a:t>
            </a:r>
            <a:endParaRPr lang="en-GB" sz="1600" dirty="0">
              <a:solidFill>
                <a:schemeClr val="bg1"/>
              </a:solidFill>
              <a:effectLst/>
              <a:latin typeface="Poppins" charset="0"/>
              <a:ea typeface="Poppins" charset="0"/>
              <a:cs typeface="Poppins" charset="0"/>
            </a:endParaRPr>
          </a:p>
        </p:txBody>
      </p:sp>
      <p:sp>
        <p:nvSpPr>
          <p:cNvPr id="40" name="Rectangle 39"/>
          <p:cNvSpPr/>
          <p:nvPr/>
        </p:nvSpPr>
        <p:spPr>
          <a:xfrm>
            <a:off x="8838383" y="3565052"/>
            <a:ext cx="1354858" cy="338554"/>
          </a:xfrm>
          <a:prstGeom prst="rect">
            <a:avLst/>
          </a:prstGeom>
        </p:spPr>
        <p:txBody>
          <a:bodyPr wrap="none">
            <a:spAutoFit/>
          </a:bodyPr>
          <a:lstStyle/>
          <a:p>
            <a:pPr lvl="0">
              <a:spcAft>
                <a:spcPts val="0"/>
              </a:spcAft>
              <a:tabLst>
                <a:tab pos="457200" algn="l"/>
              </a:tabLst>
            </a:pPr>
            <a:r>
              <a:rPr lang="fr-FR" sz="1600" dirty="0" smtClean="0">
                <a:solidFill>
                  <a:schemeClr val="bg1"/>
                </a:solidFill>
                <a:latin typeface="Poppins" charset="0"/>
                <a:ea typeface="Poppins" charset="0"/>
                <a:cs typeface="Poppins" charset="0"/>
              </a:rPr>
              <a:t>Cheminées</a:t>
            </a:r>
            <a:endParaRPr lang="en-GB" sz="1600" dirty="0">
              <a:solidFill>
                <a:schemeClr val="bg1"/>
              </a:solidFill>
              <a:effectLst/>
              <a:latin typeface="Poppins" charset="0"/>
              <a:ea typeface="Poppins" charset="0"/>
              <a:cs typeface="Poppins" charset="0"/>
            </a:endParaRPr>
          </a:p>
        </p:txBody>
      </p:sp>
      <p:sp>
        <p:nvSpPr>
          <p:cNvPr id="41" name="Rectangle 40"/>
          <p:cNvSpPr/>
          <p:nvPr/>
        </p:nvSpPr>
        <p:spPr>
          <a:xfrm>
            <a:off x="9916086" y="4367061"/>
            <a:ext cx="1149674" cy="584775"/>
          </a:xfrm>
          <a:prstGeom prst="rect">
            <a:avLst/>
          </a:prstGeom>
        </p:spPr>
        <p:txBody>
          <a:bodyPr wrap="none">
            <a:spAutoFit/>
          </a:bodyPr>
          <a:lstStyle/>
          <a:p>
            <a:pPr lvl="0" algn="ctr">
              <a:spcAft>
                <a:spcPts val="0"/>
              </a:spcAft>
              <a:tabLst>
                <a:tab pos="457200" algn="l"/>
              </a:tabLst>
            </a:pPr>
            <a:r>
              <a:rPr lang="fr-FR" sz="1600" dirty="0" smtClean="0">
                <a:solidFill>
                  <a:schemeClr val="bg1"/>
                </a:solidFill>
                <a:latin typeface="Poppins" charset="0"/>
                <a:ea typeface="Poppins" charset="0"/>
                <a:cs typeface="Poppins" charset="0"/>
              </a:rPr>
              <a:t>Glaces et</a:t>
            </a:r>
          </a:p>
          <a:p>
            <a:pPr lvl="0" algn="ctr">
              <a:spcAft>
                <a:spcPts val="0"/>
              </a:spcAft>
              <a:tabLst>
                <a:tab pos="457200" algn="l"/>
              </a:tabLst>
            </a:pPr>
            <a:r>
              <a:rPr lang="fr-FR" sz="1600" dirty="0" smtClean="0">
                <a:solidFill>
                  <a:schemeClr val="bg1"/>
                </a:solidFill>
                <a:effectLst/>
                <a:latin typeface="Poppins" charset="0"/>
                <a:ea typeface="Poppins" charset="0"/>
                <a:cs typeface="Poppins" charset="0"/>
              </a:rPr>
              <a:t>miroirs</a:t>
            </a:r>
            <a:endParaRPr lang="en-GB" sz="1600" dirty="0">
              <a:solidFill>
                <a:schemeClr val="bg1"/>
              </a:solidFill>
              <a:effectLst/>
              <a:latin typeface="Poppins" charset="0"/>
              <a:ea typeface="Poppins" charset="0"/>
              <a:cs typeface="Poppins" charset="0"/>
            </a:endParaRPr>
          </a:p>
        </p:txBody>
      </p:sp>
      <p:sp>
        <p:nvSpPr>
          <p:cNvPr id="52" name="Rectangle 51"/>
          <p:cNvSpPr/>
          <p:nvPr/>
        </p:nvSpPr>
        <p:spPr>
          <a:xfrm>
            <a:off x="743215" y="5828302"/>
            <a:ext cx="9232626" cy="923330"/>
          </a:xfrm>
          <a:prstGeom prst="rect">
            <a:avLst/>
          </a:prstGeom>
        </p:spPr>
        <p:txBody>
          <a:bodyPr wrap="square">
            <a:spAutoFit/>
          </a:bodyPr>
          <a:lstStyle/>
          <a:p>
            <a:pPr algn="just"/>
            <a:r>
              <a:rPr lang="fr-FR" dirty="0">
                <a:latin typeface="Poppins" charset="0"/>
                <a:ea typeface="Poppins" charset="0"/>
                <a:cs typeface="Poppins" charset="0"/>
              </a:rPr>
              <a:t>Attention : l'entretien et le renouvellement éventuel du </a:t>
            </a:r>
            <a:r>
              <a:rPr lang="fr-FR" b="1" dirty="0" smtClean="0">
                <a:latin typeface="Poppins" charset="0"/>
                <a:ea typeface="Poppins" charset="0"/>
                <a:cs typeface="Poppins" charset="0"/>
              </a:rPr>
              <a:t>détecteur de fumée </a:t>
            </a:r>
            <a:r>
              <a:rPr lang="fr-FR" dirty="0" smtClean="0">
                <a:latin typeface="Poppins" charset="0"/>
                <a:ea typeface="Poppins" charset="0"/>
                <a:cs typeface="Poppins" charset="0"/>
              </a:rPr>
              <a:t>sont </a:t>
            </a:r>
            <a:r>
              <a:rPr lang="fr-FR" dirty="0">
                <a:latin typeface="Poppins" charset="0"/>
                <a:ea typeface="Poppins" charset="0"/>
                <a:cs typeface="Poppins" charset="0"/>
              </a:rPr>
              <a:t>à la charge du locataire, même si son achat et son installation initiaux sont à la charge du bailleur</a:t>
            </a:r>
            <a:r>
              <a:rPr lang="en-GB" dirty="0">
                <a:latin typeface="Poppins" charset="0"/>
                <a:ea typeface="Poppins" charset="0"/>
                <a:cs typeface="Poppins" charset="0"/>
              </a:rPr>
              <a:t> </a:t>
            </a:r>
            <a:endParaRPr dirty="0">
              <a:latin typeface="Poppins" charset="0"/>
              <a:ea typeface="Poppins" charset="0"/>
              <a:cs typeface="Poppins" charset="0"/>
            </a:endParaRPr>
          </a:p>
        </p:txBody>
      </p:sp>
      <p:pic>
        <p:nvPicPr>
          <p:cNvPr id="59" name="Picture 58"/>
          <p:cNvPicPr>
            <a:picLocks noChangeAspect="1"/>
          </p:cNvPicPr>
          <p:nvPr/>
        </p:nvPicPr>
        <p:blipFill>
          <a:blip r:embed="rId2"/>
          <a:stretch>
            <a:fillRect/>
          </a:stretch>
        </p:blipFill>
        <p:spPr>
          <a:xfrm rot="10800000">
            <a:off x="8361093" y="-14031"/>
            <a:ext cx="3832156" cy="1682410"/>
          </a:xfrm>
          <a:prstGeom prst="rect">
            <a:avLst/>
          </a:prstGeom>
        </p:spPr>
      </p:pic>
      <p:pic>
        <p:nvPicPr>
          <p:cNvPr id="56" name="Picture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6338287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ommon House Construction Mistakes To Avoid | Zameen Blog"/>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0597" r="17250"/>
          <a:stretch/>
        </p:blipFill>
        <p:spPr bwMode="auto">
          <a:xfrm>
            <a:off x="0" y="-1905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104900" y="933450"/>
            <a:ext cx="9982200" cy="4953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7" name="Straight Connector 6"/>
          <p:cNvCxnSpPr/>
          <p:nvPr/>
        </p:nvCxnSpPr>
        <p:spPr>
          <a:xfrm>
            <a:off x="1347871" y="1172082"/>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9258059" y="5628769"/>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64100" y="4851037"/>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10067568" y="1879654"/>
            <a:ext cx="15675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61649" y="2809786"/>
            <a:ext cx="9268703" cy="1200329"/>
          </a:xfrm>
          <a:prstGeom prst="rect">
            <a:avLst/>
          </a:prstGeom>
          <a:noFill/>
        </p:spPr>
        <p:txBody>
          <a:bodyPr wrap="square" rtlCol="0">
            <a:spAutoFit/>
          </a:bodyPr>
          <a:lstStyle/>
          <a:p>
            <a:pPr algn="ctr"/>
            <a:r>
              <a:rPr lang="fr-FR" sz="3600" b="1" dirty="0" smtClean="0">
                <a:solidFill>
                  <a:schemeClr val="bg1"/>
                </a:solidFill>
                <a:latin typeface="SF UI Display Heavy" charset="0"/>
                <a:ea typeface="SF UI Display Heavy" charset="0"/>
                <a:cs typeface="SF UI Display Heavy" charset="0"/>
              </a:rPr>
              <a:t>RÉCAPITULATIF TRAVAUX À LA CHARGE DU PROPRIÉTAIRE OU LOCATAIRE</a:t>
            </a:r>
            <a:endParaRPr lang="en-GB" sz="3600" b="1" dirty="0">
              <a:solidFill>
                <a:schemeClr val="bg1"/>
              </a:solidFill>
              <a:latin typeface="SF UI Display Heavy" charset="0"/>
              <a:ea typeface="SF UI Display Heavy" charset="0"/>
              <a:cs typeface="SF UI Display Heavy" charset="0"/>
            </a:endParaRPr>
          </a:p>
        </p:txBody>
      </p:sp>
    </p:spTree>
    <p:extLst>
      <p:ext uri="{BB962C8B-B14F-4D97-AF65-F5344CB8AC3E}">
        <p14:creationId xmlns:p14="http://schemas.microsoft.com/office/powerpoint/2010/main" val="1950549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317" y="1275095"/>
            <a:ext cx="5217391" cy="478394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2379" y="1331283"/>
            <a:ext cx="5217391" cy="472775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5861" y="19081"/>
            <a:ext cx="7540278" cy="1278013"/>
          </a:xfrm>
          <a:prstGeom prst="rect">
            <a:avLst/>
          </a:prstGeom>
        </p:spPr>
      </p:pic>
    </p:spTree>
    <p:extLst>
      <p:ext uri="{BB962C8B-B14F-4D97-AF65-F5344CB8AC3E}">
        <p14:creationId xmlns:p14="http://schemas.microsoft.com/office/powerpoint/2010/main" val="1307348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286" y="1114104"/>
            <a:ext cx="5220000" cy="478634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0405" y="1130168"/>
            <a:ext cx="5220000" cy="4770276"/>
          </a:xfrm>
          <a:prstGeom prst="rect">
            <a:avLst/>
          </a:prstGeom>
        </p:spPr>
      </p:pic>
    </p:spTree>
    <p:extLst>
      <p:ext uri="{BB962C8B-B14F-4D97-AF65-F5344CB8AC3E}">
        <p14:creationId xmlns:p14="http://schemas.microsoft.com/office/powerpoint/2010/main" val="883178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196" y="1109273"/>
            <a:ext cx="5220000" cy="469719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655" y="1197748"/>
            <a:ext cx="5220000" cy="460872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460365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28" name="Picture 27"/>
          <p:cNvPicPr>
            <a:picLocks noChangeAspect="1"/>
          </p:cNvPicPr>
          <p:nvPr/>
        </p:nvPicPr>
        <p:blipFill>
          <a:blip r:embed="rId3"/>
          <a:stretch>
            <a:fillRect/>
          </a:stretch>
        </p:blipFill>
        <p:spPr>
          <a:xfrm rot="16200000">
            <a:off x="9069830" y="3725903"/>
            <a:ext cx="5592021" cy="645593"/>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DEMANDE DE TRAVAUX</a:t>
            </a:r>
            <a:endParaRPr lang="fr-FR" sz="3600" b="1" dirty="0">
              <a:latin typeface="SF UI Display Heavy" charset="0"/>
              <a:ea typeface="SF UI Display Heavy" charset="0"/>
              <a:cs typeface="SF UI Display Heavy" charset="0"/>
            </a:endParaRPr>
          </a:p>
        </p:txBody>
      </p:sp>
      <p:sp>
        <p:nvSpPr>
          <p:cNvPr id="4" name="Rectangle 3"/>
          <p:cNvSpPr/>
          <p:nvPr/>
        </p:nvSpPr>
        <p:spPr>
          <a:xfrm>
            <a:off x="6287541" y="1553464"/>
            <a:ext cx="5113757" cy="2308324"/>
          </a:xfrm>
          <a:prstGeom prst="rect">
            <a:avLst/>
          </a:prstGeom>
        </p:spPr>
        <p:txBody>
          <a:bodyPr wrap="square">
            <a:spAutoFit/>
          </a:bodyPr>
          <a:lstStyle/>
          <a:p>
            <a:pPr lvl="0" algn="just">
              <a:spcAft>
                <a:spcPts val="0"/>
              </a:spcAft>
              <a:tabLst>
                <a:tab pos="457200" algn="l"/>
              </a:tabLst>
            </a:pPr>
            <a:r>
              <a:rPr lang="fr-FR" dirty="0" smtClean="0">
                <a:latin typeface="Poppins" charset="0"/>
                <a:ea typeface="Poppins" charset="0"/>
                <a:cs typeface="Poppins" charset="0"/>
              </a:rPr>
              <a:t>	Pour </a:t>
            </a:r>
            <a:r>
              <a:rPr lang="fr-FR" dirty="0">
                <a:latin typeface="Poppins" charset="0"/>
                <a:ea typeface="Poppins" charset="0"/>
                <a:cs typeface="Poppins" charset="0"/>
              </a:rPr>
              <a:t>information, le paiement ou remboursement de travaux (ou matériaux) du locataire ou entreprise tiers ne pourra avoir lieu sauf accord et autorisation écrite par le bailleur. Le locataire ne peut exiger de remboursement si le bailleur n’a pas donné son accord pour la réalisation de ces </a:t>
            </a:r>
            <a:r>
              <a:rPr lang="fr-FR" dirty="0" smtClean="0">
                <a:latin typeface="Poppins" charset="0"/>
                <a:ea typeface="Poppins" charset="0"/>
                <a:cs typeface="Poppins" charset="0"/>
              </a:rPr>
              <a:t>travaux</a:t>
            </a:r>
            <a:r>
              <a:rPr lang="en-GB" dirty="0" smtClean="0">
                <a:latin typeface="Poppins" charset="0"/>
                <a:ea typeface="Poppins" charset="0"/>
                <a:cs typeface="Poppins" charset="0"/>
              </a:rPr>
              <a:t>.</a:t>
            </a:r>
            <a:endParaRPr lang="en-GB" dirty="0">
              <a:latin typeface="Poppins" charset="0"/>
              <a:ea typeface="Poppins" charset="0"/>
              <a:cs typeface="Poppins" charset="0"/>
            </a:endParaRPr>
          </a:p>
        </p:txBody>
      </p:sp>
      <p:grpSp>
        <p:nvGrpSpPr>
          <p:cNvPr id="12" name="Google Shape;10993;p86"/>
          <p:cNvGrpSpPr/>
          <p:nvPr/>
        </p:nvGrpSpPr>
        <p:grpSpPr>
          <a:xfrm>
            <a:off x="951763" y="1501314"/>
            <a:ext cx="357468" cy="356497"/>
            <a:chOff x="-31455100" y="3909350"/>
            <a:chExt cx="294600" cy="293800"/>
          </a:xfrm>
          <a:solidFill>
            <a:schemeClr val="tx1"/>
          </a:solidFill>
        </p:grpSpPr>
        <p:sp>
          <p:nvSpPr>
            <p:cNvPr id="13"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993;p86"/>
          <p:cNvGrpSpPr/>
          <p:nvPr/>
        </p:nvGrpSpPr>
        <p:grpSpPr>
          <a:xfrm>
            <a:off x="951763" y="4804760"/>
            <a:ext cx="357468" cy="356497"/>
            <a:chOff x="-31455100" y="3909350"/>
            <a:chExt cx="294600" cy="293800"/>
          </a:xfrm>
          <a:solidFill>
            <a:schemeClr val="tx1"/>
          </a:solidFill>
        </p:grpSpPr>
        <p:sp>
          <p:nvSpPr>
            <p:cNvPr id="16"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0993;p86"/>
          <p:cNvGrpSpPr/>
          <p:nvPr/>
        </p:nvGrpSpPr>
        <p:grpSpPr>
          <a:xfrm>
            <a:off x="6406064" y="1465841"/>
            <a:ext cx="357468" cy="356497"/>
            <a:chOff x="-31455100" y="3909350"/>
            <a:chExt cx="294600" cy="293800"/>
          </a:xfrm>
          <a:solidFill>
            <a:schemeClr val="tx1"/>
          </a:solidFill>
        </p:grpSpPr>
        <p:sp>
          <p:nvSpPr>
            <p:cNvPr id="19"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Rectangle 20"/>
          <p:cNvSpPr/>
          <p:nvPr/>
        </p:nvSpPr>
        <p:spPr>
          <a:xfrm>
            <a:off x="835206" y="1553464"/>
            <a:ext cx="5230314" cy="3139321"/>
          </a:xfrm>
          <a:prstGeom prst="rect">
            <a:avLst/>
          </a:prstGeom>
        </p:spPr>
        <p:txBody>
          <a:bodyPr wrap="square">
            <a:spAutoFit/>
          </a:bodyPr>
          <a:lstStyle/>
          <a:p>
            <a:pPr lvl="0" algn="just">
              <a:spcAft>
                <a:spcPts val="0"/>
              </a:spcAft>
              <a:tabLst>
                <a:tab pos="457200" algn="l"/>
              </a:tabLst>
            </a:pPr>
            <a:r>
              <a:rPr lang="fr-FR" dirty="0" smtClean="0">
                <a:latin typeface="Poppins" charset="0"/>
                <a:ea typeface="Poppins" charset="0"/>
                <a:cs typeface="Poppins" charset="0"/>
              </a:rPr>
              <a:t>	Pour </a:t>
            </a:r>
            <a:r>
              <a:rPr lang="fr-FR" dirty="0">
                <a:latin typeface="Poppins" charset="0"/>
                <a:ea typeface="Poppins" charset="0"/>
                <a:cs typeface="Poppins" charset="0"/>
              </a:rPr>
              <a:t>toute demande de travaux, nous vous remercions de bien vouloir nous faire parvenir un email sur l’adresse email suivante : </a:t>
            </a:r>
            <a:r>
              <a:rPr lang="fr-FR" dirty="0" err="1">
                <a:latin typeface="Poppins" charset="0"/>
                <a:ea typeface="Poppins" charset="0"/>
                <a:cs typeface="Poppins" charset="0"/>
              </a:rPr>
              <a:t>contact@laconciergerie.immo</a:t>
            </a:r>
            <a:r>
              <a:rPr lang="fr-FR" dirty="0">
                <a:latin typeface="Poppins" charset="0"/>
                <a:ea typeface="Poppins" charset="0"/>
                <a:cs typeface="Poppins" charset="0"/>
              </a:rPr>
              <a:t> avec les informations suivantes (obligatoires) :</a:t>
            </a:r>
            <a:endParaRPr lang="en-GB" dirty="0">
              <a:latin typeface="Poppins" charset="0"/>
              <a:ea typeface="Poppins" charset="0"/>
              <a:cs typeface="Poppins" charset="0"/>
            </a:endParaRPr>
          </a:p>
          <a:p>
            <a:pPr marL="342900" lvl="0" indent="-342900" algn="just">
              <a:spcAft>
                <a:spcPts val="0"/>
              </a:spcAft>
              <a:buFont typeface="Times New Roman" charset="0"/>
              <a:buChar char="-"/>
              <a:tabLst>
                <a:tab pos="457200" algn="l"/>
              </a:tabLst>
            </a:pPr>
            <a:r>
              <a:rPr lang="fr-FR" dirty="0">
                <a:latin typeface="Poppins" charset="0"/>
                <a:ea typeface="Poppins" charset="0"/>
                <a:cs typeface="Poppins" charset="0"/>
              </a:rPr>
              <a:t>Description du problème,</a:t>
            </a:r>
            <a:endParaRPr lang="en-GB" dirty="0">
              <a:latin typeface="Poppins" charset="0"/>
              <a:ea typeface="Poppins" charset="0"/>
              <a:cs typeface="Poppins" charset="0"/>
            </a:endParaRPr>
          </a:p>
          <a:p>
            <a:pPr marL="342900" lvl="0" indent="-342900" algn="just">
              <a:spcAft>
                <a:spcPts val="0"/>
              </a:spcAft>
              <a:buFont typeface="Times New Roman" charset="0"/>
              <a:buChar char="-"/>
              <a:tabLst>
                <a:tab pos="457200" algn="l"/>
              </a:tabLst>
            </a:pPr>
            <a:r>
              <a:rPr lang="fr-FR" dirty="0">
                <a:latin typeface="Poppins" charset="0"/>
                <a:ea typeface="Poppins" charset="0"/>
                <a:cs typeface="Poppins" charset="0"/>
              </a:rPr>
              <a:t>Photos,</a:t>
            </a:r>
            <a:endParaRPr lang="en-GB" dirty="0">
              <a:latin typeface="Poppins" charset="0"/>
              <a:ea typeface="Poppins" charset="0"/>
              <a:cs typeface="Poppins" charset="0"/>
            </a:endParaRPr>
          </a:p>
          <a:p>
            <a:pPr marL="342900" lvl="0" indent="-342900" algn="just">
              <a:spcAft>
                <a:spcPts val="0"/>
              </a:spcAft>
              <a:buFont typeface="Times New Roman" charset="0"/>
              <a:buChar char="-"/>
              <a:tabLst>
                <a:tab pos="457200" algn="l"/>
              </a:tabLst>
            </a:pPr>
            <a:r>
              <a:rPr lang="fr-FR" dirty="0">
                <a:latin typeface="Poppins" charset="0"/>
                <a:ea typeface="Poppins" charset="0"/>
                <a:cs typeface="Poppins" charset="0"/>
              </a:rPr>
              <a:t>Vidéos pour que nous puissions étudier votre demande. Sans cela, il sera très difficile de missionner des entreprises.</a:t>
            </a:r>
          </a:p>
        </p:txBody>
      </p:sp>
      <p:sp>
        <p:nvSpPr>
          <p:cNvPr id="23" name="Rectangle 22"/>
          <p:cNvSpPr/>
          <p:nvPr/>
        </p:nvSpPr>
        <p:spPr>
          <a:xfrm>
            <a:off x="835206" y="4884217"/>
            <a:ext cx="5230314" cy="1477328"/>
          </a:xfrm>
          <a:prstGeom prst="rect">
            <a:avLst/>
          </a:prstGeom>
        </p:spPr>
        <p:txBody>
          <a:bodyPr wrap="square">
            <a:spAutoFit/>
          </a:bodyPr>
          <a:lstStyle/>
          <a:p>
            <a:pPr lvl="0" algn="just">
              <a:spcAft>
                <a:spcPts val="0"/>
              </a:spcAft>
              <a:tabLst>
                <a:tab pos="457200" algn="l"/>
              </a:tabLst>
            </a:pPr>
            <a:r>
              <a:rPr lang="fr-FR" dirty="0" smtClean="0">
                <a:latin typeface="Poppins" charset="0"/>
                <a:ea typeface="Poppins" charset="0"/>
                <a:cs typeface="Poppins" charset="0"/>
              </a:rPr>
              <a:t>	Nous </a:t>
            </a:r>
            <a:r>
              <a:rPr lang="fr-FR" dirty="0">
                <a:latin typeface="Poppins" charset="0"/>
                <a:ea typeface="Poppins" charset="0"/>
                <a:cs typeface="Poppins" charset="0"/>
              </a:rPr>
              <a:t>déterminerons les travaux à la charge du propriétaire et ceux à la charge du locataire. Nous vous ferons parvenir le devis et nous nous accorderons sur les délais de réalisation des travaux. </a:t>
            </a:r>
          </a:p>
        </p:txBody>
      </p:sp>
      <p:pic>
        <p:nvPicPr>
          <p:cNvPr id="6146" name="Picture 2" descr="ommon House Construction Mistakes To Avoid | Zameen Blog"/>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406064" y="4056317"/>
            <a:ext cx="4878894" cy="188608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p:nvPicPr>
        <p:blipFill>
          <a:blip r:embed="rId6"/>
          <a:stretch>
            <a:fillRect/>
          </a:stretch>
        </p:blipFill>
        <p:spPr>
          <a:xfrm rot="10800000">
            <a:off x="10501197" y="-297420"/>
            <a:ext cx="2129528" cy="2154290"/>
          </a:xfrm>
          <a:prstGeom prst="rect">
            <a:avLst/>
          </a:prstGeom>
        </p:spPr>
      </p:pic>
      <p:pic>
        <p:nvPicPr>
          <p:cNvPr id="31" name="Picture 30"/>
          <p:cNvPicPr>
            <a:picLocks noChangeAspect="1"/>
          </p:cNvPicPr>
          <p:nvPr/>
        </p:nvPicPr>
        <p:blipFill>
          <a:blip r:embed="rId7"/>
          <a:stretch>
            <a:fillRect/>
          </a:stretch>
        </p:blipFill>
        <p:spPr>
          <a:xfrm>
            <a:off x="-752624" y="3429882"/>
            <a:ext cx="1727200" cy="3869275"/>
          </a:xfrm>
          <a:prstGeom prst="rect">
            <a:avLst/>
          </a:prstGeom>
        </p:spPr>
      </p:pic>
    </p:spTree>
    <p:extLst>
      <p:ext uri="{BB962C8B-B14F-4D97-AF65-F5344CB8AC3E}">
        <p14:creationId xmlns:p14="http://schemas.microsoft.com/office/powerpoint/2010/main" val="624310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DEMANDE DE TRAVAUX</a:t>
            </a:r>
            <a:endParaRPr lang="fr-FR" sz="3600" b="1" dirty="0">
              <a:latin typeface="SF UI Display Heavy" charset="0"/>
              <a:ea typeface="SF UI Display Heavy" charset="0"/>
              <a:cs typeface="SF UI Display Heavy" charset="0"/>
            </a:endParaRPr>
          </a:p>
        </p:txBody>
      </p:sp>
      <p:sp>
        <p:nvSpPr>
          <p:cNvPr id="4" name="Rectangle 3"/>
          <p:cNvSpPr/>
          <p:nvPr/>
        </p:nvSpPr>
        <p:spPr>
          <a:xfrm>
            <a:off x="831898" y="1515420"/>
            <a:ext cx="10528204" cy="2585323"/>
          </a:xfrm>
          <a:prstGeom prst="rect">
            <a:avLst/>
          </a:prstGeom>
        </p:spPr>
        <p:txBody>
          <a:bodyPr wrap="square">
            <a:spAutoFit/>
          </a:bodyPr>
          <a:lstStyle/>
          <a:p>
            <a:pPr lvl="0" algn="just"/>
            <a:r>
              <a:rPr lang="fr-FR" dirty="0">
                <a:latin typeface="Poppins" charset="0"/>
                <a:ea typeface="Poppins" charset="0"/>
                <a:cs typeface="Poppins" charset="0"/>
              </a:rPr>
              <a:t> </a:t>
            </a:r>
            <a:r>
              <a:rPr lang="fr-FR" dirty="0" smtClean="0">
                <a:latin typeface="Poppins" charset="0"/>
                <a:ea typeface="Poppins" charset="0"/>
                <a:cs typeface="Poppins" charset="0"/>
              </a:rPr>
              <a:t>       En </a:t>
            </a:r>
            <a:r>
              <a:rPr lang="fr-FR" dirty="0">
                <a:latin typeface="Poppins" charset="0"/>
                <a:ea typeface="Poppins" charset="0"/>
                <a:cs typeface="Poppins" charset="0"/>
              </a:rPr>
              <a:t>cas de sinistre, c’est l’assurance qui missionne une entreprise et un expert pour évaluation des dégâts et réparation. Nous vous remercions de ne pas effectuer de modifications ou réparation</a:t>
            </a:r>
            <a:r>
              <a:rPr lang="fr-FR" dirty="0" smtClean="0">
                <a:latin typeface="Poppins" charset="0"/>
                <a:ea typeface="Poppins" charset="0"/>
                <a:cs typeface="Poppins" charset="0"/>
              </a:rPr>
              <a:t>.</a:t>
            </a:r>
          </a:p>
          <a:p>
            <a:pPr marL="285750" lvl="0" indent="-285750" algn="just">
              <a:buFont typeface="Wingdings" charset="2"/>
              <a:buChar char="v"/>
            </a:pPr>
            <a:endParaRPr lang="en-GB" dirty="0">
              <a:latin typeface="Poppins" charset="0"/>
              <a:ea typeface="Poppins" charset="0"/>
              <a:cs typeface="Poppins" charset="0"/>
            </a:endParaRPr>
          </a:p>
          <a:p>
            <a:pPr lvl="0" algn="just"/>
            <a:r>
              <a:rPr lang="fr-FR" dirty="0">
                <a:latin typeface="Poppins" charset="0"/>
                <a:ea typeface="Poppins" charset="0"/>
                <a:cs typeface="Poppins" charset="0"/>
              </a:rPr>
              <a:t> </a:t>
            </a:r>
            <a:r>
              <a:rPr lang="fr-FR" dirty="0" smtClean="0">
                <a:latin typeface="Poppins" charset="0"/>
                <a:ea typeface="Poppins" charset="0"/>
                <a:cs typeface="Poppins" charset="0"/>
              </a:rPr>
              <a:t>       Le </a:t>
            </a:r>
            <a:r>
              <a:rPr lang="fr-FR" dirty="0">
                <a:latin typeface="Poppins" charset="0"/>
                <a:ea typeface="Poppins" charset="0"/>
                <a:cs typeface="Poppins" charset="0"/>
              </a:rPr>
              <a:t>locataire doit laisser exécuter dans son logement certains travaux décidés par le propriétaire. Si ces travaux sont urgents (par exemple, le chauffe-eau en hiver), </a:t>
            </a:r>
            <a:r>
              <a:rPr lang="fr-FR" dirty="0" smtClean="0">
                <a:latin typeface="Poppins" charset="0"/>
                <a:ea typeface="Poppins" charset="0"/>
                <a:cs typeface="Poppins" charset="0"/>
              </a:rPr>
              <a:t>le locataire </a:t>
            </a:r>
            <a:r>
              <a:rPr lang="fr-FR" dirty="0">
                <a:latin typeface="Poppins" charset="0"/>
                <a:ea typeface="Poppins" charset="0"/>
                <a:cs typeface="Poppins" charset="0"/>
              </a:rPr>
              <a:t>doit permettre l'accès à son logement pour leur préparation et leur réalisation. Le locataire doit permettre l'accès à son logement pour la préparation et la réalisation des travaux à la charge du propriétaire.</a:t>
            </a:r>
            <a:endParaRPr lang="en-GB" dirty="0">
              <a:latin typeface="Poppins" charset="0"/>
              <a:ea typeface="Poppins" charset="0"/>
              <a:cs typeface="Poppins" charset="0"/>
            </a:endParaRPr>
          </a:p>
        </p:txBody>
      </p:sp>
      <p:grpSp>
        <p:nvGrpSpPr>
          <p:cNvPr id="5" name="Group 4"/>
          <p:cNvGrpSpPr/>
          <p:nvPr/>
        </p:nvGrpSpPr>
        <p:grpSpPr>
          <a:xfrm>
            <a:off x="1462822" y="4320241"/>
            <a:ext cx="9266357" cy="2220043"/>
            <a:chOff x="977507" y="4320241"/>
            <a:chExt cx="9266357" cy="2220043"/>
          </a:xfrm>
        </p:grpSpPr>
        <p:sp>
          <p:nvSpPr>
            <p:cNvPr id="13" name="Oval 12"/>
            <p:cNvSpPr/>
            <p:nvPr/>
          </p:nvSpPr>
          <p:spPr>
            <a:xfrm>
              <a:off x="977507" y="4324027"/>
              <a:ext cx="2765407" cy="221625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p:nvSpPr>
          <p:spPr>
            <a:xfrm>
              <a:off x="4228880" y="4320241"/>
              <a:ext cx="2766705" cy="2216257"/>
            </a:xfrm>
            <a:prstGeom prst="ellipse">
              <a:avLst/>
            </a:prstGeom>
            <a:blipFill dpi="0"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7481551" y="4320241"/>
              <a:ext cx="2762313" cy="2216257"/>
            </a:xfrm>
            <a:prstGeom prst="ellipse">
              <a:avLst/>
            </a:prstGeom>
            <a:blipFill dpi="0"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6" name="Google Shape;10993;p86"/>
          <p:cNvGrpSpPr/>
          <p:nvPr/>
        </p:nvGrpSpPr>
        <p:grpSpPr>
          <a:xfrm>
            <a:off x="922562" y="1453428"/>
            <a:ext cx="357468" cy="356497"/>
            <a:chOff x="-31455100" y="3909350"/>
            <a:chExt cx="294600" cy="293800"/>
          </a:xfrm>
          <a:solidFill>
            <a:schemeClr val="tx1"/>
          </a:solidFill>
        </p:grpSpPr>
        <p:sp>
          <p:nvSpPr>
            <p:cNvPr id="17"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0993;p86"/>
          <p:cNvGrpSpPr/>
          <p:nvPr/>
        </p:nvGrpSpPr>
        <p:grpSpPr>
          <a:xfrm>
            <a:off x="922562" y="2509260"/>
            <a:ext cx="357468" cy="356497"/>
            <a:chOff x="-31455100" y="3909350"/>
            <a:chExt cx="294600" cy="293800"/>
          </a:xfrm>
          <a:solidFill>
            <a:schemeClr val="tx1"/>
          </a:solidFill>
        </p:grpSpPr>
        <p:sp>
          <p:nvSpPr>
            <p:cNvPr id="20"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 name="Picture 22"/>
          <p:cNvPicPr>
            <a:picLocks noChangeAspect="1"/>
          </p:cNvPicPr>
          <p:nvPr/>
        </p:nvPicPr>
        <p:blipFill>
          <a:blip r:embed="rId9"/>
          <a:stretch>
            <a:fillRect/>
          </a:stretch>
        </p:blipFill>
        <p:spPr>
          <a:xfrm rot="16200000">
            <a:off x="9069830" y="3725903"/>
            <a:ext cx="5592021" cy="645593"/>
          </a:xfrm>
          <a:prstGeom prst="rect">
            <a:avLst/>
          </a:prstGeom>
        </p:spPr>
      </p:pic>
      <p:pic>
        <p:nvPicPr>
          <p:cNvPr id="24" name="Picture 23"/>
          <p:cNvPicPr>
            <a:picLocks noChangeAspect="1"/>
          </p:cNvPicPr>
          <p:nvPr/>
        </p:nvPicPr>
        <p:blipFill>
          <a:blip r:embed="rId10"/>
          <a:stretch>
            <a:fillRect/>
          </a:stretch>
        </p:blipFill>
        <p:spPr>
          <a:xfrm rot="10800000">
            <a:off x="10501197" y="-297420"/>
            <a:ext cx="2129528" cy="2154290"/>
          </a:xfrm>
          <a:prstGeom prst="rect">
            <a:avLst/>
          </a:prstGeom>
        </p:spPr>
      </p:pic>
      <p:pic>
        <p:nvPicPr>
          <p:cNvPr id="25" name="Picture 24"/>
          <p:cNvPicPr>
            <a:picLocks noChangeAspect="1"/>
          </p:cNvPicPr>
          <p:nvPr/>
        </p:nvPicPr>
        <p:blipFill>
          <a:blip r:embed="rId11"/>
          <a:stretch>
            <a:fillRect/>
          </a:stretch>
        </p:blipFill>
        <p:spPr>
          <a:xfrm>
            <a:off x="-752624" y="3429882"/>
            <a:ext cx="1727200" cy="3869275"/>
          </a:xfrm>
          <a:prstGeom prst="rect">
            <a:avLst/>
          </a:prstGeom>
        </p:spPr>
      </p:pic>
    </p:spTree>
    <p:extLst>
      <p:ext uri="{BB962C8B-B14F-4D97-AF65-F5344CB8AC3E}">
        <p14:creationId xmlns:p14="http://schemas.microsoft.com/office/powerpoint/2010/main" val="17350821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RÉALISATION DE TRAVAUX</a:t>
            </a:r>
            <a:endParaRPr lang="fr-FR" sz="3600" b="1" dirty="0">
              <a:latin typeface="SF UI Display Heavy" charset="0"/>
              <a:ea typeface="SF UI Display Heavy" charset="0"/>
              <a:cs typeface="SF UI Display Heavy" charset="0"/>
            </a:endParaRPr>
          </a:p>
        </p:txBody>
      </p:sp>
      <p:sp>
        <p:nvSpPr>
          <p:cNvPr id="8" name="Rectangle 7"/>
          <p:cNvSpPr/>
          <p:nvPr/>
        </p:nvSpPr>
        <p:spPr>
          <a:xfrm>
            <a:off x="-1" y="1203158"/>
            <a:ext cx="5049153" cy="52457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439886" y="2566540"/>
            <a:ext cx="4169378" cy="3139321"/>
          </a:xfrm>
          <a:prstGeom prst="rect">
            <a:avLst/>
          </a:prstGeom>
        </p:spPr>
        <p:txBody>
          <a:bodyPr wrap="square">
            <a:spAutoFit/>
          </a:bodyPr>
          <a:lstStyle/>
          <a:p>
            <a:pPr algn="just">
              <a:spcAft>
                <a:spcPts val="0"/>
              </a:spcAft>
            </a:pPr>
            <a:r>
              <a:rPr lang="fr-FR" dirty="0">
                <a:solidFill>
                  <a:schemeClr val="bg1"/>
                </a:solidFill>
                <a:latin typeface="Poppins" charset="0"/>
                <a:ea typeface="Poppins" charset="0"/>
                <a:cs typeface="Poppins" charset="0"/>
              </a:rPr>
              <a:t>Le locataire a le droit d'aménager librement le logement qu'il occupe. Cependant, il ne peut pas faire de gros travaux de transformation du local ou de ses équipements </a:t>
            </a:r>
            <a:r>
              <a:rPr lang="fr-FR" b="1" dirty="0">
                <a:solidFill>
                  <a:schemeClr val="bg1"/>
                </a:solidFill>
                <a:latin typeface="Poppins SemiBold" charset="0"/>
                <a:ea typeface="Poppins SemiBold" charset="0"/>
                <a:cs typeface="Poppins SemiBold" charset="0"/>
              </a:rPr>
              <a:t>sans l'accord et autorisation écrite du propriétaire</a:t>
            </a:r>
            <a:r>
              <a:rPr lang="fr-FR" dirty="0">
                <a:solidFill>
                  <a:schemeClr val="bg1"/>
                </a:solidFill>
                <a:latin typeface="Poppins" charset="0"/>
                <a:ea typeface="Poppins" charset="0"/>
                <a:cs typeface="Poppins" charset="0"/>
              </a:rPr>
              <a:t>. En cas de doute, mieux vaut demander l'autorisation du propriétaire avant de faire les travaux envisagés.</a:t>
            </a:r>
            <a:endParaRPr lang="en-GB" dirty="0">
              <a:solidFill>
                <a:schemeClr val="bg1"/>
              </a:solidFill>
              <a:effectLst/>
              <a:latin typeface="Poppins" charset="0"/>
              <a:ea typeface="Poppins" charset="0"/>
              <a:cs typeface="Poppins" charset="0"/>
            </a:endParaRPr>
          </a:p>
        </p:txBody>
      </p:sp>
      <p:grpSp>
        <p:nvGrpSpPr>
          <p:cNvPr id="27" name="Google Shape;10942;p86"/>
          <p:cNvGrpSpPr/>
          <p:nvPr/>
        </p:nvGrpSpPr>
        <p:grpSpPr>
          <a:xfrm>
            <a:off x="2261440" y="1711711"/>
            <a:ext cx="526271" cy="513013"/>
            <a:chOff x="-31817400" y="3910025"/>
            <a:chExt cx="301675" cy="294075"/>
          </a:xfrm>
          <a:solidFill>
            <a:schemeClr val="bg1"/>
          </a:solidFill>
        </p:grpSpPr>
        <p:sp>
          <p:nvSpPr>
            <p:cNvPr id="28" name="Google Shape;10943;p86"/>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sp>
          <p:nvSpPr>
            <p:cNvPr id="29" name="Google Shape;10944;p86"/>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sp>
          <p:nvSpPr>
            <p:cNvPr id="30" name="Google Shape;10945;p86"/>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grpSp>
      <p:sp>
        <p:nvSpPr>
          <p:cNvPr id="31" name="Rectangle 30"/>
          <p:cNvSpPr/>
          <p:nvPr/>
        </p:nvSpPr>
        <p:spPr>
          <a:xfrm>
            <a:off x="6202715" y="1203158"/>
            <a:ext cx="5399706" cy="3139321"/>
          </a:xfrm>
          <a:prstGeom prst="rect">
            <a:avLst/>
          </a:prstGeom>
        </p:spPr>
        <p:txBody>
          <a:bodyPr wrap="square">
            <a:spAutoFit/>
          </a:bodyPr>
          <a:lstStyle/>
          <a:p>
            <a:pPr algn="just"/>
            <a:r>
              <a:rPr lang="fr-FR" dirty="0">
                <a:latin typeface="Poppins" charset="0"/>
                <a:ea typeface="Poppins" charset="0"/>
                <a:cs typeface="Poppins" charset="0"/>
              </a:rPr>
              <a:t>Si le locataire fait des travaux de transformation du local ou de ses équipements sans demander l'accord écrit du propriétaire, le propriétaire pourra, lors du départ du locataire (à la fin de bail) :</a:t>
            </a:r>
            <a:endParaRPr lang="en-GB" dirty="0">
              <a:latin typeface="Poppins" charset="0"/>
              <a:ea typeface="Poppins" charset="0"/>
              <a:cs typeface="Poppins" charset="0"/>
            </a:endParaRPr>
          </a:p>
          <a:p>
            <a:pPr marL="285750" lvl="0" indent="-285750" algn="just">
              <a:buFont typeface="Arial" charset="0"/>
              <a:buChar char="•"/>
            </a:pPr>
            <a:r>
              <a:rPr lang="fr-FR" dirty="0">
                <a:latin typeface="Poppins" charset="0"/>
                <a:ea typeface="Poppins" charset="0"/>
                <a:cs typeface="Poppins" charset="0"/>
              </a:rPr>
              <a:t>conserver les transformations sans indemniser le locataire du coût des travaux réalisés,</a:t>
            </a:r>
            <a:endParaRPr lang="en-GB" dirty="0">
              <a:latin typeface="Poppins" charset="0"/>
              <a:ea typeface="Poppins" charset="0"/>
              <a:cs typeface="Poppins" charset="0"/>
            </a:endParaRPr>
          </a:p>
          <a:p>
            <a:pPr marL="285750" lvl="0" indent="-285750" algn="just">
              <a:buFont typeface="Arial" charset="0"/>
              <a:buChar char="•"/>
            </a:pPr>
            <a:r>
              <a:rPr lang="fr-FR" dirty="0">
                <a:latin typeface="Poppins" charset="0"/>
                <a:ea typeface="Poppins" charset="0"/>
                <a:cs typeface="Poppins" charset="0"/>
              </a:rPr>
              <a:t>ou exiger que le locataire remette, immédiatement et à ses frais, le logement dans l'état où il était avant les travaux</a:t>
            </a:r>
            <a:r>
              <a:rPr lang="fr-FR" dirty="0"/>
              <a:t>.</a:t>
            </a:r>
            <a:endParaRPr lang="en-GB" dirty="0"/>
          </a:p>
        </p:txBody>
      </p:sp>
      <p:sp>
        <p:nvSpPr>
          <p:cNvPr id="32" name="Rectangle 31"/>
          <p:cNvSpPr/>
          <p:nvPr/>
        </p:nvSpPr>
        <p:spPr>
          <a:xfrm>
            <a:off x="6202715" y="4448563"/>
            <a:ext cx="5399706" cy="1477328"/>
          </a:xfrm>
          <a:prstGeom prst="rect">
            <a:avLst/>
          </a:prstGeom>
        </p:spPr>
        <p:txBody>
          <a:bodyPr wrap="square">
            <a:spAutoFit/>
          </a:bodyPr>
          <a:lstStyle/>
          <a:p>
            <a:pPr algn="just"/>
            <a:r>
              <a:rPr lang="fr-FR" dirty="0">
                <a:latin typeface="Poppins" charset="0"/>
                <a:ea typeface="Poppins" charset="0"/>
                <a:cs typeface="Poppins" charset="0"/>
              </a:rPr>
              <a:t>Si les travaux de transformations mettent en péril le bon fonctionnement des équipements ou la sécurité du local, le propriétaire peut exiger la remise immédiate des lieux en l'état, aux frais du locataire.</a:t>
            </a:r>
            <a:endParaRPr lang="en-GB" dirty="0">
              <a:latin typeface="Poppins" charset="0"/>
              <a:ea typeface="Poppins" charset="0"/>
              <a:cs typeface="Poppins" charset="0"/>
            </a:endParaRPr>
          </a:p>
        </p:txBody>
      </p:sp>
      <p:grpSp>
        <p:nvGrpSpPr>
          <p:cNvPr id="33" name="Google Shape;11021;p86"/>
          <p:cNvGrpSpPr/>
          <p:nvPr/>
        </p:nvGrpSpPr>
        <p:grpSpPr>
          <a:xfrm>
            <a:off x="5419792" y="1347536"/>
            <a:ext cx="525990" cy="523161"/>
            <a:chOff x="-32927950" y="3586425"/>
            <a:chExt cx="293025" cy="291450"/>
          </a:xfrm>
          <a:solidFill>
            <a:schemeClr val="tx1"/>
          </a:solidFill>
        </p:grpSpPr>
        <p:sp>
          <p:nvSpPr>
            <p:cNvPr id="34" name="Google Shape;11022;p86"/>
            <p:cNvSpPr/>
            <p:nvPr/>
          </p:nvSpPr>
          <p:spPr>
            <a:xfrm>
              <a:off x="-32927950" y="3843975"/>
              <a:ext cx="293025" cy="33900"/>
            </a:xfrm>
            <a:custGeom>
              <a:avLst/>
              <a:gdLst/>
              <a:ahLst/>
              <a:cxnLst/>
              <a:rect l="l" t="t" r="r" b="b"/>
              <a:pathLst>
                <a:path w="11721" h="1356" extrusionOk="0">
                  <a:moveTo>
                    <a:pt x="662" y="1"/>
                  </a:moveTo>
                  <a:cubicBezTo>
                    <a:pt x="284" y="1"/>
                    <a:pt x="1" y="316"/>
                    <a:pt x="1" y="662"/>
                  </a:cubicBezTo>
                  <a:lnTo>
                    <a:pt x="1" y="1009"/>
                  </a:lnTo>
                  <a:cubicBezTo>
                    <a:pt x="1" y="1198"/>
                    <a:pt x="158" y="1355"/>
                    <a:pt x="347" y="1355"/>
                  </a:cubicBezTo>
                  <a:lnTo>
                    <a:pt x="11342" y="1355"/>
                  </a:lnTo>
                  <a:cubicBezTo>
                    <a:pt x="11563" y="1355"/>
                    <a:pt x="11720" y="1198"/>
                    <a:pt x="11720" y="1009"/>
                  </a:cubicBezTo>
                  <a:lnTo>
                    <a:pt x="11720" y="694"/>
                  </a:lnTo>
                  <a:cubicBezTo>
                    <a:pt x="11689" y="316"/>
                    <a:pt x="11374" y="1"/>
                    <a:pt x="109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023;p86"/>
            <p:cNvSpPr/>
            <p:nvPr/>
          </p:nvSpPr>
          <p:spPr>
            <a:xfrm>
              <a:off x="-32872025" y="3723475"/>
              <a:ext cx="180400" cy="52000"/>
            </a:xfrm>
            <a:custGeom>
              <a:avLst/>
              <a:gdLst/>
              <a:ahLst/>
              <a:cxnLst/>
              <a:rect l="l" t="t" r="r" b="b"/>
              <a:pathLst>
                <a:path w="7216" h="2080" extrusionOk="0">
                  <a:moveTo>
                    <a:pt x="757" y="1"/>
                  </a:moveTo>
                  <a:lnTo>
                    <a:pt x="0" y="2080"/>
                  </a:lnTo>
                  <a:lnTo>
                    <a:pt x="7215" y="2080"/>
                  </a:lnTo>
                  <a:lnTo>
                    <a:pt x="652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024;p86"/>
            <p:cNvSpPr/>
            <p:nvPr/>
          </p:nvSpPr>
          <p:spPr>
            <a:xfrm>
              <a:off x="-32890150" y="3792775"/>
              <a:ext cx="217425" cy="33900"/>
            </a:xfrm>
            <a:custGeom>
              <a:avLst/>
              <a:gdLst/>
              <a:ahLst/>
              <a:cxnLst/>
              <a:rect l="l" t="t" r="r" b="b"/>
              <a:pathLst>
                <a:path w="8697" h="1356" extrusionOk="0">
                  <a:moveTo>
                    <a:pt x="505" y="1"/>
                  </a:moveTo>
                  <a:lnTo>
                    <a:pt x="1" y="1356"/>
                  </a:lnTo>
                  <a:lnTo>
                    <a:pt x="8696" y="1356"/>
                  </a:lnTo>
                  <a:lnTo>
                    <a:pt x="8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025;p86"/>
            <p:cNvSpPr/>
            <p:nvPr/>
          </p:nvSpPr>
          <p:spPr>
            <a:xfrm>
              <a:off x="-32822400" y="3586425"/>
              <a:ext cx="82725" cy="52800"/>
            </a:xfrm>
            <a:custGeom>
              <a:avLst/>
              <a:gdLst/>
              <a:ahLst/>
              <a:cxnLst/>
              <a:rect l="l" t="t" r="r" b="b"/>
              <a:pathLst>
                <a:path w="3309" h="2112" extrusionOk="0">
                  <a:moveTo>
                    <a:pt x="1639" y="1"/>
                  </a:moveTo>
                  <a:cubicBezTo>
                    <a:pt x="1103" y="1"/>
                    <a:pt x="599" y="379"/>
                    <a:pt x="441" y="883"/>
                  </a:cubicBezTo>
                  <a:lnTo>
                    <a:pt x="0" y="2112"/>
                  </a:lnTo>
                  <a:lnTo>
                    <a:pt x="3308" y="2112"/>
                  </a:lnTo>
                  <a:lnTo>
                    <a:pt x="2867" y="883"/>
                  </a:lnTo>
                  <a:cubicBezTo>
                    <a:pt x="2678" y="316"/>
                    <a:pt x="2206" y="1"/>
                    <a:pt x="16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026;p86"/>
            <p:cNvSpPr/>
            <p:nvPr/>
          </p:nvSpPr>
          <p:spPr>
            <a:xfrm>
              <a:off x="-32846825" y="3655750"/>
              <a:ext cx="131550" cy="51200"/>
            </a:xfrm>
            <a:custGeom>
              <a:avLst/>
              <a:gdLst/>
              <a:ahLst/>
              <a:cxnLst/>
              <a:rect l="l" t="t" r="r" b="b"/>
              <a:pathLst>
                <a:path w="5262" h="2048" extrusionOk="0">
                  <a:moveTo>
                    <a:pt x="694" y="0"/>
                  </a:moveTo>
                  <a:lnTo>
                    <a:pt x="1" y="2048"/>
                  </a:lnTo>
                  <a:lnTo>
                    <a:pt x="5262" y="2048"/>
                  </a:lnTo>
                  <a:lnTo>
                    <a:pt x="450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11066;p86"/>
          <p:cNvGrpSpPr/>
          <p:nvPr/>
        </p:nvGrpSpPr>
        <p:grpSpPr>
          <a:xfrm>
            <a:off x="5450316" y="4600963"/>
            <a:ext cx="524472" cy="526939"/>
            <a:chOff x="-34405525" y="3558075"/>
            <a:chExt cx="292225" cy="293600"/>
          </a:xfrm>
          <a:solidFill>
            <a:schemeClr val="tx1"/>
          </a:solidFill>
        </p:grpSpPr>
        <p:sp>
          <p:nvSpPr>
            <p:cNvPr id="40" name="Google Shape;11067;p86"/>
            <p:cNvSpPr/>
            <p:nvPr/>
          </p:nvSpPr>
          <p:spPr>
            <a:xfrm>
              <a:off x="-34303150" y="3663825"/>
              <a:ext cx="189850" cy="187850"/>
            </a:xfrm>
            <a:custGeom>
              <a:avLst/>
              <a:gdLst/>
              <a:ahLst/>
              <a:cxnLst/>
              <a:rect l="l" t="t" r="r" b="b"/>
              <a:pathLst>
                <a:path w="7594" h="7514" extrusionOk="0">
                  <a:moveTo>
                    <a:pt x="5487" y="0"/>
                  </a:moveTo>
                  <a:cubicBezTo>
                    <a:pt x="5380" y="0"/>
                    <a:pt x="5278" y="8"/>
                    <a:pt x="5168" y="24"/>
                  </a:cubicBezTo>
                  <a:cubicBezTo>
                    <a:pt x="4349" y="181"/>
                    <a:pt x="3656" y="843"/>
                    <a:pt x="3561" y="1630"/>
                  </a:cubicBezTo>
                  <a:cubicBezTo>
                    <a:pt x="3467" y="2198"/>
                    <a:pt x="3561" y="2513"/>
                    <a:pt x="3719" y="2891"/>
                  </a:cubicBezTo>
                  <a:lnTo>
                    <a:pt x="285" y="6325"/>
                  </a:lnTo>
                  <a:cubicBezTo>
                    <a:pt x="1" y="6608"/>
                    <a:pt x="1" y="7049"/>
                    <a:pt x="285" y="7301"/>
                  </a:cubicBezTo>
                  <a:cubicBezTo>
                    <a:pt x="426" y="7443"/>
                    <a:pt x="600" y="7514"/>
                    <a:pt x="773" y="7514"/>
                  </a:cubicBezTo>
                  <a:cubicBezTo>
                    <a:pt x="946" y="7514"/>
                    <a:pt x="1119" y="7443"/>
                    <a:pt x="1261" y="7301"/>
                  </a:cubicBezTo>
                  <a:lnTo>
                    <a:pt x="4695" y="3899"/>
                  </a:lnTo>
                  <a:cubicBezTo>
                    <a:pt x="5022" y="4016"/>
                    <a:pt x="5280" y="4080"/>
                    <a:pt x="5597" y="4080"/>
                  </a:cubicBezTo>
                  <a:cubicBezTo>
                    <a:pt x="5708" y="4080"/>
                    <a:pt x="5825" y="4073"/>
                    <a:pt x="5955" y="4056"/>
                  </a:cubicBezTo>
                  <a:cubicBezTo>
                    <a:pt x="6775" y="3899"/>
                    <a:pt x="7436" y="3206"/>
                    <a:pt x="7562" y="2418"/>
                  </a:cubicBezTo>
                  <a:cubicBezTo>
                    <a:pt x="7594" y="2198"/>
                    <a:pt x="7594" y="1945"/>
                    <a:pt x="7562" y="1756"/>
                  </a:cubicBezTo>
                  <a:cubicBezTo>
                    <a:pt x="7562" y="1630"/>
                    <a:pt x="7436" y="1504"/>
                    <a:pt x="7310" y="1473"/>
                  </a:cubicBezTo>
                  <a:cubicBezTo>
                    <a:pt x="7287" y="1465"/>
                    <a:pt x="7259" y="1461"/>
                    <a:pt x="7229" y="1461"/>
                  </a:cubicBezTo>
                  <a:cubicBezTo>
                    <a:pt x="7141" y="1461"/>
                    <a:pt x="7034" y="1497"/>
                    <a:pt x="6964" y="1567"/>
                  </a:cubicBezTo>
                  <a:lnTo>
                    <a:pt x="6491" y="2040"/>
                  </a:lnTo>
                  <a:cubicBezTo>
                    <a:pt x="6365" y="2166"/>
                    <a:pt x="6192" y="2229"/>
                    <a:pt x="6014" y="2229"/>
                  </a:cubicBezTo>
                  <a:cubicBezTo>
                    <a:pt x="5837" y="2229"/>
                    <a:pt x="5656" y="2166"/>
                    <a:pt x="5514" y="2040"/>
                  </a:cubicBezTo>
                  <a:cubicBezTo>
                    <a:pt x="5231" y="1756"/>
                    <a:pt x="5231" y="1315"/>
                    <a:pt x="5514" y="1032"/>
                  </a:cubicBezTo>
                  <a:lnTo>
                    <a:pt x="6018" y="622"/>
                  </a:lnTo>
                  <a:cubicBezTo>
                    <a:pt x="6113" y="528"/>
                    <a:pt x="6144" y="370"/>
                    <a:pt x="6113" y="276"/>
                  </a:cubicBezTo>
                  <a:cubicBezTo>
                    <a:pt x="6050" y="150"/>
                    <a:pt x="5955" y="55"/>
                    <a:pt x="5829" y="24"/>
                  </a:cubicBezTo>
                  <a:cubicBezTo>
                    <a:pt x="5703" y="8"/>
                    <a:pt x="5593" y="0"/>
                    <a:pt x="54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068;p86"/>
            <p:cNvSpPr/>
            <p:nvPr/>
          </p:nvSpPr>
          <p:spPr>
            <a:xfrm>
              <a:off x="-34250375" y="3565950"/>
              <a:ext cx="46500" cy="46500"/>
            </a:xfrm>
            <a:custGeom>
              <a:avLst/>
              <a:gdLst/>
              <a:ahLst/>
              <a:cxnLst/>
              <a:rect l="l" t="t" r="r" b="b"/>
              <a:pathLst>
                <a:path w="1860" h="1860" extrusionOk="0">
                  <a:moveTo>
                    <a:pt x="1" y="1"/>
                  </a:moveTo>
                  <a:lnTo>
                    <a:pt x="1" y="1859"/>
                  </a:lnTo>
                  <a:lnTo>
                    <a:pt x="1860" y="1859"/>
                  </a:lnTo>
                  <a:lnTo>
                    <a:pt x="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069;p86"/>
            <p:cNvSpPr/>
            <p:nvPr/>
          </p:nvSpPr>
          <p:spPr>
            <a:xfrm>
              <a:off x="-34405525" y="3558075"/>
              <a:ext cx="206375" cy="276475"/>
            </a:xfrm>
            <a:custGeom>
              <a:avLst/>
              <a:gdLst/>
              <a:ahLst/>
              <a:cxnLst/>
              <a:rect l="l" t="t" r="r" b="b"/>
              <a:pathLst>
                <a:path w="8255" h="11059" extrusionOk="0">
                  <a:moveTo>
                    <a:pt x="3812" y="1450"/>
                  </a:moveTo>
                  <a:cubicBezTo>
                    <a:pt x="4001" y="1450"/>
                    <a:pt x="4159" y="1607"/>
                    <a:pt x="4159" y="1796"/>
                  </a:cubicBezTo>
                  <a:cubicBezTo>
                    <a:pt x="4159" y="2017"/>
                    <a:pt x="4001" y="2174"/>
                    <a:pt x="3812" y="2174"/>
                  </a:cubicBezTo>
                  <a:cubicBezTo>
                    <a:pt x="3623" y="2174"/>
                    <a:pt x="3466" y="2017"/>
                    <a:pt x="3466" y="1796"/>
                  </a:cubicBezTo>
                  <a:cubicBezTo>
                    <a:pt x="3466" y="1607"/>
                    <a:pt x="3623" y="1450"/>
                    <a:pt x="3812" y="1450"/>
                  </a:cubicBezTo>
                  <a:close/>
                  <a:moveTo>
                    <a:pt x="3812" y="2836"/>
                  </a:moveTo>
                  <a:cubicBezTo>
                    <a:pt x="4001" y="2836"/>
                    <a:pt x="4159" y="2993"/>
                    <a:pt x="4159" y="3183"/>
                  </a:cubicBezTo>
                  <a:lnTo>
                    <a:pt x="4159" y="5293"/>
                  </a:lnTo>
                  <a:cubicBezTo>
                    <a:pt x="4159" y="5482"/>
                    <a:pt x="4001" y="5640"/>
                    <a:pt x="3812" y="5640"/>
                  </a:cubicBezTo>
                  <a:cubicBezTo>
                    <a:pt x="3623" y="5640"/>
                    <a:pt x="3466" y="5482"/>
                    <a:pt x="3466" y="5293"/>
                  </a:cubicBezTo>
                  <a:lnTo>
                    <a:pt x="3466" y="3183"/>
                  </a:lnTo>
                  <a:cubicBezTo>
                    <a:pt x="3466" y="2993"/>
                    <a:pt x="3623" y="2836"/>
                    <a:pt x="3812" y="2836"/>
                  </a:cubicBezTo>
                  <a:close/>
                  <a:moveTo>
                    <a:pt x="5860" y="6301"/>
                  </a:moveTo>
                  <a:cubicBezTo>
                    <a:pt x="6049" y="6301"/>
                    <a:pt x="6207" y="6459"/>
                    <a:pt x="6207" y="6648"/>
                  </a:cubicBezTo>
                  <a:cubicBezTo>
                    <a:pt x="6207" y="6837"/>
                    <a:pt x="6049" y="6995"/>
                    <a:pt x="5860" y="6995"/>
                  </a:cubicBezTo>
                  <a:lnTo>
                    <a:pt x="1733" y="6995"/>
                  </a:lnTo>
                  <a:cubicBezTo>
                    <a:pt x="1544" y="6995"/>
                    <a:pt x="1387" y="6837"/>
                    <a:pt x="1387" y="6648"/>
                  </a:cubicBezTo>
                  <a:cubicBezTo>
                    <a:pt x="1387" y="6459"/>
                    <a:pt x="1544" y="6301"/>
                    <a:pt x="1733" y="6301"/>
                  </a:cubicBezTo>
                  <a:close/>
                  <a:moveTo>
                    <a:pt x="4537" y="7688"/>
                  </a:moveTo>
                  <a:cubicBezTo>
                    <a:pt x="4726" y="7688"/>
                    <a:pt x="4884" y="7845"/>
                    <a:pt x="4884" y="8034"/>
                  </a:cubicBezTo>
                  <a:cubicBezTo>
                    <a:pt x="4884" y="8223"/>
                    <a:pt x="4726" y="8381"/>
                    <a:pt x="4537" y="8381"/>
                  </a:cubicBezTo>
                  <a:lnTo>
                    <a:pt x="1733" y="8381"/>
                  </a:lnTo>
                  <a:cubicBezTo>
                    <a:pt x="1544" y="8381"/>
                    <a:pt x="1387" y="8223"/>
                    <a:pt x="1387" y="8034"/>
                  </a:cubicBezTo>
                  <a:cubicBezTo>
                    <a:pt x="1387" y="7845"/>
                    <a:pt x="1544" y="7688"/>
                    <a:pt x="1733" y="7688"/>
                  </a:cubicBezTo>
                  <a:close/>
                  <a:moveTo>
                    <a:pt x="347" y="1"/>
                  </a:moveTo>
                  <a:cubicBezTo>
                    <a:pt x="158" y="1"/>
                    <a:pt x="0" y="158"/>
                    <a:pt x="0" y="347"/>
                  </a:cubicBezTo>
                  <a:lnTo>
                    <a:pt x="0" y="10681"/>
                  </a:lnTo>
                  <a:cubicBezTo>
                    <a:pt x="0" y="10964"/>
                    <a:pt x="158" y="11059"/>
                    <a:pt x="347" y="11059"/>
                  </a:cubicBezTo>
                  <a:lnTo>
                    <a:pt x="3466" y="11059"/>
                  </a:lnTo>
                  <a:cubicBezTo>
                    <a:pt x="3466" y="10712"/>
                    <a:pt x="3592" y="10366"/>
                    <a:pt x="3844" y="10082"/>
                  </a:cubicBezTo>
                  <a:lnTo>
                    <a:pt x="4254" y="9704"/>
                  </a:lnTo>
                  <a:lnTo>
                    <a:pt x="1702" y="9704"/>
                  </a:lnTo>
                  <a:cubicBezTo>
                    <a:pt x="1481" y="9704"/>
                    <a:pt x="1324" y="9546"/>
                    <a:pt x="1324" y="9326"/>
                  </a:cubicBezTo>
                  <a:cubicBezTo>
                    <a:pt x="1324" y="9137"/>
                    <a:pt x="1481" y="8979"/>
                    <a:pt x="1702" y="8979"/>
                  </a:cubicBezTo>
                  <a:lnTo>
                    <a:pt x="4915" y="8979"/>
                  </a:lnTo>
                  <a:lnTo>
                    <a:pt x="6963" y="6932"/>
                  </a:lnTo>
                  <a:cubicBezTo>
                    <a:pt x="6900" y="6585"/>
                    <a:pt x="6805" y="6238"/>
                    <a:pt x="6931" y="5703"/>
                  </a:cubicBezTo>
                  <a:cubicBezTo>
                    <a:pt x="7089" y="4915"/>
                    <a:pt x="7562" y="4254"/>
                    <a:pt x="8255" y="3876"/>
                  </a:cubicBezTo>
                  <a:lnTo>
                    <a:pt x="8255" y="2773"/>
                  </a:lnTo>
                  <a:lnTo>
                    <a:pt x="5860" y="2773"/>
                  </a:lnTo>
                  <a:cubicBezTo>
                    <a:pt x="5671" y="2773"/>
                    <a:pt x="5514" y="2615"/>
                    <a:pt x="5514" y="2395"/>
                  </a:cubicBezTo>
                  <a:lnTo>
                    <a:pt x="551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Picture 43"/>
          <p:cNvPicPr>
            <a:picLocks noChangeAspect="1"/>
          </p:cNvPicPr>
          <p:nvPr/>
        </p:nvPicPr>
        <p:blipFill>
          <a:blip r:embed="rId2"/>
          <a:stretch>
            <a:fillRect/>
          </a:stretch>
        </p:blipFill>
        <p:spPr>
          <a:xfrm rot="10800000">
            <a:off x="7754867" y="-14031"/>
            <a:ext cx="4438382" cy="1948558"/>
          </a:xfrm>
          <a:prstGeom prst="rect">
            <a:avLst/>
          </a:prstGeom>
        </p:spPr>
      </p:pic>
      <p:pic>
        <p:nvPicPr>
          <p:cNvPr id="43" name="Picture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216335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RÉALISATION DE TRAVAUX</a:t>
            </a:r>
            <a:endParaRPr lang="fr-FR" sz="3600" b="1" dirty="0">
              <a:latin typeface="SF UI Display Heavy" charset="0"/>
              <a:ea typeface="SF UI Display Heavy" charset="0"/>
              <a:cs typeface="SF UI Display Heavy" charset="0"/>
            </a:endParaRPr>
          </a:p>
        </p:txBody>
      </p:sp>
      <p:grpSp>
        <p:nvGrpSpPr>
          <p:cNvPr id="8" name="Group 7"/>
          <p:cNvGrpSpPr/>
          <p:nvPr/>
        </p:nvGrpSpPr>
        <p:grpSpPr>
          <a:xfrm>
            <a:off x="1021039" y="2103630"/>
            <a:ext cx="10173448" cy="2529617"/>
            <a:chOff x="1425844" y="2283202"/>
            <a:chExt cx="8028871" cy="2499724"/>
          </a:xfrm>
        </p:grpSpPr>
        <p:sp>
          <p:nvSpPr>
            <p:cNvPr id="4" name="Google Shape;9040;p81"/>
            <p:cNvSpPr/>
            <p:nvPr/>
          </p:nvSpPr>
          <p:spPr>
            <a:xfrm>
              <a:off x="5303799" y="2283202"/>
              <a:ext cx="2210855" cy="2499724"/>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solidFill>
              <a:schemeClr val="bg2">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041;p81"/>
            <p:cNvSpPr/>
            <p:nvPr/>
          </p:nvSpPr>
          <p:spPr>
            <a:xfrm>
              <a:off x="3365879" y="2283202"/>
              <a:ext cx="2208713" cy="2499724"/>
            </a:xfrm>
            <a:custGeom>
              <a:avLst/>
              <a:gdLst/>
              <a:ahLst/>
              <a:cxnLst/>
              <a:rect l="l" t="t" r="r" b="b"/>
              <a:pathLst>
                <a:path w="79398" h="121367" extrusionOk="0">
                  <a:moveTo>
                    <a:pt x="0" y="0"/>
                  </a:moveTo>
                  <a:lnTo>
                    <a:pt x="0" y="35551"/>
                  </a:lnTo>
                  <a:cubicBezTo>
                    <a:pt x="0" y="41778"/>
                    <a:pt x="1940" y="47852"/>
                    <a:pt x="5564" y="52918"/>
                  </a:cubicBezTo>
                  <a:lnTo>
                    <a:pt x="9520" y="58469"/>
                  </a:lnTo>
                  <a:cubicBezTo>
                    <a:pt x="10745" y="59694"/>
                    <a:pt x="10745" y="61672"/>
                    <a:pt x="9520" y="62897"/>
                  </a:cubicBezTo>
                  <a:lnTo>
                    <a:pt x="5564" y="68448"/>
                  </a:lnTo>
                  <a:cubicBezTo>
                    <a:pt x="1952" y="73514"/>
                    <a:pt x="0" y="79588"/>
                    <a:pt x="0" y="85815"/>
                  </a:cubicBezTo>
                  <a:lnTo>
                    <a:pt x="0" y="121366"/>
                  </a:lnTo>
                  <a:lnTo>
                    <a:pt x="68665" y="121366"/>
                  </a:lnTo>
                  <a:lnTo>
                    <a:pt x="68665" y="85815"/>
                  </a:lnTo>
                  <a:cubicBezTo>
                    <a:pt x="68665" y="79588"/>
                    <a:pt x="70605" y="73514"/>
                    <a:pt x="74216" y="68448"/>
                  </a:cubicBezTo>
                  <a:lnTo>
                    <a:pt x="78185" y="62897"/>
                  </a:lnTo>
                  <a:cubicBezTo>
                    <a:pt x="79397" y="61672"/>
                    <a:pt x="79397" y="59694"/>
                    <a:pt x="78185" y="58469"/>
                  </a:cubicBezTo>
                  <a:lnTo>
                    <a:pt x="74216" y="52918"/>
                  </a:lnTo>
                  <a:cubicBezTo>
                    <a:pt x="70605" y="47840"/>
                    <a:pt x="68665" y="41778"/>
                    <a:pt x="68665" y="35551"/>
                  </a:cubicBezTo>
                  <a:lnTo>
                    <a:pt x="68665" y="0"/>
                  </a:lnTo>
                  <a:close/>
                </a:path>
              </a:pathLst>
            </a:custGeom>
            <a:solidFill>
              <a:schemeClr val="bg2">
                <a:lumMod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042;p81"/>
            <p:cNvSpPr/>
            <p:nvPr/>
          </p:nvSpPr>
          <p:spPr>
            <a:xfrm>
              <a:off x="1425844" y="2283202"/>
              <a:ext cx="2210828" cy="2499724"/>
            </a:xfrm>
            <a:custGeom>
              <a:avLst/>
              <a:gdLst/>
              <a:ahLst/>
              <a:cxnLst/>
              <a:rect l="l" t="t" r="r" b="b"/>
              <a:pathLst>
                <a:path w="79474" h="121367" extrusionOk="0">
                  <a:moveTo>
                    <a:pt x="0" y="0"/>
                  </a:moveTo>
                  <a:lnTo>
                    <a:pt x="0" y="121366"/>
                  </a:lnTo>
                  <a:lnTo>
                    <a:pt x="68729" y="121366"/>
                  </a:lnTo>
                  <a:lnTo>
                    <a:pt x="68729" y="85815"/>
                  </a:lnTo>
                  <a:cubicBezTo>
                    <a:pt x="68729" y="79588"/>
                    <a:pt x="70669" y="73514"/>
                    <a:pt x="74293" y="68448"/>
                  </a:cubicBezTo>
                  <a:lnTo>
                    <a:pt x="78249" y="62897"/>
                  </a:lnTo>
                  <a:cubicBezTo>
                    <a:pt x="79474" y="61672"/>
                    <a:pt x="79474" y="59694"/>
                    <a:pt x="78249" y="58469"/>
                  </a:cubicBezTo>
                  <a:lnTo>
                    <a:pt x="74293" y="52918"/>
                  </a:lnTo>
                  <a:cubicBezTo>
                    <a:pt x="70669" y="47840"/>
                    <a:pt x="68729" y="41778"/>
                    <a:pt x="68729" y="35551"/>
                  </a:cubicBezTo>
                  <a:lnTo>
                    <a:pt x="68729" y="0"/>
                  </a:lnTo>
                  <a:close/>
                </a:path>
              </a:pathLst>
            </a:custGeom>
            <a:solidFill>
              <a:schemeClr val="bg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040;p81"/>
            <p:cNvSpPr/>
            <p:nvPr/>
          </p:nvSpPr>
          <p:spPr>
            <a:xfrm>
              <a:off x="7243860" y="2283202"/>
              <a:ext cx="2210855" cy="2499724"/>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solidFill>
              <a:schemeClr val="bg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Rectangle 8"/>
          <p:cNvSpPr/>
          <p:nvPr/>
        </p:nvSpPr>
        <p:spPr>
          <a:xfrm>
            <a:off x="805912" y="1026884"/>
            <a:ext cx="10678332" cy="923330"/>
          </a:xfrm>
          <a:prstGeom prst="rect">
            <a:avLst/>
          </a:prstGeom>
        </p:spPr>
        <p:txBody>
          <a:bodyPr wrap="square">
            <a:spAutoFit/>
          </a:bodyPr>
          <a:lstStyle/>
          <a:p>
            <a:pPr algn="just">
              <a:spcAft>
                <a:spcPts val="0"/>
              </a:spcAft>
            </a:pPr>
            <a:r>
              <a:rPr lang="fr-FR" dirty="0">
                <a:latin typeface="Poppins" charset="0"/>
                <a:ea typeface="Poppins" charset="0"/>
                <a:cs typeface="Poppins" charset="0"/>
              </a:rPr>
              <a:t>Le locataire doit adresser une demande au propriétaire par lettre recommandée avec accusé de réception à l’adresse suivante : </a:t>
            </a:r>
            <a:r>
              <a:rPr lang="fr-FR" b="1" dirty="0" smtClean="0">
                <a:latin typeface="Poppins SemiBold" charset="0"/>
                <a:ea typeface="Poppins SemiBold" charset="0"/>
                <a:cs typeface="Poppins SemiBold" charset="0"/>
              </a:rPr>
              <a:t>La</a:t>
            </a:r>
            <a:r>
              <a:rPr lang="fr-FR" b="1" dirty="0" smtClean="0">
                <a:latin typeface="Poppins SemiBold" charset="0"/>
                <a:ea typeface="Poppins SemiBold" charset="0"/>
                <a:cs typeface="Poppins SemiBold" charset="0"/>
              </a:rPr>
              <a:t> Conciergerie, 34 </a:t>
            </a:r>
            <a:r>
              <a:rPr lang="fr-FR" b="1" dirty="0">
                <a:latin typeface="Poppins SemiBold" charset="0"/>
                <a:ea typeface="Poppins SemiBold" charset="0"/>
                <a:cs typeface="Poppins SemiBold" charset="0"/>
              </a:rPr>
              <a:t>Avenue des Champs Elysées, 75008 Paris)</a:t>
            </a:r>
            <a:r>
              <a:rPr lang="fr-FR" dirty="0">
                <a:latin typeface="Poppins" charset="0"/>
                <a:ea typeface="Poppins" charset="0"/>
                <a:cs typeface="Poppins" charset="0"/>
              </a:rPr>
              <a:t>. Dans cette lettre, le locataire doit :</a:t>
            </a:r>
            <a:endParaRPr lang="en-GB" dirty="0">
              <a:effectLst/>
              <a:latin typeface="Poppins" charset="0"/>
              <a:ea typeface="Poppins" charset="0"/>
              <a:cs typeface="Poppins" charset="0"/>
            </a:endParaRPr>
          </a:p>
        </p:txBody>
      </p:sp>
      <p:sp>
        <p:nvSpPr>
          <p:cNvPr id="10" name="Rectangle 9"/>
          <p:cNvSpPr/>
          <p:nvPr/>
        </p:nvSpPr>
        <p:spPr>
          <a:xfrm>
            <a:off x="1020304" y="2200939"/>
            <a:ext cx="2428225" cy="2308324"/>
          </a:xfrm>
          <a:prstGeom prst="rect">
            <a:avLst/>
          </a:prstGeom>
        </p:spPr>
        <p:txBody>
          <a:bodyPr wrap="square">
            <a:spAutoFit/>
          </a:bodyPr>
          <a:lstStyle/>
          <a:p>
            <a:pPr lvl="0" algn="ctr">
              <a:spcAft>
                <a:spcPts val="0"/>
              </a:spcAft>
              <a:tabLst>
                <a:tab pos="457200" algn="l"/>
              </a:tabLst>
            </a:pPr>
            <a:r>
              <a:rPr lang="fr-FR" dirty="0">
                <a:solidFill>
                  <a:schemeClr val="bg1"/>
                </a:solidFill>
                <a:latin typeface="Poppins" charset="0"/>
                <a:ea typeface="Poppins" charset="0"/>
                <a:cs typeface="Poppins" charset="0"/>
              </a:rPr>
              <a:t>Décrire précisément les transformations envisagées et les conditions dans lesquelles ces travaux seront réalisés</a:t>
            </a:r>
            <a:endParaRPr lang="en-GB" dirty="0">
              <a:solidFill>
                <a:schemeClr val="bg1"/>
              </a:solidFill>
              <a:effectLst/>
              <a:latin typeface="Poppins" charset="0"/>
              <a:ea typeface="Poppins" charset="0"/>
              <a:cs typeface="Poppins" charset="0"/>
            </a:endParaRPr>
          </a:p>
        </p:txBody>
      </p:sp>
      <p:sp>
        <p:nvSpPr>
          <p:cNvPr id="11" name="Rectangle 10"/>
          <p:cNvSpPr/>
          <p:nvPr/>
        </p:nvSpPr>
        <p:spPr>
          <a:xfrm>
            <a:off x="3459659" y="2200939"/>
            <a:ext cx="2428225" cy="923330"/>
          </a:xfrm>
          <a:prstGeom prst="rect">
            <a:avLst/>
          </a:prstGeom>
        </p:spPr>
        <p:txBody>
          <a:bodyPr wrap="square">
            <a:spAutoFit/>
          </a:bodyPr>
          <a:lstStyle/>
          <a:p>
            <a:pPr lvl="0" algn="ctr"/>
            <a:r>
              <a:rPr lang="fr-FR" dirty="0">
                <a:solidFill>
                  <a:schemeClr val="bg1"/>
                </a:solidFill>
                <a:latin typeface="Poppins" charset="0"/>
                <a:ea typeface="Poppins" charset="0"/>
                <a:cs typeface="Poppins" charset="0"/>
              </a:rPr>
              <a:t>Indiquer l'entreprise chargée d'exécuter les travaux</a:t>
            </a:r>
            <a:endParaRPr lang="en-GB" dirty="0">
              <a:solidFill>
                <a:schemeClr val="bg1"/>
              </a:solidFill>
              <a:latin typeface="Poppins" charset="0"/>
              <a:ea typeface="Poppins" charset="0"/>
              <a:cs typeface="Poppins" charset="0"/>
            </a:endParaRPr>
          </a:p>
        </p:txBody>
      </p:sp>
      <p:sp>
        <p:nvSpPr>
          <p:cNvPr id="12" name="Rectangle 11"/>
          <p:cNvSpPr/>
          <p:nvPr/>
        </p:nvSpPr>
        <p:spPr>
          <a:xfrm>
            <a:off x="5934378" y="2200939"/>
            <a:ext cx="2428225" cy="646331"/>
          </a:xfrm>
          <a:prstGeom prst="rect">
            <a:avLst/>
          </a:prstGeom>
        </p:spPr>
        <p:txBody>
          <a:bodyPr wrap="square">
            <a:spAutoFit/>
          </a:bodyPr>
          <a:lstStyle/>
          <a:p>
            <a:pPr lvl="0" algn="ctr"/>
            <a:r>
              <a:rPr lang="fr-FR" dirty="0">
                <a:solidFill>
                  <a:schemeClr val="bg1"/>
                </a:solidFill>
                <a:latin typeface="Poppins" charset="0"/>
                <a:ea typeface="Poppins" charset="0"/>
                <a:cs typeface="Poppins" charset="0"/>
              </a:rPr>
              <a:t>Écrire les phrases suivantes </a:t>
            </a:r>
            <a:r>
              <a:rPr lang="en-GB" dirty="0">
                <a:solidFill>
                  <a:schemeClr val="bg1"/>
                </a:solidFill>
                <a:latin typeface="Poppins" charset="0"/>
                <a:ea typeface="Poppins" charset="0"/>
                <a:cs typeface="Poppins" charset="0"/>
              </a:rPr>
              <a:t> </a:t>
            </a:r>
          </a:p>
        </p:txBody>
      </p:sp>
      <p:sp>
        <p:nvSpPr>
          <p:cNvPr id="13" name="Rectangle 12"/>
          <p:cNvSpPr/>
          <p:nvPr/>
        </p:nvSpPr>
        <p:spPr>
          <a:xfrm>
            <a:off x="8544754" y="2200939"/>
            <a:ext cx="2155958" cy="2308324"/>
          </a:xfrm>
          <a:prstGeom prst="rect">
            <a:avLst/>
          </a:prstGeom>
        </p:spPr>
        <p:txBody>
          <a:bodyPr wrap="square">
            <a:spAutoFit/>
          </a:bodyPr>
          <a:lstStyle/>
          <a:p>
            <a:pPr lvl="0" algn="ctr"/>
            <a:r>
              <a:rPr lang="fr-FR" dirty="0">
                <a:solidFill>
                  <a:schemeClr val="bg1"/>
                </a:solidFill>
                <a:latin typeface="Poppins" charset="0"/>
                <a:ea typeface="Poppins" charset="0"/>
                <a:cs typeface="Poppins" charset="0"/>
              </a:rPr>
              <a:t>À partir de la date de réception de la demande par le propriétaire, celui-ci dispose d'un délai pour répondre</a:t>
            </a:r>
            <a:r>
              <a:rPr lang="fr-FR" dirty="0" smtClean="0">
                <a:solidFill>
                  <a:schemeClr val="bg1"/>
                </a:solidFill>
                <a:latin typeface="Poppins" charset="0"/>
                <a:ea typeface="Poppins" charset="0"/>
                <a:cs typeface="Poppins" charset="0"/>
              </a:rPr>
              <a:t>.</a:t>
            </a:r>
            <a:endParaRPr lang="en-GB" dirty="0">
              <a:solidFill>
                <a:schemeClr val="bg1"/>
              </a:solidFill>
              <a:latin typeface="Poppins" charset="0"/>
              <a:ea typeface="Poppins" charset="0"/>
              <a:cs typeface="Poppins" charset="0"/>
            </a:endParaRPr>
          </a:p>
        </p:txBody>
      </p:sp>
      <p:sp>
        <p:nvSpPr>
          <p:cNvPr id="14" name="Rectangle 13"/>
          <p:cNvSpPr/>
          <p:nvPr/>
        </p:nvSpPr>
        <p:spPr>
          <a:xfrm>
            <a:off x="1198929" y="4786663"/>
            <a:ext cx="6183088" cy="1754326"/>
          </a:xfrm>
          <a:prstGeom prst="rect">
            <a:avLst/>
          </a:prstGeom>
        </p:spPr>
        <p:txBody>
          <a:bodyPr wrap="square">
            <a:spAutoFit/>
          </a:bodyPr>
          <a:lstStyle/>
          <a:p>
            <a:pPr algn="just"/>
            <a:r>
              <a:rPr lang="fr-FR" sz="1200" i="1" dirty="0">
                <a:latin typeface="Poppins Light" charset="0"/>
                <a:ea typeface="Poppins Light" charset="0"/>
                <a:cs typeface="Poppins Light" charset="0"/>
              </a:rPr>
              <a:t>« En application du f de l'article 7 de la loi n° 89-462 du 6 juillet 1989 modifiée tendant à améliorer les rapports locatifs, des travaux d'adaptation du logement aux personnes en situation de handicap ou de perte d'autonomie peuvent être réalisés aux frais du locataire. Ces travaux font l'objet d'une demande écrite par lettre recommandée avec demande d'avis de réception auprès du bailleur. L'absence de réponse dans un délai de deux mois à compter de la date de réception de la demande vaut décision d'acceptation du bailleur. Au départ du locataire, le bailleur ne peut pas exiger la remise des lieux en l'état. »</a:t>
            </a:r>
            <a:r>
              <a:rPr lang="en-GB" sz="1200" i="1" dirty="0">
                <a:latin typeface="Poppins Light" charset="0"/>
                <a:ea typeface="Poppins Light" charset="0"/>
                <a:cs typeface="Poppins Light" charset="0"/>
              </a:rPr>
              <a:t> </a:t>
            </a:r>
            <a:endParaRPr sz="1200" i="1" dirty="0">
              <a:latin typeface="Poppins Light" charset="0"/>
              <a:ea typeface="Poppins Light" charset="0"/>
              <a:cs typeface="Poppins Light" charset="0"/>
            </a:endParaRPr>
          </a:p>
        </p:txBody>
      </p:sp>
      <p:sp>
        <p:nvSpPr>
          <p:cNvPr id="15" name="Bent-Up Arrow 14"/>
          <p:cNvSpPr/>
          <p:nvPr/>
        </p:nvSpPr>
        <p:spPr>
          <a:xfrm rot="5400000">
            <a:off x="8808223" y="4614318"/>
            <a:ext cx="433953" cy="66642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Bent-Up Arrow 15"/>
          <p:cNvSpPr/>
          <p:nvPr/>
        </p:nvSpPr>
        <p:spPr>
          <a:xfrm rot="16200000" flipH="1">
            <a:off x="7498255" y="4614318"/>
            <a:ext cx="433953" cy="66642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397804" y="4730554"/>
            <a:ext cx="1557560" cy="1200329"/>
          </a:xfrm>
          <a:prstGeom prst="rect">
            <a:avLst/>
          </a:prstGeom>
        </p:spPr>
        <p:txBody>
          <a:bodyPr wrap="square">
            <a:spAutoFit/>
          </a:bodyPr>
          <a:lstStyle/>
          <a:p>
            <a:pPr algn="just"/>
            <a:r>
              <a:rPr lang="fr-FR" sz="1200" i="1" dirty="0">
                <a:latin typeface="Poppins Light" charset="0"/>
                <a:ea typeface="Poppins Light" charset="0"/>
                <a:cs typeface="Poppins Light" charset="0"/>
              </a:rPr>
              <a:t>Le délai accordé au propriétaire est de 2 mois. L'absence de réponse dans ce délai vaut accord</a:t>
            </a:r>
            <a:r>
              <a:rPr lang="en-GB" sz="1200" i="1" dirty="0">
                <a:latin typeface="Poppins Light" charset="0"/>
                <a:ea typeface="Poppins Light" charset="0"/>
                <a:cs typeface="Poppins Light" charset="0"/>
              </a:rPr>
              <a:t> </a:t>
            </a:r>
            <a:endParaRPr sz="1200" i="1" dirty="0">
              <a:latin typeface="Poppins Light" charset="0"/>
              <a:ea typeface="Poppins Light" charset="0"/>
              <a:cs typeface="Poppins Light" charset="0"/>
            </a:endParaRPr>
          </a:p>
        </p:txBody>
      </p:sp>
      <p:grpSp>
        <p:nvGrpSpPr>
          <p:cNvPr id="25" name="Group 24"/>
          <p:cNvGrpSpPr/>
          <p:nvPr/>
        </p:nvGrpSpPr>
        <p:grpSpPr>
          <a:xfrm>
            <a:off x="10882439" y="131344"/>
            <a:ext cx="1167709" cy="1167709"/>
            <a:chOff x="10066111" y="275359"/>
            <a:chExt cx="1167709" cy="1167709"/>
          </a:xfrm>
        </p:grpSpPr>
        <p:sp>
          <p:nvSpPr>
            <p:cNvPr id="23" name="Rectangle 22"/>
            <p:cNvSpPr/>
            <p:nvPr/>
          </p:nvSpPr>
          <p:spPr>
            <a:xfrm>
              <a:off x="11071543" y="275359"/>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rot="5400000">
              <a:off x="10568827" y="-223031"/>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29" name="Group 28"/>
          <p:cNvGrpSpPr/>
          <p:nvPr/>
        </p:nvGrpSpPr>
        <p:grpSpPr>
          <a:xfrm>
            <a:off x="146889" y="5551692"/>
            <a:ext cx="1167709" cy="1178623"/>
            <a:chOff x="188529" y="4633988"/>
            <a:chExt cx="1167709" cy="1178623"/>
          </a:xfrm>
        </p:grpSpPr>
        <p:sp>
          <p:nvSpPr>
            <p:cNvPr id="27" name="Rectangle 26"/>
            <p:cNvSpPr/>
            <p:nvPr/>
          </p:nvSpPr>
          <p:spPr>
            <a:xfrm rot="10800000">
              <a:off x="188529" y="463398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8" name="Rectangle 27"/>
            <p:cNvSpPr/>
            <p:nvPr/>
          </p:nvSpPr>
          <p:spPr>
            <a:xfrm rot="16200000">
              <a:off x="691245" y="514761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9385623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pic>
        <p:nvPicPr>
          <p:cNvPr id="4" name="Picture 3"/>
          <p:cNvPicPr>
            <a:picLocks noChangeAspect="1"/>
          </p:cNvPicPr>
          <p:nvPr/>
        </p:nvPicPr>
        <p:blipFill>
          <a:blip r:embed="rId3"/>
          <a:stretch>
            <a:fillRect/>
          </a:stretch>
        </p:blipFill>
        <p:spPr>
          <a:xfrm>
            <a:off x="8827434" y="-2051952"/>
            <a:ext cx="7974249" cy="6858000"/>
          </a:xfrm>
          <a:prstGeom prst="rect">
            <a:avLst/>
          </a:prstGeom>
        </p:spPr>
      </p:pic>
      <p:pic>
        <p:nvPicPr>
          <p:cNvPr id="13" name="Picture 12"/>
          <p:cNvPicPr>
            <a:picLocks noChangeAspect="1"/>
          </p:cNvPicPr>
          <p:nvPr/>
        </p:nvPicPr>
        <p:blipFill>
          <a:blip r:embed="rId3"/>
          <a:stretch>
            <a:fillRect/>
          </a:stretch>
        </p:blipFill>
        <p:spPr>
          <a:xfrm>
            <a:off x="-4782996" y="2305969"/>
            <a:ext cx="7974249" cy="6858000"/>
          </a:xfrm>
          <a:prstGeom prst="rect">
            <a:avLst/>
          </a:prstGeom>
        </p:spPr>
      </p:pic>
      <p:sp>
        <p:nvSpPr>
          <p:cNvPr id="38" name="Rounded Rectangle 37"/>
          <p:cNvSpPr/>
          <p:nvPr/>
        </p:nvSpPr>
        <p:spPr>
          <a:xfrm>
            <a:off x="805912" y="1493520"/>
            <a:ext cx="5244368" cy="47853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AIDES AU TRAVAUX</a:t>
            </a:r>
            <a:endParaRPr lang="fr-FR" sz="3600" b="1" dirty="0">
              <a:solidFill>
                <a:schemeClr val="bg1"/>
              </a:solidFill>
              <a:latin typeface="SF UI Display Heavy" charset="0"/>
              <a:ea typeface="SF UI Display Heavy" charset="0"/>
              <a:cs typeface="SF UI Display Heavy" charset="0"/>
            </a:endParaRPr>
          </a:p>
        </p:txBody>
      </p:sp>
      <p:sp>
        <p:nvSpPr>
          <p:cNvPr id="8" name="Rectangle 7"/>
          <p:cNvSpPr/>
          <p:nvPr/>
        </p:nvSpPr>
        <p:spPr>
          <a:xfrm>
            <a:off x="983205" y="1747153"/>
            <a:ext cx="4889782" cy="4278094"/>
          </a:xfrm>
          <a:prstGeom prst="rect">
            <a:avLst/>
          </a:prstGeom>
        </p:spPr>
        <p:txBody>
          <a:bodyPr wrap="square">
            <a:spAutoFit/>
          </a:bodyPr>
          <a:lstStyle/>
          <a:p>
            <a:pPr algn="just"/>
            <a:r>
              <a:rPr lang="fr-FR" sz="1600" dirty="0">
                <a:latin typeface="Poppins" charset="0"/>
                <a:ea typeface="Poppins" charset="0"/>
                <a:cs typeface="Poppins" charset="0"/>
              </a:rPr>
              <a:t>Pour information, des aides financières s’adressant aux locataires peuvent vous être versées si vous engagez des travaux dans votre logement (A jour en Février 2022</a:t>
            </a:r>
            <a:r>
              <a:rPr lang="fr-FR" sz="1600" dirty="0" smtClean="0">
                <a:latin typeface="Poppins" charset="0"/>
                <a:ea typeface="Poppins" charset="0"/>
                <a:cs typeface="Poppins" charset="0"/>
              </a:rPr>
              <a:t>).</a:t>
            </a:r>
          </a:p>
          <a:p>
            <a:pPr lvl="0" algn="just"/>
            <a:r>
              <a:rPr lang="fr-FR" sz="1600" u="sng" dirty="0">
                <a:latin typeface="Poppins" charset="0"/>
                <a:ea typeface="Poppins" charset="0"/>
                <a:cs typeface="Poppins" charset="0"/>
                <a:hlinkClick r:id="rId4"/>
              </a:rPr>
              <a:t>Prime Coup de pouce Chauffage et/ou Isolation</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5"/>
              </a:rPr>
              <a:t>Prime Coup de pouce Thermostat avec régulation performante</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6"/>
              </a:rPr>
              <a:t>Certificats d'économie d'énergie (CEE) "Standard"</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7"/>
              </a:rPr>
              <a:t>Prêt de votre caisse d'allocations familiales</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8"/>
              </a:rPr>
              <a:t>Crédit d’impôt pour des dépenses d'équipement conçu pour les personnes âgées ou handicapées</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9"/>
              </a:rPr>
              <a:t>Aide de votre caisse de retraite</a:t>
            </a:r>
            <a:endParaRPr lang="en-GB" sz="1600" dirty="0">
              <a:latin typeface="Poppins" charset="0"/>
              <a:ea typeface="Poppins" charset="0"/>
              <a:cs typeface="Poppins" charset="0"/>
            </a:endParaRPr>
          </a:p>
          <a:p>
            <a:pPr lvl="0" algn="just"/>
            <a:r>
              <a:rPr lang="fr-FR" sz="1600" u="sng" dirty="0">
                <a:latin typeface="Poppins" charset="0"/>
                <a:ea typeface="Poppins" charset="0"/>
                <a:cs typeface="Poppins" charset="0"/>
                <a:hlinkClick r:id="rId10"/>
              </a:rPr>
              <a:t>Aides de l'Agence nationale de l'habitat (Anah</a:t>
            </a:r>
            <a:r>
              <a:rPr lang="fr-FR" sz="1600" u="sng" dirty="0" smtClean="0">
                <a:latin typeface="Poppins" charset="0"/>
                <a:ea typeface="Poppins" charset="0"/>
                <a:cs typeface="Poppins" charset="0"/>
                <a:hlinkClick r:id="rId10"/>
              </a:rPr>
              <a:t>)</a:t>
            </a:r>
            <a:endParaRPr lang="en-GB" sz="1600" dirty="0">
              <a:latin typeface="Poppins" charset="0"/>
              <a:ea typeface="Poppins" charset="0"/>
              <a:cs typeface="Poppins" charset="0"/>
            </a:endParaRPr>
          </a:p>
        </p:txBody>
      </p:sp>
      <p:sp>
        <p:nvSpPr>
          <p:cNvPr id="40" name="Rounded Rectangle 39"/>
          <p:cNvSpPr/>
          <p:nvPr/>
        </p:nvSpPr>
        <p:spPr>
          <a:xfrm>
            <a:off x="6187440" y="1493520"/>
            <a:ext cx="5244368" cy="47853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1" name="Rectangle 40"/>
          <p:cNvSpPr/>
          <p:nvPr/>
        </p:nvSpPr>
        <p:spPr>
          <a:xfrm>
            <a:off x="6349863" y="1747153"/>
            <a:ext cx="4919522" cy="2308324"/>
          </a:xfrm>
          <a:prstGeom prst="rect">
            <a:avLst/>
          </a:prstGeom>
        </p:spPr>
        <p:txBody>
          <a:bodyPr wrap="square">
            <a:spAutoFit/>
          </a:bodyPr>
          <a:lstStyle/>
          <a:p>
            <a:pPr algn="just">
              <a:spcAft>
                <a:spcPts val="0"/>
              </a:spcAft>
            </a:pPr>
            <a:r>
              <a:rPr lang="fr-FR" sz="1600" dirty="0">
                <a:latin typeface="Poppins" charset="0"/>
                <a:ea typeface="Poppins" charset="0"/>
                <a:cs typeface="Poppins" charset="0"/>
              </a:rPr>
              <a:t>Certaines de ces aides sont cumulables.</a:t>
            </a:r>
            <a:endParaRPr lang="en-GB" sz="1600" dirty="0">
              <a:latin typeface="Poppins" charset="0"/>
              <a:ea typeface="Poppins" charset="0"/>
              <a:cs typeface="Poppins" charset="0"/>
            </a:endParaRPr>
          </a:p>
          <a:p>
            <a:pPr algn="just">
              <a:spcAft>
                <a:spcPts val="0"/>
              </a:spcAft>
            </a:pPr>
            <a:r>
              <a:rPr lang="fr-FR" sz="1600" dirty="0">
                <a:latin typeface="Poppins" charset="0"/>
                <a:ea typeface="Poppins" charset="0"/>
                <a:cs typeface="Poppins" charset="0"/>
              </a:rPr>
              <a:t>Pour vous renseigner, vous pouvez contacter : </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L’ANAH</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L’ANIL</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FAIRE.FR</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err="1">
                <a:latin typeface="Poppins" charset="0"/>
                <a:ea typeface="Poppins" charset="0"/>
                <a:cs typeface="Poppins" charset="0"/>
              </a:rPr>
              <a:t>Rénovation-habitat.info</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La Mairie de votre ville pour les aides locales de la ville</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Les aides régionales et départementales.</a:t>
            </a:r>
            <a:endParaRPr lang="en-GB" sz="1600" dirty="0">
              <a:effectLst/>
              <a:latin typeface="Poppins" charset="0"/>
              <a:ea typeface="Poppins" charset="0"/>
              <a:cs typeface="Poppins" charset="0"/>
            </a:endParaRPr>
          </a:p>
        </p:txBody>
      </p:sp>
    </p:spTree>
    <p:extLst>
      <p:ext uri="{BB962C8B-B14F-4D97-AF65-F5344CB8AC3E}">
        <p14:creationId xmlns:p14="http://schemas.microsoft.com/office/powerpoint/2010/main" val="2553851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33" name="Picture 32"/>
          <p:cNvPicPr>
            <a:picLocks noChangeAspect="1"/>
          </p:cNvPicPr>
          <p:nvPr/>
        </p:nvPicPr>
        <p:blipFill>
          <a:blip r:embed="rId3"/>
          <a:stretch>
            <a:fillRect/>
          </a:stretch>
        </p:blipFill>
        <p:spPr>
          <a:xfrm flipH="1">
            <a:off x="-1" y="4329262"/>
            <a:ext cx="3561347" cy="2515449"/>
          </a:xfrm>
          <a:prstGeom prst="rect">
            <a:avLst/>
          </a:prstGeom>
        </p:spPr>
      </p:pic>
      <p:sp>
        <p:nvSpPr>
          <p:cNvPr id="19" name="Rectangle 18"/>
          <p:cNvSpPr/>
          <p:nvPr/>
        </p:nvSpPr>
        <p:spPr>
          <a:xfrm>
            <a:off x="8740366" y="3416645"/>
            <a:ext cx="2550046" cy="2621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EN CAS DE SINISTRE</a:t>
            </a:r>
            <a:endParaRPr lang="fr-FR" sz="3600" b="1" dirty="0">
              <a:latin typeface="SF UI Display Heavy" charset="0"/>
              <a:ea typeface="SF UI Display Heavy" charset="0"/>
              <a:cs typeface="SF UI Display Heavy" charset="0"/>
            </a:endParaRPr>
          </a:p>
        </p:txBody>
      </p:sp>
      <p:sp>
        <p:nvSpPr>
          <p:cNvPr id="7" name="Rectangle 6"/>
          <p:cNvSpPr/>
          <p:nvPr/>
        </p:nvSpPr>
        <p:spPr>
          <a:xfrm>
            <a:off x="975451" y="1588059"/>
            <a:ext cx="929332" cy="792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75451" y="2502352"/>
            <a:ext cx="929332" cy="792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975451" y="3416645"/>
            <a:ext cx="929332" cy="792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Rectangle 9"/>
          <p:cNvSpPr/>
          <p:nvPr/>
        </p:nvSpPr>
        <p:spPr>
          <a:xfrm>
            <a:off x="975451" y="4330938"/>
            <a:ext cx="929332" cy="792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975451" y="5245230"/>
            <a:ext cx="929332" cy="792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2106059" y="1589408"/>
            <a:ext cx="6433031" cy="792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2106060" y="1588059"/>
            <a:ext cx="6433031" cy="830997"/>
          </a:xfrm>
          <a:prstGeom prst="rect">
            <a:avLst/>
          </a:prstGeom>
        </p:spPr>
        <p:txBody>
          <a:bodyPr wrap="square">
            <a:spAutoFit/>
          </a:bodyPr>
          <a:lstStyle/>
          <a:p>
            <a:pPr algn="ctr"/>
            <a:r>
              <a:rPr lang="fr-FR" sz="1600" dirty="0" smtClean="0">
                <a:latin typeface="Poppins" charset="0"/>
                <a:ea typeface="Poppins" charset="0"/>
                <a:cs typeface="Poppins" charset="0"/>
              </a:rPr>
              <a:t>Veiller </a:t>
            </a:r>
            <a:r>
              <a:rPr lang="fr-FR" sz="1600" dirty="0">
                <a:latin typeface="Poppins" charset="0"/>
                <a:ea typeface="Poppins" charset="0"/>
                <a:cs typeface="Poppins" charset="0"/>
              </a:rPr>
              <a:t>a votre sécurité et prendre les actions requises en fonction du degré de gravité (pompiers, police dans les cas les plus graves</a:t>
            </a:r>
            <a:r>
              <a:rPr lang="fr-FR" sz="1600" dirty="0" smtClean="0">
                <a:latin typeface="Poppins" charset="0"/>
                <a:ea typeface="Poppins" charset="0"/>
                <a:cs typeface="Poppins" charset="0"/>
              </a:rPr>
              <a:t>)</a:t>
            </a:r>
            <a:r>
              <a:rPr lang="en-GB" sz="1600" dirty="0" smtClean="0">
                <a:latin typeface="Poppins" charset="0"/>
                <a:ea typeface="Poppins" charset="0"/>
                <a:cs typeface="Poppins" charset="0"/>
              </a:rPr>
              <a:t> </a:t>
            </a:r>
            <a:endParaRPr sz="1600" dirty="0">
              <a:latin typeface="Poppins" charset="0"/>
              <a:ea typeface="Poppins" charset="0"/>
              <a:cs typeface="Poppins" charset="0"/>
            </a:endParaRPr>
          </a:p>
        </p:txBody>
      </p:sp>
      <p:sp>
        <p:nvSpPr>
          <p:cNvPr id="14" name="Rectangle 13"/>
          <p:cNvSpPr/>
          <p:nvPr/>
        </p:nvSpPr>
        <p:spPr>
          <a:xfrm>
            <a:off x="8756669" y="3500134"/>
            <a:ext cx="2503263" cy="2492990"/>
          </a:xfrm>
          <a:prstGeom prst="rect">
            <a:avLst/>
          </a:prstGeom>
        </p:spPr>
        <p:txBody>
          <a:bodyPr wrap="square">
            <a:spAutoFit/>
          </a:bodyPr>
          <a:lstStyle/>
          <a:p>
            <a:pPr algn="just">
              <a:spcAft>
                <a:spcPts val="0"/>
              </a:spcAft>
            </a:pPr>
            <a:r>
              <a:rPr lang="fr-FR" sz="1200" dirty="0">
                <a:solidFill>
                  <a:schemeClr val="bg1"/>
                </a:solidFill>
                <a:latin typeface="Poppins" charset="0"/>
                <a:ea typeface="Poppins" charset="0"/>
                <a:cs typeface="Poppins" charset="0"/>
              </a:rPr>
              <a:t>En cas de sinistre, vous devez prévenir votre assurance dans les 5 jours et remplir un constat amiable pour décrire le sinistre. Le constat est obligatoire lorsque le sinistre intervient et que deux locataires sont concernes (fuite entre 2 étages par exemple). Nous pouvons vous faire parvenir un constat vierge par email sur simple demande. </a:t>
            </a:r>
            <a:endParaRPr lang="en-GB" sz="1200" dirty="0">
              <a:solidFill>
                <a:schemeClr val="bg1"/>
              </a:solidFill>
              <a:effectLst/>
              <a:latin typeface="Poppins" charset="0"/>
              <a:ea typeface="Poppins" charset="0"/>
              <a:cs typeface="Poppins" charset="0"/>
            </a:endParaRPr>
          </a:p>
        </p:txBody>
      </p:sp>
      <p:sp>
        <p:nvSpPr>
          <p:cNvPr id="15" name="Rectangle 14"/>
          <p:cNvSpPr/>
          <p:nvPr/>
        </p:nvSpPr>
        <p:spPr>
          <a:xfrm>
            <a:off x="2106059" y="2503701"/>
            <a:ext cx="6433031" cy="792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Poppins" charset="0"/>
                <a:ea typeface="Poppins" charset="0"/>
                <a:cs typeface="Poppins" charset="0"/>
              </a:rPr>
              <a:t>N</a:t>
            </a:r>
            <a:r>
              <a:rPr lang="fr-FR" sz="1600" dirty="0" smtClean="0">
                <a:solidFill>
                  <a:schemeClr val="tx1"/>
                </a:solidFill>
                <a:latin typeface="Poppins" charset="0"/>
                <a:ea typeface="Poppins" charset="0"/>
                <a:cs typeface="Poppins" charset="0"/>
              </a:rPr>
              <a:t>ous </a:t>
            </a:r>
            <a:r>
              <a:rPr lang="fr-FR" sz="1600" dirty="0">
                <a:solidFill>
                  <a:schemeClr val="tx1"/>
                </a:solidFill>
                <a:latin typeface="Poppins" charset="0"/>
                <a:ea typeface="Poppins" charset="0"/>
                <a:cs typeface="Poppins" charset="0"/>
              </a:rPr>
              <a:t>contacter par téléphone et doubler d’un email pour nous informer du sinistre</a:t>
            </a:r>
            <a:r>
              <a:rPr lang="en-GB" sz="1600" dirty="0">
                <a:solidFill>
                  <a:schemeClr val="tx1"/>
                </a:solidFill>
                <a:latin typeface="Poppins" charset="0"/>
                <a:ea typeface="Poppins" charset="0"/>
                <a:cs typeface="Poppins" charset="0"/>
              </a:rPr>
              <a:t> </a:t>
            </a:r>
            <a:endParaRPr sz="1600" dirty="0">
              <a:solidFill>
                <a:schemeClr val="tx1"/>
              </a:solidFill>
              <a:latin typeface="Poppins" charset="0"/>
              <a:ea typeface="Poppins" charset="0"/>
              <a:cs typeface="Poppins" charset="0"/>
            </a:endParaRPr>
          </a:p>
        </p:txBody>
      </p:sp>
      <p:sp>
        <p:nvSpPr>
          <p:cNvPr id="16" name="Rectangle 15"/>
          <p:cNvSpPr/>
          <p:nvPr/>
        </p:nvSpPr>
        <p:spPr>
          <a:xfrm>
            <a:off x="2106059" y="3417994"/>
            <a:ext cx="6433031" cy="792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Poppins" charset="0"/>
                <a:ea typeface="Poppins" charset="0"/>
                <a:cs typeface="Poppins" charset="0"/>
              </a:rPr>
              <a:t>Contacter votre assurance habitation, déclarer le sinistre et effectuer un constat a l’amiable </a:t>
            </a:r>
            <a:endParaRPr sz="1600" dirty="0">
              <a:solidFill>
                <a:schemeClr val="tx1"/>
              </a:solidFill>
              <a:latin typeface="Poppins" charset="0"/>
              <a:ea typeface="Poppins" charset="0"/>
              <a:cs typeface="Poppins" charset="0"/>
            </a:endParaRPr>
          </a:p>
        </p:txBody>
      </p:sp>
      <p:sp>
        <p:nvSpPr>
          <p:cNvPr id="17" name="Rectangle 16"/>
          <p:cNvSpPr/>
          <p:nvPr/>
        </p:nvSpPr>
        <p:spPr>
          <a:xfrm>
            <a:off x="2106059" y="4332287"/>
            <a:ext cx="6433031" cy="792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Poppins" charset="0"/>
                <a:ea typeface="Poppins" charset="0"/>
                <a:cs typeface="Poppins" charset="0"/>
              </a:rPr>
              <a:t>Nous faire parvenir le constat a l’amiable par email</a:t>
            </a:r>
            <a:r>
              <a:rPr lang="en-GB" sz="1600" dirty="0">
                <a:solidFill>
                  <a:schemeClr val="tx1"/>
                </a:solidFill>
                <a:latin typeface="Poppins" charset="0"/>
                <a:ea typeface="Poppins" charset="0"/>
                <a:cs typeface="Poppins" charset="0"/>
              </a:rPr>
              <a:t> </a:t>
            </a:r>
            <a:endParaRPr sz="1600" dirty="0">
              <a:solidFill>
                <a:schemeClr val="tx1"/>
              </a:solidFill>
              <a:latin typeface="Poppins" charset="0"/>
              <a:ea typeface="Poppins" charset="0"/>
              <a:cs typeface="Poppins" charset="0"/>
            </a:endParaRPr>
          </a:p>
        </p:txBody>
      </p:sp>
      <p:sp>
        <p:nvSpPr>
          <p:cNvPr id="18" name="Rectangle 17"/>
          <p:cNvSpPr/>
          <p:nvPr/>
        </p:nvSpPr>
        <p:spPr>
          <a:xfrm>
            <a:off x="2106059" y="5246579"/>
            <a:ext cx="6433031" cy="792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Poppins" charset="0"/>
                <a:ea typeface="Poppins" charset="0"/>
                <a:cs typeface="Poppins" charset="0"/>
              </a:rPr>
              <a:t>L’assurance se charge d’établir les réparations et expertiser les dommages</a:t>
            </a:r>
            <a:r>
              <a:rPr lang="en-GB" sz="1600" dirty="0">
                <a:solidFill>
                  <a:schemeClr val="tx1"/>
                </a:solidFill>
                <a:latin typeface="Poppins" charset="0"/>
                <a:ea typeface="Poppins" charset="0"/>
                <a:cs typeface="Poppins" charset="0"/>
              </a:rPr>
              <a:t> </a:t>
            </a:r>
            <a:endParaRPr sz="1600" dirty="0">
              <a:solidFill>
                <a:schemeClr val="tx1"/>
              </a:solidFill>
              <a:latin typeface="Poppins" charset="0"/>
              <a:ea typeface="Poppins" charset="0"/>
              <a:cs typeface="Poppins" charset="0"/>
            </a:endParaRPr>
          </a:p>
        </p:txBody>
      </p:sp>
      <p:sp>
        <p:nvSpPr>
          <p:cNvPr id="21" name="TextBox 20"/>
          <p:cNvSpPr txBox="1"/>
          <p:nvPr/>
        </p:nvSpPr>
        <p:spPr>
          <a:xfrm>
            <a:off x="1226757" y="1691912"/>
            <a:ext cx="304800" cy="584775"/>
          </a:xfrm>
          <a:prstGeom prst="rect">
            <a:avLst/>
          </a:prstGeom>
          <a:noFill/>
        </p:spPr>
        <p:txBody>
          <a:bodyPr wrap="square" rtlCol="0">
            <a:spAutoFit/>
          </a:bodyPr>
          <a:lstStyle/>
          <a:p>
            <a:r>
              <a:rPr lang="fr-FR" sz="3200" b="1" spc="50" dirty="0" smtClean="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rPr>
              <a:t>1</a:t>
            </a:r>
            <a:endParaRP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endParaRPr>
          </a:p>
        </p:txBody>
      </p:sp>
      <p:sp>
        <p:nvSpPr>
          <p:cNvPr id="22" name="TextBox 21"/>
          <p:cNvSpPr txBox="1"/>
          <p:nvPr/>
        </p:nvSpPr>
        <p:spPr>
          <a:xfrm>
            <a:off x="1226757" y="2575970"/>
            <a:ext cx="304800" cy="584775"/>
          </a:xfrm>
          <a:prstGeom prst="rect">
            <a:avLst/>
          </a:prstGeom>
          <a:noFill/>
        </p:spPr>
        <p:txBody>
          <a:bodyPr wrap="square" rtlCol="0">
            <a:spAutoFit/>
          </a:bodyPr>
          <a:lstStyle/>
          <a:p>
            <a:r>
              <a:rPr lang="fr-F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rPr>
              <a:t>2</a:t>
            </a:r>
            <a:endParaRP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endParaRPr>
          </a:p>
        </p:txBody>
      </p:sp>
      <p:sp>
        <p:nvSpPr>
          <p:cNvPr id="23" name="TextBox 22"/>
          <p:cNvSpPr txBox="1"/>
          <p:nvPr/>
        </p:nvSpPr>
        <p:spPr>
          <a:xfrm>
            <a:off x="1226757" y="3500134"/>
            <a:ext cx="304800" cy="584775"/>
          </a:xfrm>
          <a:prstGeom prst="rect">
            <a:avLst/>
          </a:prstGeom>
          <a:noFill/>
        </p:spPr>
        <p:txBody>
          <a:bodyPr wrap="square" rtlCol="0">
            <a:spAutoFit/>
          </a:bodyPr>
          <a:lstStyle/>
          <a:p>
            <a:r>
              <a:rPr lang="fr-FR" sz="3200" b="1" spc="50" dirty="0" smtClean="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rPr>
              <a:t>3</a:t>
            </a:r>
            <a:endParaRP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endParaRPr>
          </a:p>
        </p:txBody>
      </p:sp>
      <p:sp>
        <p:nvSpPr>
          <p:cNvPr id="24" name="TextBox 23"/>
          <p:cNvSpPr txBox="1"/>
          <p:nvPr/>
        </p:nvSpPr>
        <p:spPr>
          <a:xfrm>
            <a:off x="1226757" y="4434789"/>
            <a:ext cx="304800" cy="584775"/>
          </a:xfrm>
          <a:prstGeom prst="rect">
            <a:avLst/>
          </a:prstGeom>
          <a:noFill/>
        </p:spPr>
        <p:txBody>
          <a:bodyPr wrap="square" rtlCol="0">
            <a:spAutoFit/>
          </a:bodyPr>
          <a:lstStyle/>
          <a:p>
            <a:r>
              <a:rPr lang="fr-FR" sz="3200" b="1" spc="50" dirty="0" smtClean="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rPr>
              <a:t>4</a:t>
            </a:r>
            <a:endParaRP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endParaRPr>
          </a:p>
        </p:txBody>
      </p:sp>
      <p:sp>
        <p:nvSpPr>
          <p:cNvPr id="25" name="TextBox 24"/>
          <p:cNvSpPr txBox="1"/>
          <p:nvPr/>
        </p:nvSpPr>
        <p:spPr>
          <a:xfrm>
            <a:off x="1226757" y="5349082"/>
            <a:ext cx="304800" cy="584775"/>
          </a:xfrm>
          <a:prstGeom prst="rect">
            <a:avLst/>
          </a:prstGeom>
          <a:noFill/>
        </p:spPr>
        <p:txBody>
          <a:bodyPr wrap="square" rtlCol="0">
            <a:spAutoFit/>
          </a:bodyPr>
          <a:lstStyle/>
          <a:p>
            <a:r>
              <a:rPr lang="fr-FR" sz="3200" b="1" spc="50" dirty="0" smtClean="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rPr>
              <a:t>5</a:t>
            </a:r>
            <a:endParaRPr sz="3200" b="1" spc="50" dirty="0">
              <a:ln w="0"/>
              <a:solidFill>
                <a:schemeClr val="bg2"/>
              </a:solidFill>
              <a:effectLst>
                <a:innerShdw blurRad="63500" dist="50800" dir="13500000">
                  <a:srgbClr val="000000">
                    <a:alpha val="50000"/>
                  </a:srgbClr>
                </a:innerShdw>
              </a:effectLst>
              <a:latin typeface="SF UI Display Heavy" charset="0"/>
              <a:ea typeface="SF UI Display Heavy" charset="0"/>
              <a:cs typeface="SF UI Display Heavy" charset="0"/>
            </a:endParaRPr>
          </a:p>
        </p:txBody>
      </p:sp>
      <p:pic>
        <p:nvPicPr>
          <p:cNvPr id="26" name="Picture 25"/>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8740366" y="1583619"/>
            <a:ext cx="2519566" cy="1711213"/>
          </a:xfrm>
          <a:prstGeom prst="rect">
            <a:avLst/>
          </a:prstGeom>
        </p:spPr>
      </p:pic>
      <p:sp>
        <p:nvSpPr>
          <p:cNvPr id="27" name="Rectangle 26"/>
          <p:cNvSpPr/>
          <p:nvPr/>
        </p:nvSpPr>
        <p:spPr>
          <a:xfrm>
            <a:off x="726770" y="1016610"/>
            <a:ext cx="8122919" cy="369332"/>
          </a:xfrm>
          <a:prstGeom prst="rect">
            <a:avLst/>
          </a:prstGeom>
        </p:spPr>
        <p:txBody>
          <a:bodyPr wrap="square">
            <a:spAutoFit/>
          </a:bodyPr>
          <a:lstStyle/>
          <a:p>
            <a:r>
              <a:rPr lang="fr-FR" dirty="0">
                <a:latin typeface="Poppins" charset="0"/>
                <a:ea typeface="Poppins" charset="0"/>
                <a:cs typeface="Poppins" charset="0"/>
              </a:rPr>
              <a:t>En cas d’apparition d’un sinistre (dégât des eaux, feu, </a:t>
            </a:r>
            <a:r>
              <a:rPr lang="fr-FR" dirty="0" smtClean="0">
                <a:latin typeface="Poppins" charset="0"/>
                <a:ea typeface="Poppins" charset="0"/>
                <a:cs typeface="Poppins" charset="0"/>
              </a:rPr>
              <a:t>vandalisme)</a:t>
            </a:r>
            <a:r>
              <a:rPr lang="en-GB" dirty="0" smtClean="0">
                <a:latin typeface="Poppins" charset="0"/>
                <a:ea typeface="Poppins" charset="0"/>
                <a:cs typeface="Poppins" charset="0"/>
              </a:rPr>
              <a:t> </a:t>
            </a:r>
            <a:endParaRPr dirty="0">
              <a:latin typeface="Poppins" charset="0"/>
              <a:ea typeface="Poppins" charset="0"/>
              <a:cs typeface="Poppins" charset="0"/>
            </a:endParaRPr>
          </a:p>
        </p:txBody>
      </p:sp>
      <p:pic>
        <p:nvPicPr>
          <p:cNvPr id="32" name="Picture 31"/>
          <p:cNvPicPr>
            <a:picLocks noChangeAspect="1"/>
          </p:cNvPicPr>
          <p:nvPr/>
        </p:nvPicPr>
        <p:blipFill>
          <a:blip r:embed="rId5"/>
          <a:stretch>
            <a:fillRect/>
          </a:stretch>
        </p:blipFill>
        <p:spPr>
          <a:xfrm rot="10800000">
            <a:off x="8641128" y="-8134"/>
            <a:ext cx="3550873" cy="1558920"/>
          </a:xfrm>
          <a:prstGeom prst="rect">
            <a:avLst/>
          </a:prstGeom>
        </p:spPr>
      </p:pic>
    </p:spTree>
    <p:extLst>
      <p:ext uri="{BB962C8B-B14F-4D97-AF65-F5344CB8AC3E}">
        <p14:creationId xmlns:p14="http://schemas.microsoft.com/office/powerpoint/2010/main" val="3225767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INDICE DE RÉFÉRENCE DES LOYERS</a:t>
            </a:r>
            <a:endParaRPr lang="fr-FR" sz="3600" b="1" dirty="0">
              <a:latin typeface="SF UI Display Heavy" charset="0"/>
              <a:ea typeface="SF UI Display Heavy" charset="0"/>
              <a:cs typeface="SF UI Display Heavy" charset="0"/>
            </a:endParaRPr>
          </a:p>
        </p:txBody>
      </p:sp>
      <p:sp>
        <p:nvSpPr>
          <p:cNvPr id="8" name="Rectangle 7"/>
          <p:cNvSpPr/>
          <p:nvPr/>
        </p:nvSpPr>
        <p:spPr>
          <a:xfrm>
            <a:off x="805912" y="1260785"/>
            <a:ext cx="8620344" cy="1077218"/>
          </a:xfrm>
          <a:prstGeom prst="rect">
            <a:avLst/>
          </a:prstGeom>
        </p:spPr>
        <p:txBody>
          <a:bodyPr wrap="square">
            <a:spAutoFit/>
          </a:bodyPr>
          <a:lstStyle/>
          <a:p>
            <a:pPr algn="just"/>
            <a:r>
              <a:rPr lang="fr-FR" sz="1600" dirty="0">
                <a:latin typeface="Poppins" charset="0"/>
                <a:ea typeface="Poppins" charset="0"/>
                <a:cs typeface="Poppins" charset="0"/>
              </a:rPr>
              <a:t>Votre loyer sera révisé chaque année selon la nouvelle valeur de l’IRL.</a:t>
            </a:r>
            <a:endParaRPr lang="en-GB" sz="1600" dirty="0">
              <a:latin typeface="Poppins" charset="0"/>
              <a:ea typeface="Poppins" charset="0"/>
              <a:cs typeface="Poppins" charset="0"/>
            </a:endParaRPr>
          </a:p>
          <a:p>
            <a:pPr algn="just"/>
            <a:r>
              <a:rPr lang="fr-FR" sz="1600" dirty="0">
                <a:latin typeface="Poppins" charset="0"/>
                <a:ea typeface="Poppins" charset="0"/>
                <a:cs typeface="Poppins" charset="0"/>
              </a:rPr>
              <a:t>L'indice de référence des loyers (IRL) sert de base pour réviser le loyer d'un logement (vide ou meublé). Il est possible de connaître les précédentes valeurs de l’IRL sur le site de l’Insee.</a:t>
            </a:r>
            <a:endParaRPr lang="en-GB" sz="1600" dirty="0">
              <a:latin typeface="Poppins" charset="0"/>
              <a:ea typeface="Poppins" charset="0"/>
              <a:cs typeface="Poppins" charset="0"/>
            </a:endParaRPr>
          </a:p>
        </p:txBody>
      </p:sp>
      <p:sp>
        <p:nvSpPr>
          <p:cNvPr id="9" name="Rectangle 8"/>
          <p:cNvSpPr/>
          <p:nvPr/>
        </p:nvSpPr>
        <p:spPr>
          <a:xfrm>
            <a:off x="764022" y="2367300"/>
            <a:ext cx="3640389" cy="3046988"/>
          </a:xfrm>
          <a:prstGeom prst="rect">
            <a:avLst/>
          </a:prstGeom>
        </p:spPr>
        <p:txBody>
          <a:bodyPr wrap="square">
            <a:spAutoFit/>
          </a:bodyPr>
          <a:lstStyle/>
          <a:p>
            <a:pPr algn="just"/>
            <a:r>
              <a:rPr lang="fr-FR" sz="1600" dirty="0">
                <a:latin typeface="Poppins" charset="0"/>
                <a:ea typeface="Poppins" charset="0"/>
                <a:cs typeface="Poppins" charset="0"/>
              </a:rPr>
              <a:t>La date de l'IRL à prendre en compte est la date indiquée dans le bail (date convenue entre le bailleur et le locataire ou terme annuel du bail). Si la date n'est pas indiquée dans le bail, il faut prendre la date du dernier IRL publié par l'Insee lors de la signature du </a:t>
            </a:r>
            <a:r>
              <a:rPr lang="fr-FR" sz="1600" dirty="0" smtClean="0">
                <a:latin typeface="Poppins" charset="0"/>
                <a:ea typeface="Poppins" charset="0"/>
                <a:cs typeface="Poppins" charset="0"/>
              </a:rPr>
              <a:t>bail.</a:t>
            </a:r>
          </a:p>
          <a:p>
            <a:pPr algn="just"/>
            <a:r>
              <a:rPr lang="fr-FR" sz="1600" dirty="0">
                <a:latin typeface="Poppins" charset="0"/>
                <a:ea typeface="Poppins" charset="0"/>
                <a:cs typeface="Poppins" charset="0"/>
              </a:rPr>
              <a:t>Pour calculer l'augmentation du montant du loyer, 3 éléments sont pris en </a:t>
            </a:r>
            <a:r>
              <a:rPr lang="fr-FR" sz="1600" dirty="0" smtClean="0">
                <a:latin typeface="Poppins" charset="0"/>
                <a:ea typeface="Poppins" charset="0"/>
                <a:cs typeface="Poppins" charset="0"/>
              </a:rPr>
              <a:t>compte :</a:t>
            </a:r>
            <a:endParaRPr sz="1600" dirty="0"/>
          </a:p>
        </p:txBody>
      </p:sp>
      <p:sp>
        <p:nvSpPr>
          <p:cNvPr id="10" name="Oval 9"/>
          <p:cNvSpPr/>
          <p:nvPr/>
        </p:nvSpPr>
        <p:spPr>
          <a:xfrm>
            <a:off x="4561635" y="3085423"/>
            <a:ext cx="1506552" cy="1506552"/>
          </a:xfrm>
          <a:prstGeom prst="ellipse">
            <a:avLst/>
          </a:prstGeom>
          <a:solidFill>
            <a:schemeClr val="tx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561634" y="3577089"/>
            <a:ext cx="1506551" cy="523220"/>
          </a:xfrm>
          <a:prstGeom prst="rect">
            <a:avLst/>
          </a:prstGeom>
        </p:spPr>
        <p:txBody>
          <a:bodyPr wrap="square">
            <a:spAutoFit/>
          </a:bodyPr>
          <a:lstStyle/>
          <a:p>
            <a:pPr lvl="0" algn="ctr">
              <a:spcAft>
                <a:spcPts val="0"/>
              </a:spcAft>
              <a:tabLst>
                <a:tab pos="457200" algn="l"/>
              </a:tabLst>
            </a:pPr>
            <a:r>
              <a:rPr lang="fr-FR" sz="1400" dirty="0">
                <a:solidFill>
                  <a:schemeClr val="bg1"/>
                </a:solidFill>
                <a:latin typeface="Poppins" charset="0"/>
                <a:ea typeface="Poppins" charset="0"/>
                <a:cs typeface="Poppins" charset="0"/>
              </a:rPr>
              <a:t>Montant du loyer</a:t>
            </a:r>
            <a:endParaRPr lang="en-GB" sz="1400" dirty="0">
              <a:solidFill>
                <a:schemeClr val="bg1"/>
              </a:solidFill>
              <a:effectLst/>
              <a:latin typeface="Poppins" charset="0"/>
              <a:ea typeface="Poppins" charset="0"/>
              <a:cs typeface="Poppins" charset="0"/>
            </a:endParaRPr>
          </a:p>
        </p:txBody>
      </p:sp>
      <p:sp>
        <p:nvSpPr>
          <p:cNvPr id="18" name="Oval 17"/>
          <p:cNvSpPr/>
          <p:nvPr/>
        </p:nvSpPr>
        <p:spPr>
          <a:xfrm>
            <a:off x="6221620" y="3068220"/>
            <a:ext cx="1506552" cy="1506552"/>
          </a:xfrm>
          <a:prstGeom prst="ellipse">
            <a:avLst/>
          </a:prstGeom>
          <a:solidFill>
            <a:schemeClr val="tx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6244565" y="3452164"/>
            <a:ext cx="1479711" cy="738664"/>
          </a:xfrm>
          <a:prstGeom prst="rect">
            <a:avLst/>
          </a:prstGeom>
        </p:spPr>
        <p:txBody>
          <a:bodyPr wrap="square">
            <a:spAutoFit/>
          </a:bodyPr>
          <a:lstStyle/>
          <a:p>
            <a:pPr algn="ctr"/>
            <a:r>
              <a:rPr lang="fr-FR" sz="1400" dirty="0">
                <a:solidFill>
                  <a:schemeClr val="bg1"/>
                </a:solidFill>
                <a:latin typeface="Poppins" charset="0"/>
                <a:ea typeface="Poppins" charset="0"/>
                <a:cs typeface="Poppins" charset="0"/>
              </a:rPr>
              <a:t>Nouvel IRL du trimestre de référence </a:t>
            </a:r>
            <a:endParaRPr sz="1400" dirty="0">
              <a:solidFill>
                <a:schemeClr val="bg1"/>
              </a:solidFill>
              <a:latin typeface="Poppins" charset="0"/>
              <a:ea typeface="Poppins" charset="0"/>
              <a:cs typeface="Poppins" charset="0"/>
            </a:endParaRPr>
          </a:p>
        </p:txBody>
      </p:sp>
      <p:sp>
        <p:nvSpPr>
          <p:cNvPr id="19" name="Oval 18"/>
          <p:cNvSpPr/>
          <p:nvPr/>
        </p:nvSpPr>
        <p:spPr>
          <a:xfrm>
            <a:off x="7881604" y="3085423"/>
            <a:ext cx="1506552" cy="1506552"/>
          </a:xfrm>
          <a:prstGeom prst="ellipse">
            <a:avLst/>
          </a:prstGeom>
          <a:solidFill>
            <a:schemeClr val="tx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p:nvSpPr>
        <p:spPr>
          <a:xfrm>
            <a:off x="7881603" y="3361646"/>
            <a:ext cx="1506554" cy="954107"/>
          </a:xfrm>
          <a:prstGeom prst="rect">
            <a:avLst/>
          </a:prstGeom>
        </p:spPr>
        <p:txBody>
          <a:bodyPr wrap="square">
            <a:spAutoFit/>
          </a:bodyPr>
          <a:lstStyle/>
          <a:p>
            <a:pPr algn="ctr"/>
            <a:r>
              <a:rPr lang="fr-FR" sz="1400" dirty="0">
                <a:solidFill>
                  <a:schemeClr val="bg1"/>
                </a:solidFill>
                <a:latin typeface="Poppins" charset="0"/>
                <a:ea typeface="Poppins" charset="0"/>
                <a:cs typeface="Poppins" charset="0"/>
              </a:rPr>
              <a:t>IRL </a:t>
            </a:r>
            <a:r>
              <a:rPr lang="fr-FR" sz="1400" dirty="0" smtClean="0">
                <a:solidFill>
                  <a:schemeClr val="bg1"/>
                </a:solidFill>
                <a:latin typeface="Poppins" charset="0"/>
                <a:ea typeface="Poppins" charset="0"/>
                <a:cs typeface="Poppins" charset="0"/>
              </a:rPr>
              <a:t>du même </a:t>
            </a:r>
            <a:r>
              <a:rPr lang="fr-FR" sz="1400" dirty="0">
                <a:solidFill>
                  <a:schemeClr val="bg1"/>
                </a:solidFill>
                <a:latin typeface="Poppins" charset="0"/>
                <a:ea typeface="Poppins" charset="0"/>
                <a:cs typeface="Poppins" charset="0"/>
              </a:rPr>
              <a:t>trimestre de l'année précédente</a:t>
            </a:r>
            <a:r>
              <a:rPr lang="en-GB" sz="1400" dirty="0">
                <a:solidFill>
                  <a:schemeClr val="bg1"/>
                </a:solidFill>
                <a:latin typeface="Poppins" charset="0"/>
                <a:ea typeface="Poppins" charset="0"/>
                <a:cs typeface="Poppins" charset="0"/>
              </a:rPr>
              <a:t> </a:t>
            </a:r>
            <a:endParaRPr sz="1400" dirty="0">
              <a:solidFill>
                <a:schemeClr val="bg1"/>
              </a:solidFill>
              <a:latin typeface="Poppins" charset="0"/>
              <a:ea typeface="Poppins" charset="0"/>
              <a:cs typeface="Poppins" charset="0"/>
            </a:endParaRPr>
          </a:p>
        </p:txBody>
      </p:sp>
      <p:sp>
        <p:nvSpPr>
          <p:cNvPr id="16" name="Rectangle 15"/>
          <p:cNvSpPr/>
          <p:nvPr/>
        </p:nvSpPr>
        <p:spPr>
          <a:xfrm>
            <a:off x="9449201" y="2367300"/>
            <a:ext cx="2141807" cy="3293209"/>
          </a:xfrm>
          <a:prstGeom prst="rect">
            <a:avLst/>
          </a:prstGeom>
        </p:spPr>
        <p:txBody>
          <a:bodyPr wrap="square">
            <a:spAutoFit/>
          </a:bodyPr>
          <a:lstStyle/>
          <a:p>
            <a:pPr algn="just">
              <a:spcAft>
                <a:spcPts val="0"/>
              </a:spcAft>
            </a:pPr>
            <a:r>
              <a:rPr lang="fr-FR" sz="1600" dirty="0">
                <a:latin typeface="Poppins" charset="0"/>
                <a:ea typeface="Poppins" charset="0"/>
                <a:cs typeface="Poppins" charset="0"/>
              </a:rPr>
              <a:t>Le calcul consiste ensuite à effectuer l'opération suivante  :</a:t>
            </a:r>
            <a:endParaRPr lang="en-GB" sz="1600" dirty="0">
              <a:latin typeface="Poppins" charset="0"/>
              <a:ea typeface="Poppins" charset="0"/>
              <a:cs typeface="Poppins" charset="0"/>
            </a:endParaRPr>
          </a:p>
          <a:p>
            <a:pPr algn="just">
              <a:spcAft>
                <a:spcPts val="0"/>
              </a:spcAft>
            </a:pPr>
            <a:r>
              <a:rPr lang="fr-FR" sz="1600" dirty="0">
                <a:latin typeface="Poppins" charset="0"/>
                <a:ea typeface="Poppins" charset="0"/>
                <a:cs typeface="Poppins" charset="0"/>
              </a:rPr>
              <a:t>Nouveau loyer = loyer en cours x nouvel IRL du trimestre de référence du contrat / IRL du même trimestre de l'année précédente</a:t>
            </a:r>
            <a:endParaRPr sz="1600" dirty="0"/>
          </a:p>
        </p:txBody>
      </p:sp>
      <p:pic>
        <p:nvPicPr>
          <p:cNvPr id="25" name="Picture 24"/>
          <p:cNvPicPr>
            <a:picLocks noChangeAspect="1"/>
          </p:cNvPicPr>
          <p:nvPr/>
        </p:nvPicPr>
        <p:blipFill>
          <a:blip r:embed="rId4"/>
          <a:stretch>
            <a:fillRect/>
          </a:stretch>
        </p:blipFill>
        <p:spPr>
          <a:xfrm rot="10800000">
            <a:off x="8641128" y="-8134"/>
            <a:ext cx="3550873" cy="1558920"/>
          </a:xfrm>
          <a:prstGeom prst="rect">
            <a:avLst/>
          </a:prstGeom>
        </p:spPr>
      </p:pic>
      <p:pic>
        <p:nvPicPr>
          <p:cNvPr id="17" name="Picture 16"/>
          <p:cNvPicPr>
            <a:picLocks noChangeAspect="1"/>
          </p:cNvPicPr>
          <p:nvPr/>
        </p:nvPicPr>
        <p:blipFill>
          <a:blip r:embed="rId5"/>
          <a:stretch>
            <a:fillRect/>
          </a:stretch>
        </p:blipFill>
        <p:spPr>
          <a:xfrm rot="7174774">
            <a:off x="-1474964" y="4625635"/>
            <a:ext cx="6205788" cy="6858000"/>
          </a:xfrm>
          <a:prstGeom prst="rect">
            <a:avLst/>
          </a:prstGeom>
        </p:spPr>
      </p:pic>
      <p:pic>
        <p:nvPicPr>
          <p:cNvPr id="20" name="Picture 19"/>
          <p:cNvPicPr>
            <a:picLocks noChangeAspect="1"/>
          </p:cNvPicPr>
          <p:nvPr/>
        </p:nvPicPr>
        <p:blipFill>
          <a:blip r:embed="rId6"/>
          <a:stretch>
            <a:fillRect/>
          </a:stretch>
        </p:blipFill>
        <p:spPr>
          <a:xfrm rot="15672487">
            <a:off x="3633694" y="5274221"/>
            <a:ext cx="7089913" cy="7692300"/>
          </a:xfrm>
          <a:prstGeom prst="rect">
            <a:avLst/>
          </a:prstGeom>
        </p:spPr>
      </p:pic>
    </p:spTree>
    <p:extLst>
      <p:ext uri="{BB962C8B-B14F-4D97-AF65-F5344CB8AC3E}">
        <p14:creationId xmlns:p14="http://schemas.microsoft.com/office/powerpoint/2010/main" val="15653436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RÉGULARISATION ANNUELLE </a:t>
            </a:r>
            <a:r>
              <a:rPr lang="fr-FR" sz="3600" b="1" smtClean="0">
                <a:latin typeface="SF UI Display Heavy" charset="0"/>
                <a:ea typeface="SF UI Display Heavy" charset="0"/>
                <a:cs typeface="SF UI Display Heavy" charset="0"/>
              </a:rPr>
              <a:t>DES CHARGES LOCATIVES</a:t>
            </a:r>
            <a:endParaRPr lang="fr-FR" sz="3600" b="1" dirty="0">
              <a:latin typeface="SF UI Display Heavy" charset="0"/>
              <a:ea typeface="SF UI Display Heavy" charset="0"/>
              <a:cs typeface="SF UI Display Heavy" charset="0"/>
            </a:endParaRPr>
          </a:p>
        </p:txBody>
      </p:sp>
      <p:grpSp>
        <p:nvGrpSpPr>
          <p:cNvPr id="4" name="Google Shape;12320;p88"/>
          <p:cNvGrpSpPr/>
          <p:nvPr/>
        </p:nvGrpSpPr>
        <p:grpSpPr>
          <a:xfrm>
            <a:off x="1771652" y="3471285"/>
            <a:ext cx="685800" cy="584518"/>
            <a:chOff x="-19835275" y="3330250"/>
            <a:chExt cx="329250" cy="280625"/>
          </a:xfrm>
          <a:solidFill>
            <a:schemeClr val="tx1"/>
          </a:solidFill>
        </p:grpSpPr>
        <p:sp>
          <p:nvSpPr>
            <p:cNvPr id="5" name="Google Shape;12321;p88"/>
            <p:cNvSpPr/>
            <p:nvPr/>
          </p:nvSpPr>
          <p:spPr>
            <a:xfrm>
              <a:off x="-19768325" y="3361750"/>
              <a:ext cx="197725" cy="249125"/>
            </a:xfrm>
            <a:custGeom>
              <a:avLst/>
              <a:gdLst/>
              <a:ahLst/>
              <a:cxnLst/>
              <a:rect l="l" t="t" r="r" b="b"/>
              <a:pathLst>
                <a:path w="7909" h="9965" extrusionOk="0">
                  <a:moveTo>
                    <a:pt x="3927" y="1"/>
                  </a:moveTo>
                  <a:cubicBezTo>
                    <a:pt x="3797" y="1"/>
                    <a:pt x="3671" y="56"/>
                    <a:pt x="3624" y="166"/>
                  </a:cubicBezTo>
                  <a:lnTo>
                    <a:pt x="1103" y="5302"/>
                  </a:lnTo>
                  <a:cubicBezTo>
                    <a:pt x="1" y="7412"/>
                    <a:pt x="1607" y="9964"/>
                    <a:pt x="3970" y="9964"/>
                  </a:cubicBezTo>
                  <a:cubicBezTo>
                    <a:pt x="6333" y="9964"/>
                    <a:pt x="7908" y="7412"/>
                    <a:pt x="6837" y="5302"/>
                  </a:cubicBezTo>
                  <a:lnTo>
                    <a:pt x="4254" y="166"/>
                  </a:lnTo>
                  <a:cubicBezTo>
                    <a:pt x="4191" y="56"/>
                    <a:pt x="4057" y="1"/>
                    <a:pt x="392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2322;p88"/>
            <p:cNvSpPr/>
            <p:nvPr/>
          </p:nvSpPr>
          <p:spPr>
            <a:xfrm>
              <a:off x="-19622625" y="3330250"/>
              <a:ext cx="116600" cy="189250"/>
            </a:xfrm>
            <a:custGeom>
              <a:avLst/>
              <a:gdLst/>
              <a:ahLst/>
              <a:cxnLst/>
              <a:rect l="l" t="t" r="r" b="b"/>
              <a:pathLst>
                <a:path w="4664" h="7570" extrusionOk="0">
                  <a:moveTo>
                    <a:pt x="1683" y="1"/>
                  </a:moveTo>
                  <a:cubicBezTo>
                    <a:pt x="1553" y="1"/>
                    <a:pt x="1419" y="56"/>
                    <a:pt x="1356" y="166"/>
                  </a:cubicBezTo>
                  <a:lnTo>
                    <a:pt x="1" y="2939"/>
                  </a:lnTo>
                  <a:lnTo>
                    <a:pt x="1608" y="6215"/>
                  </a:lnTo>
                  <a:cubicBezTo>
                    <a:pt x="1828" y="6625"/>
                    <a:pt x="1954" y="7097"/>
                    <a:pt x="1986" y="7570"/>
                  </a:cubicBezTo>
                  <a:cubicBezTo>
                    <a:pt x="3687" y="7381"/>
                    <a:pt x="4664" y="5585"/>
                    <a:pt x="3876" y="4010"/>
                  </a:cubicBezTo>
                  <a:lnTo>
                    <a:pt x="1986" y="166"/>
                  </a:lnTo>
                  <a:cubicBezTo>
                    <a:pt x="1938" y="56"/>
                    <a:pt x="1812" y="1"/>
                    <a:pt x="16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323;p88"/>
            <p:cNvSpPr/>
            <p:nvPr/>
          </p:nvSpPr>
          <p:spPr>
            <a:xfrm>
              <a:off x="-19835275" y="3330250"/>
              <a:ext cx="116600" cy="189250"/>
            </a:xfrm>
            <a:custGeom>
              <a:avLst/>
              <a:gdLst/>
              <a:ahLst/>
              <a:cxnLst/>
              <a:rect l="l" t="t" r="r" b="b"/>
              <a:pathLst>
                <a:path w="4664" h="7570" extrusionOk="0">
                  <a:moveTo>
                    <a:pt x="2982" y="1"/>
                  </a:moveTo>
                  <a:cubicBezTo>
                    <a:pt x="2852" y="1"/>
                    <a:pt x="2726" y="56"/>
                    <a:pt x="2679" y="166"/>
                  </a:cubicBezTo>
                  <a:lnTo>
                    <a:pt x="788" y="4010"/>
                  </a:lnTo>
                  <a:cubicBezTo>
                    <a:pt x="1" y="5522"/>
                    <a:pt x="977" y="7381"/>
                    <a:pt x="2679" y="7570"/>
                  </a:cubicBezTo>
                  <a:cubicBezTo>
                    <a:pt x="2710" y="7097"/>
                    <a:pt x="2868" y="6593"/>
                    <a:pt x="3057" y="6152"/>
                  </a:cubicBezTo>
                  <a:lnTo>
                    <a:pt x="4663" y="2876"/>
                  </a:lnTo>
                  <a:lnTo>
                    <a:pt x="3309" y="166"/>
                  </a:lnTo>
                  <a:cubicBezTo>
                    <a:pt x="3246" y="56"/>
                    <a:pt x="3112" y="1"/>
                    <a:pt x="29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10993;p86"/>
          <p:cNvGrpSpPr/>
          <p:nvPr/>
        </p:nvGrpSpPr>
        <p:grpSpPr>
          <a:xfrm>
            <a:off x="4488350" y="3471285"/>
            <a:ext cx="649423" cy="647659"/>
            <a:chOff x="-31455100" y="3909350"/>
            <a:chExt cx="294600" cy="293800"/>
          </a:xfrm>
          <a:solidFill>
            <a:schemeClr val="tx1"/>
          </a:solidFill>
        </p:grpSpPr>
        <p:sp>
          <p:nvSpPr>
            <p:cNvPr id="9" name="Google Shape;10994;p86"/>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995;p86"/>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10330;p85"/>
          <p:cNvSpPr/>
          <p:nvPr/>
        </p:nvSpPr>
        <p:spPr>
          <a:xfrm>
            <a:off x="9884827" y="3471285"/>
            <a:ext cx="660200" cy="658588"/>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125;p88"/>
          <p:cNvGrpSpPr/>
          <p:nvPr/>
        </p:nvGrpSpPr>
        <p:grpSpPr>
          <a:xfrm>
            <a:off x="7157826" y="3471285"/>
            <a:ext cx="721786" cy="719951"/>
            <a:chOff x="-20946600" y="3317850"/>
            <a:chExt cx="304825" cy="304050"/>
          </a:xfrm>
          <a:solidFill>
            <a:schemeClr val="tx1"/>
          </a:solidFill>
        </p:grpSpPr>
        <p:sp>
          <p:nvSpPr>
            <p:cNvPr id="13" name="Google Shape;12126;p88"/>
            <p:cNvSpPr/>
            <p:nvPr/>
          </p:nvSpPr>
          <p:spPr>
            <a:xfrm>
              <a:off x="-20946600" y="3317850"/>
              <a:ext cx="232350" cy="248925"/>
            </a:xfrm>
            <a:custGeom>
              <a:avLst/>
              <a:gdLst/>
              <a:ahLst/>
              <a:cxnLst/>
              <a:rect l="l" t="t" r="r" b="b"/>
              <a:pathLst>
                <a:path w="9294" h="9957" extrusionOk="0">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127;p88"/>
            <p:cNvSpPr/>
            <p:nvPr/>
          </p:nvSpPr>
          <p:spPr>
            <a:xfrm>
              <a:off x="-20775700" y="3318650"/>
              <a:ext cx="133925" cy="249700"/>
            </a:xfrm>
            <a:custGeom>
              <a:avLst/>
              <a:gdLst/>
              <a:ahLst/>
              <a:cxnLst/>
              <a:rect l="l" t="t" r="r" b="b"/>
              <a:pathLst>
                <a:path w="5357" h="9988" extrusionOk="0">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128;p88"/>
            <p:cNvSpPr/>
            <p:nvPr/>
          </p:nvSpPr>
          <p:spPr>
            <a:xfrm>
              <a:off x="-20890700" y="3586425"/>
              <a:ext cx="195375" cy="35475"/>
            </a:xfrm>
            <a:custGeom>
              <a:avLst/>
              <a:gdLst/>
              <a:ahLst/>
              <a:cxnLst/>
              <a:rect l="l" t="t" r="r" b="b"/>
              <a:pathLst>
                <a:path w="7815" h="1419" extrusionOk="0">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Oval 15"/>
          <p:cNvSpPr/>
          <p:nvPr/>
        </p:nvSpPr>
        <p:spPr>
          <a:xfrm>
            <a:off x="1282633" y="3000680"/>
            <a:ext cx="1661160" cy="1661160"/>
          </a:xfrm>
          <a:prstGeom prst="ellipse">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Oval 16"/>
          <p:cNvSpPr/>
          <p:nvPr/>
        </p:nvSpPr>
        <p:spPr>
          <a:xfrm>
            <a:off x="3985532" y="3000680"/>
            <a:ext cx="1661160" cy="1661160"/>
          </a:xfrm>
          <a:prstGeom prst="ellipse">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Oval 17"/>
          <p:cNvSpPr/>
          <p:nvPr/>
        </p:nvSpPr>
        <p:spPr>
          <a:xfrm>
            <a:off x="6688431" y="3000680"/>
            <a:ext cx="1661160" cy="1661160"/>
          </a:xfrm>
          <a:prstGeom prst="ellipse">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Oval 18"/>
          <p:cNvSpPr/>
          <p:nvPr/>
        </p:nvSpPr>
        <p:spPr>
          <a:xfrm>
            <a:off x="9391331" y="3000680"/>
            <a:ext cx="1661160" cy="1661160"/>
          </a:xfrm>
          <a:prstGeom prst="ellipse">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Text Placeholder 2"/>
          <p:cNvSpPr txBox="1">
            <a:spLocks/>
          </p:cNvSpPr>
          <p:nvPr/>
        </p:nvSpPr>
        <p:spPr>
          <a:xfrm>
            <a:off x="3906918" y="5211760"/>
            <a:ext cx="1812287" cy="1343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800" dirty="0" smtClean="0">
                <a:latin typeface="Poppins" charset="0"/>
                <a:ea typeface="Poppins" charset="0"/>
                <a:cs typeface="Poppins" charset="0"/>
              </a:rPr>
              <a:t>Installations individuelles</a:t>
            </a:r>
            <a:endParaRPr lang="fr-FR" sz="1800" dirty="0">
              <a:latin typeface="Poppins" charset="0"/>
              <a:ea typeface="Poppins" charset="0"/>
              <a:cs typeface="Poppins" charset="0"/>
            </a:endParaRPr>
          </a:p>
        </p:txBody>
      </p:sp>
      <p:sp>
        <p:nvSpPr>
          <p:cNvPr id="21" name="Text Placeholder 3"/>
          <p:cNvSpPr txBox="1">
            <a:spLocks/>
          </p:cNvSpPr>
          <p:nvPr/>
        </p:nvSpPr>
        <p:spPr>
          <a:xfrm>
            <a:off x="6685918" y="5211761"/>
            <a:ext cx="1665602" cy="1343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800" dirty="0" smtClean="0">
                <a:latin typeface="Poppins" charset="0"/>
                <a:ea typeface="Poppins" charset="0"/>
                <a:cs typeface="Poppins" charset="0"/>
              </a:rPr>
              <a:t>Parties communes intérieurs</a:t>
            </a:r>
            <a:endParaRPr lang="fr-FR" sz="1800" dirty="0">
              <a:latin typeface="Poppins" charset="0"/>
              <a:ea typeface="Poppins" charset="0"/>
              <a:cs typeface="Poppins" charset="0"/>
            </a:endParaRPr>
          </a:p>
        </p:txBody>
      </p:sp>
      <p:sp>
        <p:nvSpPr>
          <p:cNvPr id="22" name="Text Placeholder 4"/>
          <p:cNvSpPr txBox="1">
            <a:spLocks/>
          </p:cNvSpPr>
          <p:nvPr/>
        </p:nvSpPr>
        <p:spPr>
          <a:xfrm>
            <a:off x="9350374" y="5211760"/>
            <a:ext cx="1729106" cy="1343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800" dirty="0" smtClean="0">
                <a:latin typeface="Poppins" charset="0"/>
                <a:ea typeface="Poppins" charset="0"/>
                <a:cs typeface="Poppins" charset="0"/>
              </a:rPr>
              <a:t>Taxes et redevances</a:t>
            </a:r>
            <a:endParaRPr lang="fr-FR" sz="1800" dirty="0">
              <a:latin typeface="Poppins" charset="0"/>
              <a:ea typeface="Poppins" charset="0"/>
              <a:cs typeface="Poppins" charset="0"/>
            </a:endParaRPr>
          </a:p>
        </p:txBody>
      </p:sp>
      <p:sp>
        <p:nvSpPr>
          <p:cNvPr id="23" name="Text Placeholder 5"/>
          <p:cNvSpPr txBox="1">
            <a:spLocks/>
          </p:cNvSpPr>
          <p:nvPr/>
        </p:nvSpPr>
        <p:spPr>
          <a:xfrm>
            <a:off x="1180467" y="5211762"/>
            <a:ext cx="1830071" cy="1343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800" dirty="0" smtClean="0">
                <a:latin typeface="Poppins" charset="0"/>
                <a:ea typeface="Poppins" charset="0"/>
                <a:cs typeface="Poppins" charset="0"/>
              </a:rPr>
              <a:t>Eau froide, eau chaude et chauffage collectif </a:t>
            </a:r>
            <a:endParaRPr lang="fr-FR" sz="1800" dirty="0">
              <a:latin typeface="Poppins" charset="0"/>
              <a:ea typeface="Poppins" charset="0"/>
              <a:cs typeface="Poppins" charset="0"/>
            </a:endParaRPr>
          </a:p>
        </p:txBody>
      </p:sp>
      <p:sp>
        <p:nvSpPr>
          <p:cNvPr id="27" name="Rectangle 26"/>
          <p:cNvSpPr/>
          <p:nvPr/>
        </p:nvSpPr>
        <p:spPr>
          <a:xfrm>
            <a:off x="805912" y="1587964"/>
            <a:ext cx="10715528" cy="923330"/>
          </a:xfrm>
          <a:prstGeom prst="rect">
            <a:avLst/>
          </a:prstGeom>
        </p:spPr>
        <p:txBody>
          <a:bodyPr wrap="square">
            <a:spAutoFit/>
          </a:bodyPr>
          <a:lstStyle/>
          <a:p>
            <a:pPr algn="just">
              <a:spcAft>
                <a:spcPts val="0"/>
              </a:spcAft>
            </a:pPr>
            <a:r>
              <a:rPr lang="fr-FR" dirty="0">
                <a:latin typeface="Poppins" charset="0"/>
                <a:ea typeface="Poppins" charset="0"/>
                <a:cs typeface="Poppins" charset="0"/>
              </a:rPr>
              <a:t>Les charges locatives (ou charges récupérables) sont des dépenses dues par le locataire, mais initialement payées par le propriétaire. Le paiement des charges se fait par provisions (avances régulières de même montant) avec régularisation annuelle.</a:t>
            </a:r>
            <a:endParaRPr lang="en-GB" dirty="0">
              <a:effectLst/>
              <a:latin typeface="Poppins" charset="0"/>
              <a:ea typeface="Poppins" charset="0"/>
              <a:cs typeface="Poppins" charset="0"/>
            </a:endParaRP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023094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RÉGULARISATION ANNUELLE </a:t>
            </a:r>
            <a:r>
              <a:rPr lang="fr-FR" sz="3600" b="1" smtClean="0">
                <a:latin typeface="SF UI Display Heavy" charset="0"/>
                <a:ea typeface="SF UI Display Heavy" charset="0"/>
                <a:cs typeface="SF UI Display Heavy" charset="0"/>
              </a:rPr>
              <a:t>DES CHARGES LOCATIVES</a:t>
            </a:r>
            <a:endParaRPr lang="fr-FR" sz="3600" b="1" dirty="0">
              <a:latin typeface="SF UI Display Heavy" charset="0"/>
              <a:ea typeface="SF UI Display Heavy" charset="0"/>
              <a:cs typeface="SF UI Display Heavy" charset="0"/>
            </a:endParaRPr>
          </a:p>
        </p:txBody>
      </p:sp>
      <p:sp>
        <p:nvSpPr>
          <p:cNvPr id="7" name="Rectangle 6"/>
          <p:cNvSpPr/>
          <p:nvPr/>
        </p:nvSpPr>
        <p:spPr>
          <a:xfrm>
            <a:off x="805912" y="1711028"/>
            <a:ext cx="10715528" cy="923330"/>
          </a:xfrm>
          <a:prstGeom prst="rect">
            <a:avLst/>
          </a:prstGeom>
        </p:spPr>
        <p:txBody>
          <a:bodyPr wrap="square">
            <a:spAutoFit/>
          </a:bodyPr>
          <a:lstStyle/>
          <a:p>
            <a:pPr algn="just">
              <a:spcAft>
                <a:spcPts val="0"/>
              </a:spcAft>
            </a:pPr>
            <a:r>
              <a:rPr lang="fr-FR" b="1" dirty="0" smtClean="0">
                <a:latin typeface="Poppins SemiBold" charset="0"/>
                <a:ea typeface="Poppins SemiBold" charset="0"/>
                <a:cs typeface="Poppins SemiBold" charset="0"/>
              </a:rPr>
              <a:t>1. Eau </a:t>
            </a:r>
            <a:r>
              <a:rPr lang="fr-FR" b="1" dirty="0">
                <a:latin typeface="Poppins SemiBold" charset="0"/>
                <a:ea typeface="Poppins SemiBold" charset="0"/>
                <a:cs typeface="Poppins SemiBold" charset="0"/>
              </a:rPr>
              <a:t>froide, eau chaude et chauffage collectif</a:t>
            </a:r>
            <a:endParaRPr lang="en-GB" b="1" dirty="0">
              <a:latin typeface="Poppins SemiBold" charset="0"/>
              <a:ea typeface="Poppins SemiBold" charset="0"/>
              <a:cs typeface="Poppins SemiBold" charset="0"/>
            </a:endParaRPr>
          </a:p>
          <a:p>
            <a:pPr algn="just">
              <a:spcAft>
                <a:spcPts val="0"/>
              </a:spcAft>
            </a:pPr>
            <a:r>
              <a:rPr lang="fr-FR" dirty="0">
                <a:latin typeface="Poppins" charset="0"/>
                <a:ea typeface="Poppins" charset="0"/>
                <a:cs typeface="Poppins" charset="0"/>
              </a:rPr>
              <a:t>Certaines dépenses concernant l'eau et le chauffage sont récupérables sur le locataire, notamment :</a:t>
            </a:r>
            <a:endParaRPr lang="en-GB" dirty="0">
              <a:effectLst/>
              <a:latin typeface="Poppins" charset="0"/>
              <a:ea typeface="Poppins" charset="0"/>
              <a:cs typeface="Poppins" charset="0"/>
            </a:endParaRPr>
          </a:p>
        </p:txBody>
      </p:sp>
      <p:sp>
        <p:nvSpPr>
          <p:cNvPr id="8" name="Rounded Rectangle 7"/>
          <p:cNvSpPr/>
          <p:nvPr/>
        </p:nvSpPr>
        <p:spPr>
          <a:xfrm>
            <a:off x="482980" y="2920747"/>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ounded Rectangle 19"/>
          <p:cNvSpPr/>
          <p:nvPr/>
        </p:nvSpPr>
        <p:spPr>
          <a:xfrm>
            <a:off x="7232682" y="464410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Rounded Rectangle 20"/>
          <p:cNvSpPr/>
          <p:nvPr/>
        </p:nvSpPr>
        <p:spPr>
          <a:xfrm>
            <a:off x="3276980" y="2920747"/>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Rounded Rectangle 21"/>
          <p:cNvSpPr/>
          <p:nvPr/>
        </p:nvSpPr>
        <p:spPr>
          <a:xfrm>
            <a:off x="6070980" y="2920747"/>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3" name="Rounded Rectangle 22"/>
          <p:cNvSpPr/>
          <p:nvPr/>
        </p:nvSpPr>
        <p:spPr>
          <a:xfrm>
            <a:off x="8864980" y="2920747"/>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4" name="Rounded Rectangle 23"/>
          <p:cNvSpPr/>
          <p:nvPr/>
        </p:nvSpPr>
        <p:spPr>
          <a:xfrm>
            <a:off x="4438719" y="464410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1657661" y="464410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502376" y="3236769"/>
            <a:ext cx="2704408" cy="830997"/>
          </a:xfrm>
          <a:prstGeom prst="rect">
            <a:avLst/>
          </a:prstGeom>
        </p:spPr>
        <p:txBody>
          <a:bodyPr wrap="square">
            <a:spAutoFit/>
          </a:bodyPr>
          <a:lstStyle/>
          <a:p>
            <a:pPr lvl="0" algn="ctr">
              <a:spcAft>
                <a:spcPts val="0"/>
              </a:spcAft>
              <a:tabLst>
                <a:tab pos="457200" algn="l"/>
              </a:tabLst>
            </a:pPr>
            <a:r>
              <a:rPr lang="fr-FR" sz="1600" dirty="0">
                <a:solidFill>
                  <a:schemeClr val="bg1"/>
                </a:solidFill>
                <a:latin typeface="Poppins" charset="0"/>
                <a:ea typeface="Poppins" charset="0"/>
                <a:cs typeface="Poppins" charset="0"/>
              </a:rPr>
              <a:t>Eau froide et chaude de l'ensemble des occupants</a:t>
            </a:r>
            <a:endParaRPr lang="en-GB" sz="1600" dirty="0">
              <a:solidFill>
                <a:schemeClr val="bg1"/>
              </a:solidFill>
              <a:effectLst/>
              <a:latin typeface="Poppins" charset="0"/>
              <a:ea typeface="Poppins" charset="0"/>
              <a:cs typeface="Poppins" charset="0"/>
            </a:endParaRPr>
          </a:p>
        </p:txBody>
      </p:sp>
      <p:sp>
        <p:nvSpPr>
          <p:cNvPr id="27" name="Rectangle 26"/>
          <p:cNvSpPr/>
          <p:nvPr/>
        </p:nvSpPr>
        <p:spPr>
          <a:xfrm>
            <a:off x="3261813" y="2990548"/>
            <a:ext cx="2758440" cy="1323439"/>
          </a:xfrm>
          <a:prstGeom prst="rect">
            <a:avLst/>
          </a:prstGeom>
        </p:spPr>
        <p:txBody>
          <a:bodyPr wrap="square">
            <a:spAutoFit/>
          </a:bodyPr>
          <a:lstStyle/>
          <a:p>
            <a:pPr lvl="0" algn="ctr">
              <a:spcAft>
                <a:spcPts val="0"/>
              </a:spcAft>
              <a:tabLst>
                <a:tab pos="457200" algn="l"/>
              </a:tabLst>
            </a:pPr>
            <a:r>
              <a:rPr lang="fr-FR" sz="1600" dirty="0">
                <a:solidFill>
                  <a:schemeClr val="bg1"/>
                </a:solidFill>
                <a:latin typeface="Poppins" charset="0"/>
                <a:ea typeface="Poppins" charset="0"/>
                <a:cs typeface="Poppins" charset="0"/>
              </a:rPr>
              <a:t>Eau nécessaire à l'entretien courant des parties communes, y compris la station d'épuration</a:t>
            </a:r>
            <a:endParaRPr lang="en-GB" sz="1600" dirty="0">
              <a:solidFill>
                <a:schemeClr val="bg1"/>
              </a:solidFill>
              <a:effectLst/>
              <a:latin typeface="Poppins" charset="0"/>
              <a:ea typeface="Poppins" charset="0"/>
              <a:cs typeface="Poppins" charset="0"/>
            </a:endParaRPr>
          </a:p>
        </p:txBody>
      </p:sp>
      <p:sp>
        <p:nvSpPr>
          <p:cNvPr id="28" name="Rectangle 27"/>
          <p:cNvSpPr/>
          <p:nvPr/>
        </p:nvSpPr>
        <p:spPr>
          <a:xfrm>
            <a:off x="6070906" y="3236769"/>
            <a:ext cx="2743273" cy="830997"/>
          </a:xfrm>
          <a:prstGeom prst="rect">
            <a:avLst/>
          </a:prstGeom>
        </p:spPr>
        <p:txBody>
          <a:bodyPr wrap="square">
            <a:spAutoFit/>
          </a:bodyPr>
          <a:lstStyle/>
          <a:p>
            <a:pPr lvl="0" algn="ctr">
              <a:spcAft>
                <a:spcPts val="0"/>
              </a:spcAft>
              <a:tabLst>
                <a:tab pos="457200" algn="l"/>
              </a:tabLst>
            </a:pPr>
            <a:r>
              <a:rPr lang="fr-FR" sz="1600" dirty="0">
                <a:solidFill>
                  <a:schemeClr val="bg1"/>
                </a:solidFill>
                <a:latin typeface="Poppins" charset="0"/>
                <a:ea typeface="Poppins" charset="0"/>
                <a:cs typeface="Poppins" charset="0"/>
              </a:rPr>
              <a:t>Eau nécessaire à l'entretien courant des espaces extérieurs</a:t>
            </a:r>
            <a:endParaRPr lang="en-GB" sz="1600" dirty="0">
              <a:solidFill>
                <a:schemeClr val="bg1"/>
              </a:solidFill>
              <a:effectLst/>
              <a:latin typeface="Poppins" charset="0"/>
              <a:ea typeface="Poppins" charset="0"/>
              <a:cs typeface="Poppins" charset="0"/>
            </a:endParaRPr>
          </a:p>
        </p:txBody>
      </p:sp>
      <p:sp>
        <p:nvSpPr>
          <p:cNvPr id="15" name="Rectangle 14"/>
          <p:cNvSpPr/>
          <p:nvPr/>
        </p:nvSpPr>
        <p:spPr>
          <a:xfrm>
            <a:off x="4438646" y="4713906"/>
            <a:ext cx="2743273" cy="1323439"/>
          </a:xfrm>
          <a:prstGeom prst="rect">
            <a:avLst/>
          </a:prstGeom>
        </p:spPr>
        <p:txBody>
          <a:bodyPr wrap="square">
            <a:spAutoFit/>
          </a:bodyPr>
          <a:lstStyle/>
          <a:p>
            <a:pPr lvl="0" algn="ctr">
              <a:spcAft>
                <a:spcPts val="0"/>
              </a:spcAft>
              <a:tabLst>
                <a:tab pos="457200" algn="l"/>
              </a:tabLst>
            </a:pPr>
            <a:r>
              <a:rPr lang="fr-FR" sz="1600" dirty="0">
                <a:solidFill>
                  <a:schemeClr val="bg1"/>
                </a:solidFill>
                <a:latin typeface="Poppins" charset="0"/>
                <a:ea typeface="Poppins" charset="0"/>
                <a:cs typeface="Poppins" charset="0"/>
              </a:rPr>
              <a:t>Exploitation des compteurs généraux et individuels et à l'entretien des épurateurs de fumée</a:t>
            </a:r>
            <a:endParaRPr lang="en-GB" sz="1600" dirty="0">
              <a:solidFill>
                <a:schemeClr val="bg1"/>
              </a:solidFill>
              <a:effectLst/>
              <a:latin typeface="Poppins" charset="0"/>
              <a:ea typeface="Poppins" charset="0"/>
              <a:cs typeface="Poppins" charset="0"/>
            </a:endParaRPr>
          </a:p>
        </p:txBody>
      </p:sp>
      <p:sp>
        <p:nvSpPr>
          <p:cNvPr id="29" name="Rectangle 28"/>
          <p:cNvSpPr/>
          <p:nvPr/>
        </p:nvSpPr>
        <p:spPr>
          <a:xfrm>
            <a:off x="8864943" y="3236769"/>
            <a:ext cx="2743273" cy="830997"/>
          </a:xfrm>
          <a:prstGeom prst="rect">
            <a:avLst/>
          </a:prstGeom>
        </p:spPr>
        <p:txBody>
          <a:bodyPr wrap="square">
            <a:spAutoFit/>
          </a:bodyPr>
          <a:lstStyle/>
          <a:p>
            <a:pPr lvl="0" algn="ctr"/>
            <a:r>
              <a:rPr lang="fr-FR" sz="1600" dirty="0" smtClean="0">
                <a:solidFill>
                  <a:schemeClr val="bg1"/>
                </a:solidFill>
                <a:latin typeface="Poppins" charset="0"/>
                <a:ea typeface="Poppins" charset="0"/>
                <a:cs typeface="Poppins" charset="0"/>
              </a:rPr>
              <a:t>Produits nécessaires à l'exploitation, à l'entretien et au traitement de l'eau</a:t>
            </a:r>
            <a:endParaRPr lang="en-GB" sz="1600" dirty="0">
              <a:solidFill>
                <a:schemeClr val="bg1"/>
              </a:solidFill>
              <a:latin typeface="Poppins" charset="0"/>
              <a:ea typeface="Poppins" charset="0"/>
              <a:cs typeface="Poppins" charset="0"/>
            </a:endParaRPr>
          </a:p>
        </p:txBody>
      </p:sp>
      <p:sp>
        <p:nvSpPr>
          <p:cNvPr id="30" name="Rectangle 29"/>
          <p:cNvSpPr/>
          <p:nvPr/>
        </p:nvSpPr>
        <p:spPr>
          <a:xfrm>
            <a:off x="1657662" y="5083238"/>
            <a:ext cx="2715652" cy="584775"/>
          </a:xfrm>
          <a:prstGeom prst="rect">
            <a:avLst/>
          </a:prstGeom>
        </p:spPr>
        <p:txBody>
          <a:bodyPr wrap="square">
            <a:spAutoFit/>
          </a:bodyPr>
          <a:lstStyle/>
          <a:p>
            <a:pPr lvl="0" algn="ctr">
              <a:spcAft>
                <a:spcPts val="0"/>
              </a:spcAft>
              <a:tabLst>
                <a:tab pos="457200" algn="l"/>
              </a:tabLst>
            </a:pPr>
            <a:r>
              <a:rPr lang="fr-FR" sz="1600" dirty="0" smtClean="0">
                <a:solidFill>
                  <a:schemeClr val="bg1"/>
                </a:solidFill>
                <a:latin typeface="Poppins" charset="0"/>
                <a:ea typeface="Poppins" charset="0"/>
                <a:cs typeface="Poppins" charset="0"/>
              </a:rPr>
              <a:t>Fourniture d'énergie quelle que soit sa nature</a:t>
            </a:r>
            <a:endParaRPr lang="en-GB" sz="1600" dirty="0">
              <a:solidFill>
                <a:schemeClr val="bg1"/>
              </a:solidFill>
              <a:effectLst/>
              <a:latin typeface="Poppins" charset="0"/>
              <a:ea typeface="Poppins" charset="0"/>
              <a:cs typeface="Poppins" charset="0"/>
            </a:endParaRPr>
          </a:p>
        </p:txBody>
      </p:sp>
      <p:sp>
        <p:nvSpPr>
          <p:cNvPr id="31" name="Rectangle 30"/>
          <p:cNvSpPr/>
          <p:nvPr/>
        </p:nvSpPr>
        <p:spPr>
          <a:xfrm>
            <a:off x="7247252" y="5083238"/>
            <a:ext cx="2728629" cy="584775"/>
          </a:xfrm>
          <a:prstGeom prst="rect">
            <a:avLst/>
          </a:prstGeom>
        </p:spPr>
        <p:txBody>
          <a:bodyPr wrap="square">
            <a:spAutoFit/>
          </a:bodyPr>
          <a:lstStyle/>
          <a:p>
            <a:pPr lvl="0" algn="ctr"/>
            <a:r>
              <a:rPr lang="fr-FR" sz="1600" dirty="0">
                <a:solidFill>
                  <a:schemeClr val="bg1"/>
                </a:solidFill>
                <a:latin typeface="Poppins" charset="0"/>
                <a:ea typeface="Poppins" charset="0"/>
                <a:cs typeface="Poppins" charset="0"/>
              </a:rPr>
              <a:t>Réparation des fuites sur joints</a:t>
            </a:r>
            <a:endParaRPr lang="en-GB" sz="1600" dirty="0">
              <a:solidFill>
                <a:schemeClr val="bg1"/>
              </a:solidFill>
              <a:latin typeface="Poppins" charset="0"/>
              <a:ea typeface="Poppins" charset="0"/>
              <a:cs typeface="Poppins" charset="0"/>
            </a:endParaRPr>
          </a:p>
        </p:txBody>
      </p:sp>
      <p:grpSp>
        <p:nvGrpSpPr>
          <p:cNvPr id="33" name="Group 32"/>
          <p:cNvGrpSpPr/>
          <p:nvPr/>
        </p:nvGrpSpPr>
        <p:grpSpPr>
          <a:xfrm>
            <a:off x="10882439" y="131344"/>
            <a:ext cx="1167709" cy="1167709"/>
            <a:chOff x="10066111" y="275359"/>
            <a:chExt cx="1167709" cy="1167709"/>
          </a:xfrm>
        </p:grpSpPr>
        <p:sp>
          <p:nvSpPr>
            <p:cNvPr id="34" name="Rectangle 33"/>
            <p:cNvSpPr/>
            <p:nvPr/>
          </p:nvSpPr>
          <p:spPr>
            <a:xfrm>
              <a:off x="11071543" y="275359"/>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5" name="Rectangle 34"/>
            <p:cNvSpPr/>
            <p:nvPr/>
          </p:nvSpPr>
          <p:spPr>
            <a:xfrm rot="5400000">
              <a:off x="10568827" y="-223031"/>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36" name="Group 35"/>
          <p:cNvGrpSpPr/>
          <p:nvPr/>
        </p:nvGrpSpPr>
        <p:grpSpPr>
          <a:xfrm>
            <a:off x="146889" y="5551692"/>
            <a:ext cx="1167709" cy="1178623"/>
            <a:chOff x="188529" y="4633988"/>
            <a:chExt cx="1167709" cy="1178623"/>
          </a:xfrm>
        </p:grpSpPr>
        <p:sp>
          <p:nvSpPr>
            <p:cNvPr id="37" name="Rectangle 36"/>
            <p:cNvSpPr/>
            <p:nvPr/>
          </p:nvSpPr>
          <p:spPr>
            <a:xfrm rot="10800000">
              <a:off x="188529" y="463398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8" name="Rectangle 37"/>
            <p:cNvSpPr/>
            <p:nvPr/>
          </p:nvSpPr>
          <p:spPr>
            <a:xfrm rot="16200000">
              <a:off x="691245" y="514761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4109891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RÉGULARISATION ANNUELLE DES CHARGES LOCATIVES</a:t>
            </a:r>
            <a:endParaRPr lang="fr-FR" sz="3600" b="1" dirty="0">
              <a:latin typeface="SF UI Display Heavy" charset="0"/>
              <a:ea typeface="SF UI Display Heavy" charset="0"/>
              <a:cs typeface="SF UI Display Heavy" charset="0"/>
            </a:endParaRPr>
          </a:p>
        </p:txBody>
      </p:sp>
      <p:sp>
        <p:nvSpPr>
          <p:cNvPr id="7" name="Rectangle 6"/>
          <p:cNvSpPr/>
          <p:nvPr/>
        </p:nvSpPr>
        <p:spPr>
          <a:xfrm>
            <a:off x="805912" y="1711028"/>
            <a:ext cx="10715528" cy="923330"/>
          </a:xfrm>
          <a:prstGeom prst="rect">
            <a:avLst/>
          </a:prstGeom>
        </p:spPr>
        <p:txBody>
          <a:bodyPr wrap="square">
            <a:spAutoFit/>
          </a:bodyPr>
          <a:lstStyle/>
          <a:p>
            <a:pPr algn="just">
              <a:spcAft>
                <a:spcPts val="0"/>
              </a:spcAft>
            </a:pPr>
            <a:r>
              <a:rPr lang="fr-FR" b="1" dirty="0" smtClean="0">
                <a:latin typeface="Poppins SemiBold" charset="0"/>
                <a:ea typeface="Poppins SemiBold" charset="0"/>
                <a:cs typeface="Poppins SemiBold" charset="0"/>
              </a:rPr>
              <a:t>2. Installations individuelles</a:t>
            </a:r>
          </a:p>
          <a:p>
            <a:pPr algn="just">
              <a:spcAft>
                <a:spcPts val="0"/>
              </a:spcAft>
            </a:pPr>
            <a:r>
              <a:rPr lang="fr-FR" dirty="0" smtClean="0">
                <a:latin typeface="Poppins" charset="0"/>
                <a:ea typeface="Poppins" charset="0"/>
                <a:cs typeface="Poppins" charset="0"/>
              </a:rPr>
              <a:t>Concernant </a:t>
            </a:r>
            <a:r>
              <a:rPr lang="fr-FR" dirty="0">
                <a:latin typeface="Poppins" charset="0"/>
                <a:ea typeface="Poppins" charset="0"/>
                <a:cs typeface="Poppins" charset="0"/>
              </a:rPr>
              <a:t>les installations individuelles, les dépenses restant à la charge du locataire concernent notamment les éléments suivants :</a:t>
            </a:r>
            <a:r>
              <a:rPr lang="en-GB" dirty="0">
                <a:latin typeface="Poppins" charset="0"/>
                <a:ea typeface="Poppins" charset="0"/>
                <a:cs typeface="Poppins" charset="0"/>
              </a:rPr>
              <a:t> </a:t>
            </a:r>
            <a:endParaRPr lang="fr-FR" b="1" dirty="0" smtClean="0">
              <a:latin typeface="Poppins" charset="0"/>
              <a:ea typeface="Poppins" charset="0"/>
              <a:cs typeface="Poppins" charset="0"/>
            </a:endParaRPr>
          </a:p>
        </p:txBody>
      </p:sp>
      <p:grpSp>
        <p:nvGrpSpPr>
          <p:cNvPr id="4" name="Group 3"/>
          <p:cNvGrpSpPr/>
          <p:nvPr/>
        </p:nvGrpSpPr>
        <p:grpSpPr>
          <a:xfrm>
            <a:off x="6774134" y="2920747"/>
            <a:ext cx="3321940" cy="2108453"/>
            <a:chOff x="7300340" y="2920747"/>
            <a:chExt cx="3321940" cy="2108453"/>
          </a:xfrm>
        </p:grpSpPr>
        <p:sp>
          <p:nvSpPr>
            <p:cNvPr id="21" name="Rounded Rectangle 20"/>
            <p:cNvSpPr/>
            <p:nvPr/>
          </p:nvSpPr>
          <p:spPr>
            <a:xfrm>
              <a:off x="7300340" y="2920747"/>
              <a:ext cx="3321940" cy="210845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7" name="Rectangle 26"/>
            <p:cNvSpPr/>
            <p:nvPr/>
          </p:nvSpPr>
          <p:spPr>
            <a:xfrm>
              <a:off x="7436406" y="3078701"/>
              <a:ext cx="3049808" cy="1815882"/>
            </a:xfrm>
            <a:prstGeom prst="rect">
              <a:avLst/>
            </a:prstGeom>
          </p:spPr>
          <p:txBody>
            <a:bodyPr wrap="square">
              <a:spAutoFit/>
            </a:bodyPr>
            <a:lstStyle/>
            <a:p>
              <a:pPr lvl="0" algn="ctr"/>
              <a:r>
                <a:rPr lang="fr-FR" sz="1600" dirty="0">
                  <a:solidFill>
                    <a:schemeClr val="bg1"/>
                  </a:solidFill>
                  <a:latin typeface="Poppins" charset="0"/>
                  <a:ea typeface="Poppins" charset="0"/>
                  <a:cs typeface="Poppins" charset="0"/>
                </a:rPr>
                <a:t>Distribution d'eau dans les parties privatives (contrôle des raccordements, réglage de débit et températures, dépannage, remplacement des joints cloches des chasses d'eau)</a:t>
              </a:r>
              <a:endParaRPr lang="en-GB" sz="1600" dirty="0">
                <a:solidFill>
                  <a:schemeClr val="bg1"/>
                </a:solidFill>
                <a:latin typeface="Poppins" charset="0"/>
                <a:ea typeface="Poppins" charset="0"/>
                <a:cs typeface="Poppins" charset="0"/>
              </a:endParaRPr>
            </a:p>
          </p:txBody>
        </p:sp>
      </p:grpSp>
      <p:sp>
        <p:nvSpPr>
          <p:cNvPr id="32" name="Rounded Rectangle 31"/>
          <p:cNvSpPr/>
          <p:nvPr/>
        </p:nvSpPr>
        <p:spPr>
          <a:xfrm>
            <a:off x="2154950" y="2920747"/>
            <a:ext cx="3321940" cy="210845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2397649" y="3682586"/>
            <a:ext cx="2836542" cy="584775"/>
          </a:xfrm>
          <a:prstGeom prst="rect">
            <a:avLst/>
          </a:prstGeom>
        </p:spPr>
        <p:txBody>
          <a:bodyPr wrap="square">
            <a:spAutoFit/>
          </a:bodyPr>
          <a:lstStyle/>
          <a:p>
            <a:pPr lvl="0" algn="ctr"/>
            <a:r>
              <a:rPr lang="fr-FR" sz="1600" dirty="0">
                <a:solidFill>
                  <a:schemeClr val="bg1"/>
                </a:solidFill>
                <a:latin typeface="Poppins" charset="0"/>
                <a:ea typeface="Poppins" charset="0"/>
                <a:cs typeface="Poppins" charset="0"/>
              </a:rPr>
              <a:t>Chauffage et production d'eau chaude</a:t>
            </a:r>
            <a:endParaRPr lang="en-GB" sz="1600" dirty="0">
              <a:solidFill>
                <a:schemeClr val="bg1"/>
              </a:solidFill>
              <a:latin typeface="Poppins" charset="0"/>
              <a:ea typeface="Poppins" charset="0"/>
              <a:cs typeface="Poppins" charset="0"/>
            </a:endParaRPr>
          </a:p>
        </p:txBody>
      </p:sp>
      <p:pic>
        <p:nvPicPr>
          <p:cNvPr id="8" name="Picture 7"/>
          <p:cNvPicPr>
            <a:picLocks noChangeAspect="1"/>
          </p:cNvPicPr>
          <p:nvPr/>
        </p:nvPicPr>
        <p:blipFill>
          <a:blip r:embed="rId2"/>
          <a:stretch>
            <a:fillRect/>
          </a:stretch>
        </p:blipFill>
        <p:spPr>
          <a:xfrm rot="7174774">
            <a:off x="-1474964" y="4625635"/>
            <a:ext cx="6205788" cy="6858000"/>
          </a:xfrm>
          <a:prstGeom prst="rect">
            <a:avLst/>
          </a:prstGeom>
        </p:spPr>
      </p:pic>
      <p:pic>
        <p:nvPicPr>
          <p:cNvPr id="9" name="Picture 8"/>
          <p:cNvPicPr>
            <a:picLocks noChangeAspect="1"/>
          </p:cNvPicPr>
          <p:nvPr/>
        </p:nvPicPr>
        <p:blipFill>
          <a:blip r:embed="rId3"/>
          <a:stretch>
            <a:fillRect/>
          </a:stretch>
        </p:blipFill>
        <p:spPr>
          <a:xfrm rot="15672487">
            <a:off x="3633694" y="5274221"/>
            <a:ext cx="7089913" cy="76923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6345380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RÉGULARISATION ANNUELLE </a:t>
            </a:r>
            <a:r>
              <a:rPr lang="fr-FR" sz="3600" b="1" smtClean="0">
                <a:latin typeface="SF UI Display Heavy" charset="0"/>
                <a:ea typeface="SF UI Display Heavy" charset="0"/>
                <a:cs typeface="SF UI Display Heavy" charset="0"/>
              </a:rPr>
              <a:t>DES CHARGES LOCATIVES</a:t>
            </a:r>
            <a:endParaRPr lang="fr-FR" sz="3600" b="1" dirty="0">
              <a:latin typeface="SF UI Display Heavy" charset="0"/>
              <a:ea typeface="SF UI Display Heavy" charset="0"/>
              <a:cs typeface="SF UI Display Heavy" charset="0"/>
            </a:endParaRPr>
          </a:p>
        </p:txBody>
      </p:sp>
      <p:sp>
        <p:nvSpPr>
          <p:cNvPr id="7" name="Rectangle 6"/>
          <p:cNvSpPr/>
          <p:nvPr/>
        </p:nvSpPr>
        <p:spPr>
          <a:xfrm>
            <a:off x="805912" y="1711028"/>
            <a:ext cx="10715528" cy="1200329"/>
          </a:xfrm>
          <a:prstGeom prst="rect">
            <a:avLst/>
          </a:prstGeom>
        </p:spPr>
        <p:txBody>
          <a:bodyPr wrap="square">
            <a:spAutoFit/>
          </a:bodyPr>
          <a:lstStyle/>
          <a:p>
            <a:pPr algn="just">
              <a:spcAft>
                <a:spcPts val="0"/>
              </a:spcAft>
            </a:pPr>
            <a:r>
              <a:rPr lang="fr-FR" b="1" dirty="0">
                <a:latin typeface="Poppins SemiBold" charset="0"/>
                <a:ea typeface="Poppins SemiBold" charset="0"/>
                <a:cs typeface="Poppins SemiBold" charset="0"/>
              </a:rPr>
              <a:t>3</a:t>
            </a:r>
            <a:r>
              <a:rPr lang="fr-FR" b="1" dirty="0" smtClean="0">
                <a:latin typeface="Poppins SemiBold" charset="0"/>
                <a:ea typeface="Poppins SemiBold" charset="0"/>
                <a:cs typeface="Poppins SemiBold" charset="0"/>
              </a:rPr>
              <a:t>. Parties communes intérieurs</a:t>
            </a:r>
          </a:p>
          <a:p>
            <a:pPr algn="just">
              <a:spcAft>
                <a:spcPts val="0"/>
              </a:spcAft>
            </a:pPr>
            <a:r>
              <a:rPr lang="fr-FR" dirty="0">
                <a:latin typeface="Poppins" charset="0"/>
                <a:ea typeface="Poppins" charset="0"/>
                <a:cs typeface="Poppins" charset="0"/>
              </a:rPr>
              <a:t>Les dépenses restant à la charge du locataire dans les parties communes de l'immeuble concernent notamment celles concernant les éléments suivants :</a:t>
            </a:r>
            <a:r>
              <a:rPr lang="en-GB" dirty="0">
                <a:latin typeface="Poppins" charset="0"/>
                <a:ea typeface="Poppins" charset="0"/>
                <a:cs typeface="Poppins" charset="0"/>
              </a:rPr>
              <a:t> </a:t>
            </a:r>
            <a:endParaRPr lang="en-GB" dirty="0" smtClean="0">
              <a:latin typeface="Poppins" charset="0"/>
              <a:ea typeface="Poppins" charset="0"/>
              <a:cs typeface="Poppins" charset="0"/>
            </a:endParaRPr>
          </a:p>
          <a:p>
            <a:pPr algn="just"/>
            <a:r>
              <a:rPr lang="fr-FR" b="1" i="1" dirty="0" smtClean="0">
                <a:latin typeface="Poppins SemiBold" charset="0"/>
                <a:ea typeface="Poppins SemiBold" charset="0"/>
                <a:cs typeface="Poppins SemiBold" charset="0"/>
              </a:rPr>
              <a:t>Électricité</a:t>
            </a:r>
            <a:endParaRPr lang="en-GB" b="1" i="1" dirty="0">
              <a:latin typeface="Poppins SemiBold" charset="0"/>
              <a:ea typeface="Poppins SemiBold" charset="0"/>
              <a:cs typeface="Poppins SemiBold" charset="0"/>
            </a:endParaRPr>
          </a:p>
        </p:txBody>
      </p:sp>
      <p:grpSp>
        <p:nvGrpSpPr>
          <p:cNvPr id="33" name="Group 32"/>
          <p:cNvGrpSpPr/>
          <p:nvPr/>
        </p:nvGrpSpPr>
        <p:grpSpPr>
          <a:xfrm>
            <a:off x="10882439" y="131344"/>
            <a:ext cx="1167709" cy="1167709"/>
            <a:chOff x="10066111" y="275359"/>
            <a:chExt cx="1167709" cy="1167709"/>
          </a:xfrm>
        </p:grpSpPr>
        <p:sp>
          <p:nvSpPr>
            <p:cNvPr id="34" name="Rectangle 33"/>
            <p:cNvSpPr/>
            <p:nvPr/>
          </p:nvSpPr>
          <p:spPr>
            <a:xfrm>
              <a:off x="11071543" y="275359"/>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5" name="Rectangle 34"/>
            <p:cNvSpPr/>
            <p:nvPr/>
          </p:nvSpPr>
          <p:spPr>
            <a:xfrm rot="5400000">
              <a:off x="10568827" y="-223031"/>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36" name="Group 35"/>
          <p:cNvGrpSpPr/>
          <p:nvPr/>
        </p:nvGrpSpPr>
        <p:grpSpPr>
          <a:xfrm>
            <a:off x="146889" y="5551692"/>
            <a:ext cx="1167709" cy="1178623"/>
            <a:chOff x="188529" y="4633988"/>
            <a:chExt cx="1167709" cy="1178623"/>
          </a:xfrm>
        </p:grpSpPr>
        <p:sp>
          <p:nvSpPr>
            <p:cNvPr id="37" name="Rectangle 36"/>
            <p:cNvSpPr/>
            <p:nvPr/>
          </p:nvSpPr>
          <p:spPr>
            <a:xfrm rot="10800000">
              <a:off x="188529" y="463398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8" name="Rectangle 37"/>
            <p:cNvSpPr/>
            <p:nvPr/>
          </p:nvSpPr>
          <p:spPr>
            <a:xfrm rot="16200000">
              <a:off x="691245" y="5147618"/>
              <a:ext cx="162277" cy="1167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9" name="Rounded Rectangle 38"/>
          <p:cNvSpPr/>
          <p:nvPr/>
        </p:nvSpPr>
        <p:spPr>
          <a:xfrm>
            <a:off x="2164080" y="3008871"/>
            <a:ext cx="3352800" cy="167253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2164081" y="3060603"/>
            <a:ext cx="3352800" cy="1569660"/>
          </a:xfrm>
          <a:prstGeom prst="rect">
            <a:avLst/>
          </a:prstGeom>
        </p:spPr>
        <p:txBody>
          <a:bodyPr wrap="square">
            <a:spAutoFit/>
          </a:bodyPr>
          <a:lstStyle/>
          <a:p>
            <a:pPr algn="ctr"/>
            <a:r>
              <a:rPr lang="fr-FR" sz="1600" dirty="0" smtClean="0">
                <a:solidFill>
                  <a:schemeClr val="bg1"/>
                </a:solidFill>
                <a:latin typeface="Poppins" charset="0"/>
                <a:ea typeface="Poppins" charset="0"/>
                <a:cs typeface="Poppins" charset="0"/>
              </a:rPr>
              <a:t>Fourniture de produits d'entretien (balais et sacs nécessaires à l'élimination des déchets) et de produits de désinsectisation et désinfection</a:t>
            </a:r>
            <a:r>
              <a:rPr lang="en-GB" sz="1600" dirty="0" smtClean="0">
                <a:solidFill>
                  <a:schemeClr val="bg1"/>
                </a:solidFill>
                <a:latin typeface="Poppins" charset="0"/>
                <a:ea typeface="Poppins" charset="0"/>
                <a:cs typeface="Poppins" charset="0"/>
              </a:rPr>
              <a:t> </a:t>
            </a:r>
            <a:endParaRPr sz="1600" dirty="0">
              <a:solidFill>
                <a:schemeClr val="bg1"/>
              </a:solidFill>
              <a:latin typeface="Poppins" charset="0"/>
              <a:ea typeface="Poppins" charset="0"/>
              <a:cs typeface="Poppins" charset="0"/>
            </a:endParaRPr>
          </a:p>
        </p:txBody>
      </p:sp>
      <p:sp>
        <p:nvSpPr>
          <p:cNvPr id="43" name="Rounded Rectangle 42"/>
          <p:cNvSpPr/>
          <p:nvPr/>
        </p:nvSpPr>
        <p:spPr>
          <a:xfrm>
            <a:off x="6774134" y="3015098"/>
            <a:ext cx="3352800" cy="167253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4" name="Rounded Rectangle 43"/>
          <p:cNvSpPr/>
          <p:nvPr/>
        </p:nvSpPr>
        <p:spPr>
          <a:xfrm>
            <a:off x="2164080" y="4778916"/>
            <a:ext cx="3352800" cy="167253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5" name="Rounded Rectangle 44"/>
          <p:cNvSpPr/>
          <p:nvPr/>
        </p:nvSpPr>
        <p:spPr>
          <a:xfrm>
            <a:off x="6793065" y="4791371"/>
            <a:ext cx="3352800" cy="167253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6774133" y="3558976"/>
            <a:ext cx="3352801" cy="584775"/>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Entretien de la minuterie, des tapis, des vide-ordures</a:t>
            </a:r>
            <a:r>
              <a:rPr lang="en-GB" sz="1600" dirty="0">
                <a:solidFill>
                  <a:schemeClr val="bg1"/>
                </a:solidFill>
                <a:latin typeface="Poppins" charset="0"/>
                <a:ea typeface="Poppins" charset="0"/>
                <a:cs typeface="Poppins" charset="0"/>
              </a:rPr>
              <a:t> </a:t>
            </a:r>
            <a:endParaRPr sz="1600" dirty="0">
              <a:solidFill>
                <a:schemeClr val="bg1"/>
              </a:solidFill>
              <a:latin typeface="Poppins" charset="0"/>
              <a:ea typeface="Poppins" charset="0"/>
              <a:cs typeface="Poppins" charset="0"/>
            </a:endParaRPr>
          </a:p>
        </p:txBody>
      </p:sp>
      <p:sp>
        <p:nvSpPr>
          <p:cNvPr id="46" name="Rectangle 45"/>
          <p:cNvSpPr/>
          <p:nvPr/>
        </p:nvSpPr>
        <p:spPr>
          <a:xfrm>
            <a:off x="2164080" y="5199683"/>
            <a:ext cx="3352799" cy="830997"/>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Réparation des appareils d'entretien de propreté tels que l'aspirateur</a:t>
            </a:r>
            <a:endParaRPr sz="1600" dirty="0">
              <a:solidFill>
                <a:schemeClr val="bg1"/>
              </a:solidFill>
              <a:latin typeface="Poppins" charset="0"/>
              <a:ea typeface="Poppins" charset="0"/>
              <a:cs typeface="Poppins" charset="0"/>
            </a:endParaRPr>
          </a:p>
        </p:txBody>
      </p:sp>
      <p:sp>
        <p:nvSpPr>
          <p:cNvPr id="47" name="Rectangle 46"/>
          <p:cNvSpPr/>
          <p:nvPr/>
        </p:nvSpPr>
        <p:spPr>
          <a:xfrm>
            <a:off x="6861717" y="5458359"/>
            <a:ext cx="3221416" cy="338554"/>
          </a:xfrm>
          <a:prstGeom prst="rect">
            <a:avLst/>
          </a:prstGeom>
        </p:spPr>
        <p:txBody>
          <a:bodyPr wrap="square">
            <a:spAutoFit/>
          </a:bodyPr>
          <a:lstStyle/>
          <a:p>
            <a:pPr algn="ctr"/>
            <a:r>
              <a:rPr lang="fr-FR" sz="1600" dirty="0">
                <a:solidFill>
                  <a:schemeClr val="bg1"/>
                </a:solidFill>
                <a:latin typeface="Poppins" charset="0"/>
                <a:ea typeface="Poppins" charset="0"/>
                <a:cs typeface="Poppins" charset="0"/>
              </a:rPr>
              <a:t>Frais de personnel d'entretien</a:t>
            </a:r>
            <a:endParaRPr sz="1600" dirty="0">
              <a:solidFill>
                <a:schemeClr val="bg1"/>
              </a:solidFill>
              <a:latin typeface="Poppins" charset="0"/>
              <a:ea typeface="Poppins" charset="0"/>
              <a:cs typeface="Poppins" charset="0"/>
            </a:endParaRP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3434652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RÉGULARISATION ANNUELLE </a:t>
            </a:r>
            <a:r>
              <a:rPr lang="fr-FR" sz="3600" b="1" smtClean="0">
                <a:latin typeface="SF UI Display Heavy" charset="0"/>
                <a:ea typeface="SF UI Display Heavy" charset="0"/>
                <a:cs typeface="SF UI Display Heavy" charset="0"/>
              </a:rPr>
              <a:t>DES CHARGES LOCATIVES</a:t>
            </a:r>
            <a:endParaRPr lang="fr-FR" sz="3600" b="1" dirty="0">
              <a:latin typeface="SF UI Display Heavy" charset="0"/>
              <a:ea typeface="SF UI Display Heavy" charset="0"/>
              <a:cs typeface="SF UI Display Heavy" charset="0"/>
            </a:endParaRPr>
          </a:p>
        </p:txBody>
      </p:sp>
      <p:sp>
        <p:nvSpPr>
          <p:cNvPr id="7" name="Rectangle 6"/>
          <p:cNvSpPr/>
          <p:nvPr/>
        </p:nvSpPr>
        <p:spPr>
          <a:xfrm>
            <a:off x="805912" y="1711028"/>
            <a:ext cx="10715528" cy="646331"/>
          </a:xfrm>
          <a:prstGeom prst="rect">
            <a:avLst/>
          </a:prstGeom>
        </p:spPr>
        <p:txBody>
          <a:bodyPr wrap="square">
            <a:spAutoFit/>
          </a:bodyPr>
          <a:lstStyle/>
          <a:p>
            <a:pPr>
              <a:spcAft>
                <a:spcPts val="0"/>
              </a:spcAft>
            </a:pPr>
            <a:r>
              <a:rPr lang="fr-FR" b="1" dirty="0" smtClean="0">
                <a:latin typeface="Poppins SemiBold" charset="0"/>
                <a:ea typeface="Poppins SemiBold" charset="0"/>
                <a:cs typeface="Poppins SemiBold" charset="0"/>
              </a:rPr>
              <a:t>4. Taxes et redevances</a:t>
            </a:r>
          </a:p>
          <a:p>
            <a:pPr>
              <a:spcAft>
                <a:spcPts val="0"/>
              </a:spcAft>
            </a:pPr>
            <a:r>
              <a:rPr lang="fr-FR" dirty="0">
                <a:latin typeface="Poppins" charset="0"/>
                <a:ea typeface="Poppins" charset="0"/>
                <a:cs typeface="Poppins" charset="0"/>
              </a:rPr>
              <a:t>Les dépenses restant à la charge du locataire sont notamment les suivantes </a:t>
            </a:r>
            <a:r>
              <a:rPr lang="en-GB" dirty="0"/>
              <a:t> </a:t>
            </a:r>
            <a:endParaRPr lang="en-GB" dirty="0">
              <a:latin typeface="Poppins" charset="0"/>
              <a:ea typeface="Poppins" charset="0"/>
              <a:cs typeface="Poppins" charset="0"/>
            </a:endParaRPr>
          </a:p>
        </p:txBody>
      </p:sp>
      <p:sp>
        <p:nvSpPr>
          <p:cNvPr id="22" name="Rounded Rectangle 21"/>
          <p:cNvSpPr/>
          <p:nvPr/>
        </p:nvSpPr>
        <p:spPr>
          <a:xfrm>
            <a:off x="1314598" y="293399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3" name="Rounded Rectangle 22"/>
          <p:cNvSpPr/>
          <p:nvPr/>
        </p:nvSpPr>
        <p:spPr>
          <a:xfrm>
            <a:off x="4662449" y="293399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4" name="Rounded Rectangle 23"/>
          <p:cNvSpPr/>
          <p:nvPr/>
        </p:nvSpPr>
        <p:spPr>
          <a:xfrm>
            <a:off x="8010300" y="2933995"/>
            <a:ext cx="2743200" cy="146304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5" name="Rectangle 24"/>
          <p:cNvSpPr/>
          <p:nvPr/>
        </p:nvSpPr>
        <p:spPr>
          <a:xfrm>
            <a:off x="1314598" y="3250016"/>
            <a:ext cx="2743200" cy="830997"/>
          </a:xfrm>
          <a:prstGeom prst="rect">
            <a:avLst/>
          </a:prstGeom>
        </p:spPr>
        <p:txBody>
          <a:bodyPr wrap="square">
            <a:spAutoFit/>
          </a:bodyPr>
          <a:lstStyle/>
          <a:p>
            <a:pPr algn="ctr"/>
            <a:r>
              <a:rPr lang="fr-FR" sz="1600" dirty="0" smtClean="0">
                <a:solidFill>
                  <a:schemeClr val="bg1"/>
                </a:solidFill>
                <a:latin typeface="Poppins" charset="0"/>
                <a:ea typeface="Poppins" charset="0"/>
                <a:cs typeface="Poppins" charset="0"/>
              </a:rPr>
              <a:t>Taxe ou redevance d’enlèvement des ordures ménagères</a:t>
            </a:r>
            <a:endParaRPr sz="1600" dirty="0">
              <a:solidFill>
                <a:schemeClr val="bg1"/>
              </a:solidFill>
              <a:latin typeface="Poppins" charset="0"/>
              <a:ea typeface="Poppins" charset="0"/>
              <a:cs typeface="Poppins" charset="0"/>
            </a:endParaRPr>
          </a:p>
        </p:txBody>
      </p:sp>
      <p:sp>
        <p:nvSpPr>
          <p:cNvPr id="26" name="Rectangle 25"/>
          <p:cNvSpPr/>
          <p:nvPr/>
        </p:nvSpPr>
        <p:spPr>
          <a:xfrm>
            <a:off x="4662449" y="3496238"/>
            <a:ext cx="2743200" cy="338554"/>
          </a:xfrm>
          <a:prstGeom prst="rect">
            <a:avLst/>
          </a:prstGeom>
        </p:spPr>
        <p:txBody>
          <a:bodyPr wrap="square">
            <a:spAutoFit/>
          </a:bodyPr>
          <a:lstStyle/>
          <a:p>
            <a:pPr algn="ctr"/>
            <a:r>
              <a:rPr lang="fr-FR" sz="1600" dirty="0" smtClean="0">
                <a:solidFill>
                  <a:schemeClr val="bg1"/>
                </a:solidFill>
                <a:latin typeface="Poppins" charset="0"/>
                <a:ea typeface="Poppins" charset="0"/>
                <a:cs typeface="Poppins" charset="0"/>
              </a:rPr>
              <a:t>Taxe de balayage</a:t>
            </a:r>
          </a:p>
        </p:txBody>
      </p:sp>
      <p:sp>
        <p:nvSpPr>
          <p:cNvPr id="8" name="Rectangle 7"/>
          <p:cNvSpPr/>
          <p:nvPr/>
        </p:nvSpPr>
        <p:spPr>
          <a:xfrm>
            <a:off x="8010300" y="3357739"/>
            <a:ext cx="2743200" cy="615553"/>
          </a:xfrm>
          <a:prstGeom prst="rect">
            <a:avLst/>
          </a:prstGeom>
        </p:spPr>
        <p:txBody>
          <a:bodyPr wrap="square">
            <a:spAutoFit/>
          </a:bodyPr>
          <a:lstStyle/>
          <a:p>
            <a:pPr algn="ctr"/>
            <a:r>
              <a:rPr lang="fr-FR" sz="1600" dirty="0" smtClean="0">
                <a:solidFill>
                  <a:schemeClr val="bg1"/>
                </a:solidFill>
                <a:latin typeface="Poppins" charset="0"/>
                <a:ea typeface="Poppins" charset="0"/>
                <a:cs typeface="Poppins" charset="0"/>
              </a:rPr>
              <a:t>Redevance </a:t>
            </a:r>
          </a:p>
          <a:p>
            <a:pPr algn="ctr"/>
            <a:r>
              <a:rPr lang="fr-FR" sz="1600" dirty="0" smtClean="0">
                <a:solidFill>
                  <a:schemeClr val="bg1"/>
                </a:solidFill>
                <a:latin typeface="Poppins" charset="0"/>
                <a:ea typeface="Poppins" charset="0"/>
                <a:cs typeface="Poppins" charset="0"/>
              </a:rPr>
              <a:t>assainissement</a:t>
            </a:r>
            <a:r>
              <a:rPr lang="fr-FR" dirty="0">
                <a:solidFill>
                  <a:schemeClr val="bg1"/>
                </a:solidFill>
                <a:latin typeface="Calibri" charset="0"/>
                <a:ea typeface="Yu Mincho" charset="-128"/>
                <a:cs typeface="Times New Roman" charset="0"/>
              </a:rPr>
              <a:t> </a:t>
            </a:r>
            <a:endParaRPr dirty="0">
              <a:solidFill>
                <a:schemeClr val="bg1"/>
              </a:solidFill>
            </a:endParaRPr>
          </a:p>
        </p:txBody>
      </p:sp>
      <p:sp>
        <p:nvSpPr>
          <p:cNvPr id="11" name="Rectangle 10"/>
          <p:cNvSpPr/>
          <p:nvPr/>
        </p:nvSpPr>
        <p:spPr>
          <a:xfrm>
            <a:off x="2606040" y="4717942"/>
            <a:ext cx="8147460" cy="1200329"/>
          </a:xfrm>
          <a:prstGeom prst="rect">
            <a:avLst/>
          </a:prstGeom>
        </p:spPr>
        <p:txBody>
          <a:bodyPr wrap="square">
            <a:spAutoFit/>
          </a:bodyPr>
          <a:lstStyle/>
          <a:p>
            <a:pPr algn="just"/>
            <a:r>
              <a:rPr lang="fr-FR" dirty="0">
                <a:latin typeface="Poppins" charset="0"/>
                <a:ea typeface="Poppins" charset="0"/>
                <a:cs typeface="Poppins" charset="0"/>
              </a:rPr>
              <a:t>Enfin, dans un soucis de protection de l’environnement, nous vous demanderons de bien vouloir consommer de manière « responsable ». En limitant vos consommations, vos factures seront également </a:t>
            </a:r>
            <a:r>
              <a:rPr lang="fr-FR" dirty="0" smtClean="0">
                <a:latin typeface="Poppins" charset="0"/>
                <a:ea typeface="Poppins" charset="0"/>
                <a:cs typeface="Poppins" charset="0"/>
              </a:rPr>
              <a:t>allégées</a:t>
            </a:r>
            <a:r>
              <a:rPr lang="en-GB" dirty="0" smtClean="0">
                <a:latin typeface="Poppins" charset="0"/>
                <a:ea typeface="Poppins" charset="0"/>
                <a:cs typeface="Poppins" charset="0"/>
              </a:rPr>
              <a:t>.</a:t>
            </a:r>
            <a:endParaRPr dirty="0">
              <a:latin typeface="Poppins" charset="0"/>
              <a:ea typeface="Poppins" charset="0"/>
              <a:cs typeface="Poppins" charset="0"/>
            </a:endParaRPr>
          </a:p>
        </p:txBody>
      </p:sp>
      <p:pic>
        <p:nvPicPr>
          <p:cNvPr id="31" name="Picture 4" descr="Logo écologique 2x2 cm - Sodisgro">
            <a:extLst>
              <a:ext uri="{FF2B5EF4-FFF2-40B4-BE49-F238E27FC236}">
                <a16:creationId xmlns="" xmlns:a16="http://schemas.microsoft.com/office/drawing/2014/main" id="{4EAA6F0D-C686-4743-8578-83213BC64D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966" y="4806014"/>
            <a:ext cx="1024184" cy="102418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3"/>
          <a:stretch>
            <a:fillRect/>
          </a:stretch>
        </p:blipFill>
        <p:spPr>
          <a:xfrm flipH="1">
            <a:off x="-856" y="5161574"/>
            <a:ext cx="2423005" cy="1711416"/>
          </a:xfrm>
          <a:prstGeom prst="rect">
            <a:avLst/>
          </a:prstGeom>
        </p:spPr>
      </p:pic>
      <p:pic>
        <p:nvPicPr>
          <p:cNvPr id="20" name="Picture 19"/>
          <p:cNvPicPr>
            <a:picLocks noChangeAspect="1"/>
          </p:cNvPicPr>
          <p:nvPr/>
        </p:nvPicPr>
        <p:blipFill>
          <a:blip r:embed="rId4"/>
          <a:stretch>
            <a:fillRect/>
          </a:stretch>
        </p:blipFill>
        <p:spPr>
          <a:xfrm rot="10800000">
            <a:off x="9496925" y="-8134"/>
            <a:ext cx="2695075" cy="1183204"/>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735198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3" name="TextBox 2"/>
          <p:cNvSpPr txBox="1"/>
          <p:nvPr/>
        </p:nvSpPr>
        <p:spPr>
          <a:xfrm>
            <a:off x="1766089" y="375607"/>
            <a:ext cx="9386593" cy="1200329"/>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PRÉAVIS DE DÉPART DONNÉ PAR LE PROPRIÉTAIRE</a:t>
            </a:r>
            <a:endParaRPr lang="fr-FR" sz="3600" b="1" dirty="0">
              <a:solidFill>
                <a:schemeClr val="bg1"/>
              </a:solidFill>
              <a:latin typeface="SF UI Display Heavy" charset="0"/>
              <a:ea typeface="SF UI Display Heavy" charset="0"/>
              <a:cs typeface="SF UI Display Heavy" charset="0"/>
            </a:endParaRPr>
          </a:p>
        </p:txBody>
      </p:sp>
      <p:sp>
        <p:nvSpPr>
          <p:cNvPr id="4" name="Rectangle 3"/>
          <p:cNvSpPr/>
          <p:nvPr/>
        </p:nvSpPr>
        <p:spPr>
          <a:xfrm>
            <a:off x="805912" y="1758816"/>
            <a:ext cx="10566938" cy="923330"/>
          </a:xfrm>
          <a:prstGeom prst="rect">
            <a:avLst/>
          </a:prstGeom>
        </p:spPr>
        <p:txBody>
          <a:bodyPr wrap="square">
            <a:spAutoFit/>
          </a:bodyPr>
          <a:lstStyle/>
          <a:p>
            <a:pPr algn="just">
              <a:spcAft>
                <a:spcPts val="0"/>
              </a:spcAft>
            </a:pPr>
            <a:r>
              <a:rPr lang="fr-FR" dirty="0">
                <a:solidFill>
                  <a:schemeClr val="bg1"/>
                </a:solidFill>
                <a:latin typeface="Poppins" charset="0"/>
                <a:ea typeface="Poppins" charset="0"/>
                <a:cs typeface="Poppins" charset="0"/>
              </a:rPr>
              <a:t>Le contrat de location vide est conclu pour une durée de trois années, c'est la loi qui l'impose (article 10 de la loi de 1989).</a:t>
            </a:r>
            <a:endParaRPr lang="en-GB" dirty="0">
              <a:solidFill>
                <a:schemeClr val="bg1"/>
              </a:solidFill>
              <a:latin typeface="Poppins" charset="0"/>
              <a:ea typeface="Poppins" charset="0"/>
              <a:cs typeface="Poppins" charset="0"/>
            </a:endParaRPr>
          </a:p>
          <a:p>
            <a:pPr algn="just">
              <a:spcAft>
                <a:spcPts val="0"/>
              </a:spcAft>
            </a:pPr>
            <a:r>
              <a:rPr lang="fr-FR" dirty="0">
                <a:solidFill>
                  <a:schemeClr val="bg1"/>
                </a:solidFill>
                <a:latin typeface="Poppins" charset="0"/>
                <a:ea typeface="Poppins" charset="0"/>
                <a:cs typeface="Poppins" charset="0"/>
              </a:rPr>
              <a:t>Le propriétaire peut donner congé (son préavis) au locataire pour </a:t>
            </a:r>
            <a:r>
              <a:rPr lang="fr-FR" dirty="0" smtClean="0">
                <a:solidFill>
                  <a:schemeClr val="bg1"/>
                </a:solidFill>
                <a:latin typeface="Poppins" charset="0"/>
                <a:ea typeface="Poppins" charset="0"/>
                <a:cs typeface="Poppins" charset="0"/>
              </a:rPr>
              <a:t>:</a:t>
            </a:r>
            <a:endParaRPr lang="en-GB" dirty="0">
              <a:solidFill>
                <a:schemeClr val="bg1"/>
              </a:solidFill>
              <a:latin typeface="Poppins" charset="0"/>
              <a:ea typeface="Poppins" charset="0"/>
              <a:cs typeface="Poppins" charset="0"/>
            </a:endParaRPr>
          </a:p>
        </p:txBody>
      </p:sp>
      <p:sp>
        <p:nvSpPr>
          <p:cNvPr id="14" name="Rectangle 13"/>
          <p:cNvSpPr/>
          <p:nvPr/>
        </p:nvSpPr>
        <p:spPr>
          <a:xfrm>
            <a:off x="942333" y="4013935"/>
            <a:ext cx="4848128" cy="70256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948997" y="4072829"/>
            <a:ext cx="4834800" cy="584775"/>
          </a:xfrm>
          <a:prstGeom prst="rect">
            <a:avLst/>
          </a:prstGeom>
          <a:noFill/>
        </p:spPr>
        <p:txBody>
          <a:bodyPr wrap="square" rtlCol="0">
            <a:spAutoFit/>
          </a:bodyPr>
          <a:lstStyle/>
          <a:p>
            <a:pPr marL="285750" indent="-285750">
              <a:buFont typeface="Wingdings" charset="2"/>
              <a:buChar char="v"/>
            </a:pPr>
            <a:r>
              <a:rPr lang="fr-FR" sz="1600" dirty="0" smtClean="0">
                <a:latin typeface="Poppins" charset="0"/>
                <a:ea typeface="Poppins" charset="0"/>
                <a:cs typeface="Poppins" charset="0"/>
              </a:rPr>
              <a:t>Pour un motif légitime et sérieux (notamment en cas de faute du locataire)</a:t>
            </a:r>
          </a:p>
        </p:txBody>
      </p:sp>
      <p:sp>
        <p:nvSpPr>
          <p:cNvPr id="13" name="Rectangle 12"/>
          <p:cNvSpPr/>
          <p:nvPr/>
        </p:nvSpPr>
        <p:spPr>
          <a:xfrm>
            <a:off x="913525" y="5162937"/>
            <a:ext cx="4848128" cy="70256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920189" y="5221831"/>
            <a:ext cx="4834800" cy="584775"/>
          </a:xfrm>
          <a:prstGeom prst="rect">
            <a:avLst/>
          </a:prstGeom>
          <a:noFill/>
        </p:spPr>
        <p:txBody>
          <a:bodyPr wrap="square" rtlCol="0">
            <a:spAutoFit/>
          </a:bodyPr>
          <a:lstStyle/>
          <a:p>
            <a:pPr marL="285750" indent="-285750">
              <a:buFont typeface="Wingdings" charset="2"/>
              <a:buChar char="v"/>
            </a:pPr>
            <a:r>
              <a:rPr lang="fr-FR" sz="1600" dirty="0" smtClean="0">
                <a:latin typeface="Poppins" charset="0"/>
                <a:ea typeface="Poppins" charset="0"/>
                <a:cs typeface="Poppins" charset="0"/>
              </a:rPr>
              <a:t>Pour le reprendre (pour y habiter ou pour loger un proche)</a:t>
            </a:r>
            <a:endParaRPr sz="1600" dirty="0">
              <a:latin typeface="Poppins" charset="0"/>
              <a:ea typeface="Poppins" charset="0"/>
              <a:cs typeface="Poppins" charset="0"/>
            </a:endParaRPr>
          </a:p>
        </p:txBody>
      </p:sp>
      <p:sp>
        <p:nvSpPr>
          <p:cNvPr id="12" name="Rectangle 11"/>
          <p:cNvSpPr/>
          <p:nvPr/>
        </p:nvSpPr>
        <p:spPr>
          <a:xfrm>
            <a:off x="922615" y="2864933"/>
            <a:ext cx="4848128" cy="70256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922615" y="3046937"/>
            <a:ext cx="4833866" cy="338554"/>
          </a:xfrm>
          <a:prstGeom prst="rect">
            <a:avLst/>
          </a:prstGeom>
          <a:noFill/>
        </p:spPr>
        <p:txBody>
          <a:bodyPr wrap="square" rtlCol="0">
            <a:spAutoFit/>
          </a:bodyPr>
          <a:lstStyle/>
          <a:p>
            <a:pPr marL="285750" indent="-285750">
              <a:buFont typeface="Wingdings" charset="2"/>
              <a:buChar char="v"/>
            </a:pPr>
            <a:r>
              <a:rPr lang="fr-FR" sz="1600" dirty="0" smtClean="0">
                <a:latin typeface="Poppins" charset="0"/>
                <a:ea typeface="Poppins" charset="0"/>
                <a:cs typeface="Poppins" charset="0"/>
              </a:rPr>
              <a:t>Vendre le logement</a:t>
            </a:r>
          </a:p>
        </p:txBody>
      </p:sp>
      <p:sp>
        <p:nvSpPr>
          <p:cNvPr id="15" name="Rectangle 14"/>
          <p:cNvSpPr/>
          <p:nvPr/>
        </p:nvSpPr>
        <p:spPr>
          <a:xfrm>
            <a:off x="6143939" y="2798088"/>
            <a:ext cx="5228911" cy="1477328"/>
          </a:xfrm>
          <a:prstGeom prst="rect">
            <a:avLst/>
          </a:prstGeom>
        </p:spPr>
        <p:txBody>
          <a:bodyPr wrap="square">
            <a:spAutoFit/>
          </a:bodyPr>
          <a:lstStyle/>
          <a:p>
            <a:pPr algn="just">
              <a:spcAft>
                <a:spcPts val="0"/>
              </a:spcAft>
            </a:pPr>
            <a:r>
              <a:rPr lang="fr-FR" dirty="0">
                <a:solidFill>
                  <a:schemeClr val="bg1"/>
                </a:solidFill>
                <a:latin typeface="Poppins" charset="0"/>
                <a:ea typeface="Poppins" charset="0"/>
                <a:cs typeface="Poppins" charset="0"/>
              </a:rPr>
              <a:t>Généralement, le propriétaire doit donner congé pour la date d'échéance du bail. </a:t>
            </a:r>
            <a:endParaRPr lang="en-GB" dirty="0">
              <a:solidFill>
                <a:schemeClr val="bg1"/>
              </a:solidFill>
              <a:latin typeface="Poppins" charset="0"/>
              <a:ea typeface="Poppins" charset="0"/>
              <a:cs typeface="Poppins" charset="0"/>
            </a:endParaRPr>
          </a:p>
          <a:p>
            <a:pPr algn="just"/>
            <a:r>
              <a:rPr lang="fr-FR" dirty="0">
                <a:solidFill>
                  <a:schemeClr val="bg1"/>
                </a:solidFill>
                <a:latin typeface="Poppins" charset="0"/>
                <a:ea typeface="Poppins" charset="0"/>
                <a:cs typeface="Poppins" charset="0"/>
              </a:rPr>
              <a:t>Nous vous informerons de notre volonté de poursuivre ou d’interrompre le bail 6 mois avant </a:t>
            </a:r>
            <a:r>
              <a:rPr lang="fr-FR" dirty="0" smtClean="0">
                <a:solidFill>
                  <a:schemeClr val="bg1"/>
                </a:solidFill>
                <a:latin typeface="Poppins" charset="0"/>
                <a:ea typeface="Poppins" charset="0"/>
                <a:cs typeface="Poppins" charset="0"/>
              </a:rPr>
              <a:t>l’échéance</a:t>
            </a:r>
            <a:r>
              <a:rPr lang="en-GB" dirty="0" smtClean="0">
                <a:solidFill>
                  <a:schemeClr val="bg1"/>
                </a:solidFill>
                <a:latin typeface="Poppins" charset="0"/>
                <a:ea typeface="Poppins" charset="0"/>
                <a:cs typeface="Poppins" charset="0"/>
              </a:rPr>
              <a:t> </a:t>
            </a:r>
            <a:endParaRPr dirty="0">
              <a:solidFill>
                <a:schemeClr val="bg1"/>
              </a:solidFill>
              <a:latin typeface="Poppins" charset="0"/>
              <a:ea typeface="Poppins" charset="0"/>
              <a:cs typeface="Poppins" charset="0"/>
            </a:endParaRPr>
          </a:p>
        </p:txBody>
      </p:sp>
      <p:pic>
        <p:nvPicPr>
          <p:cNvPr id="22" name="Picture 21"/>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6277289" y="4405213"/>
            <a:ext cx="1983684" cy="1487763"/>
          </a:xfrm>
          <a:prstGeom prst="rect">
            <a:avLst/>
          </a:prstGeom>
        </p:spPr>
      </p:pic>
      <p:pic>
        <p:nvPicPr>
          <p:cNvPr id="2052" name="Picture 4" descr="ouble Storey House For Rent - Kuala Belait -"/>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9079739" y="4405815"/>
            <a:ext cx="2216527" cy="14776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10100179" y="-877000"/>
            <a:ext cx="5273389" cy="4535211"/>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Tree>
    <p:extLst>
      <p:ext uri="{BB962C8B-B14F-4D97-AF65-F5344CB8AC3E}">
        <p14:creationId xmlns:p14="http://schemas.microsoft.com/office/powerpoint/2010/main" val="5757879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lum bright="70000" contrast="-70000"/>
          </a:blip>
          <a:stretch>
            <a:fillRect/>
          </a:stretch>
        </p:blipFill>
        <p:spPr>
          <a:xfrm rot="3656884">
            <a:off x="8777026" y="723943"/>
            <a:ext cx="5749331" cy="1015519"/>
          </a:xfrm>
          <a:prstGeom prst="rect">
            <a:avLst/>
          </a:prstGeom>
        </p:spPr>
      </p:pic>
      <p:sp>
        <p:nvSpPr>
          <p:cNvPr id="5" name="Rectangle 4"/>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6" name="TextBox 5"/>
          <p:cNvSpPr txBox="1"/>
          <p:nvPr/>
        </p:nvSpPr>
        <p:spPr>
          <a:xfrm>
            <a:off x="1766089" y="375607"/>
            <a:ext cx="4236779"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PRÉAVIS </a:t>
            </a:r>
          </a:p>
          <a:p>
            <a:r>
              <a:rPr lang="fr-FR" sz="3600" b="1" dirty="0" smtClean="0">
                <a:latin typeface="SF UI Display Heavy" charset="0"/>
                <a:ea typeface="SF UI Display Heavy" charset="0"/>
                <a:cs typeface="SF UI Display Heavy" charset="0"/>
              </a:rPr>
              <a:t>DE DÉPART</a:t>
            </a:r>
            <a:endParaRPr lang="fr-FR" sz="3600" b="1" dirty="0">
              <a:latin typeface="SF UI Display Heavy" charset="0"/>
              <a:ea typeface="SF UI Display Heavy" charset="0"/>
              <a:cs typeface="SF UI Display Heavy" charset="0"/>
            </a:endParaRPr>
          </a:p>
        </p:txBody>
      </p:sp>
      <p:sp>
        <p:nvSpPr>
          <p:cNvPr id="10" name="Rounded Rectangle 9"/>
          <p:cNvSpPr/>
          <p:nvPr/>
        </p:nvSpPr>
        <p:spPr>
          <a:xfrm>
            <a:off x="805912" y="1617613"/>
            <a:ext cx="4924328" cy="4861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ounded Rectangle 10"/>
          <p:cNvSpPr/>
          <p:nvPr/>
        </p:nvSpPr>
        <p:spPr>
          <a:xfrm>
            <a:off x="6520345" y="1022732"/>
            <a:ext cx="4924328" cy="4861560"/>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1011228" y="1909346"/>
            <a:ext cx="4513695" cy="4031873"/>
          </a:xfrm>
          <a:prstGeom prst="rect">
            <a:avLst/>
          </a:prstGeom>
        </p:spPr>
        <p:txBody>
          <a:bodyPr wrap="square">
            <a:spAutoFit/>
          </a:bodyPr>
          <a:lstStyle/>
          <a:p>
            <a:pPr algn="just">
              <a:spcAft>
                <a:spcPts val="0"/>
              </a:spcAft>
            </a:pPr>
            <a:r>
              <a:rPr lang="fr-FR" sz="1600" dirty="0">
                <a:latin typeface="Poppins" charset="0"/>
                <a:ea typeface="Poppins" charset="0"/>
                <a:cs typeface="Poppins" charset="0"/>
              </a:rPr>
              <a:t>Le locataire qui veut quitter son logement doit donner congé (préavis) au propriétaire par l’un des moyens suivants :</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Lettre recommandée avec avis de réception à l’adresse suivante : </a:t>
            </a:r>
            <a:r>
              <a:rPr lang="fr-FR" sz="1600" dirty="0" smtClean="0">
                <a:latin typeface="Poppins" charset="0"/>
                <a:ea typeface="Poppins" charset="0"/>
                <a:cs typeface="Poppins" charset="0"/>
              </a:rPr>
              <a:t>La Conciergerie, 34 </a:t>
            </a:r>
            <a:r>
              <a:rPr lang="fr-FR" sz="1600" dirty="0">
                <a:latin typeface="Poppins" charset="0"/>
                <a:ea typeface="Poppins" charset="0"/>
                <a:cs typeface="Poppins" charset="0"/>
              </a:rPr>
              <a:t>Avenue des Champs Elysées, 75008 Paris, </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Acte d'huissier,</a:t>
            </a:r>
            <a:endParaRPr lang="en-GB" sz="1600" dirty="0">
              <a:latin typeface="Poppins" charset="0"/>
              <a:ea typeface="Poppins" charset="0"/>
              <a:cs typeface="Poppins" charset="0"/>
            </a:endParaRPr>
          </a:p>
          <a:p>
            <a:pPr marL="342900" lvl="0" indent="-342900" algn="just">
              <a:spcAft>
                <a:spcPts val="0"/>
              </a:spcAft>
              <a:buFont typeface="Arial" charset="0"/>
              <a:buChar char="•"/>
              <a:tabLst>
                <a:tab pos="457200" algn="l"/>
              </a:tabLst>
            </a:pPr>
            <a:r>
              <a:rPr lang="fr-FR" sz="1600" dirty="0">
                <a:latin typeface="Poppins" charset="0"/>
                <a:ea typeface="Poppins" charset="0"/>
                <a:cs typeface="Poppins" charset="0"/>
              </a:rPr>
              <a:t>Remise en main propre contre émargement ou récépissé.</a:t>
            </a:r>
            <a:endParaRPr lang="en-GB" sz="1600" dirty="0">
              <a:latin typeface="Poppins" charset="0"/>
              <a:ea typeface="Poppins" charset="0"/>
              <a:cs typeface="Poppins" charset="0"/>
            </a:endParaRPr>
          </a:p>
          <a:p>
            <a:pPr algn="just">
              <a:spcAft>
                <a:spcPts val="0"/>
              </a:spcAft>
            </a:pPr>
            <a:r>
              <a:rPr lang="fr-FR" sz="1600" dirty="0">
                <a:latin typeface="Poppins" charset="0"/>
                <a:ea typeface="Poppins" charset="0"/>
                <a:cs typeface="Poppins" charset="0"/>
              </a:rPr>
              <a:t>Après avoir donné congé, le locataire ne peut plus revenir sur sa décision. Pour pouvoir revenir sur sa décision, il doit obtenir l'accord du propriétaire.</a:t>
            </a:r>
            <a:endParaRPr lang="en-GB" sz="1600" dirty="0">
              <a:latin typeface="Poppins" charset="0"/>
              <a:ea typeface="Poppins" charset="0"/>
              <a:cs typeface="Poppins" charset="0"/>
            </a:endParaRPr>
          </a:p>
          <a:p>
            <a:pPr algn="just"/>
            <a:r>
              <a:rPr lang="fr-FR" sz="1600" dirty="0">
                <a:latin typeface="Poppins" charset="0"/>
                <a:ea typeface="Poppins" charset="0"/>
                <a:cs typeface="Poppins" charset="0"/>
              </a:rPr>
              <a:t>Vous trouverez un modèle de lettre de préavis sur le site du service public</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13" name="Rectangle 12"/>
          <p:cNvSpPr/>
          <p:nvPr/>
        </p:nvSpPr>
        <p:spPr>
          <a:xfrm>
            <a:off x="6699947" y="1560686"/>
            <a:ext cx="4513695" cy="3785652"/>
          </a:xfrm>
          <a:prstGeom prst="rect">
            <a:avLst/>
          </a:prstGeom>
        </p:spPr>
        <p:txBody>
          <a:bodyPr wrap="square">
            <a:spAutoFit/>
          </a:bodyPr>
          <a:lstStyle/>
          <a:p>
            <a:pPr algn="just"/>
            <a:r>
              <a:rPr lang="fr-FR" sz="1600" dirty="0">
                <a:solidFill>
                  <a:schemeClr val="bg1"/>
                </a:solidFill>
                <a:latin typeface="Poppins" charset="0"/>
                <a:ea typeface="Poppins" charset="0"/>
                <a:cs typeface="Poppins" charset="0"/>
              </a:rPr>
              <a:t>Le délai de préavis court à partir du jour :</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de la réception de la lettre recommandée par le propriétaire (jour où il en prend possession)</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ou de la signification: Acte par lequel une partie informe son adversaire d'un acte ou d'une décision de justice par l'intermédiaire d'un huissier de justice (par exemple, lorsque l'huissier dépose le congé dans la boîte aux lettres)</a:t>
            </a:r>
            <a:endParaRPr lang="en-GB" sz="1600" dirty="0">
              <a:solidFill>
                <a:schemeClr val="bg1"/>
              </a:solidFill>
              <a:latin typeface="Poppins" charset="0"/>
              <a:ea typeface="Poppins" charset="0"/>
              <a:cs typeface="Poppins" charset="0"/>
            </a:endParaRPr>
          </a:p>
          <a:p>
            <a:pPr marL="285750" lvl="0" indent="-285750" algn="just">
              <a:buFont typeface="Arial" charset="0"/>
              <a:buChar char="•"/>
            </a:pPr>
            <a:r>
              <a:rPr lang="fr-FR" sz="1600" dirty="0">
                <a:solidFill>
                  <a:schemeClr val="bg1"/>
                </a:solidFill>
                <a:latin typeface="Poppins" charset="0"/>
                <a:ea typeface="Poppins" charset="0"/>
                <a:cs typeface="Poppins" charset="0"/>
              </a:rPr>
              <a:t>ou de la remise en main propre contre récépissé ou émargement.</a:t>
            </a:r>
            <a:endParaRPr lang="en-GB" sz="1600" dirty="0">
              <a:solidFill>
                <a:schemeClr val="bg1"/>
              </a:solidFill>
              <a:latin typeface="Poppins" charset="0"/>
              <a:ea typeface="Poppins" charset="0"/>
              <a:cs typeface="Poppins" charset="0"/>
            </a:endParaRPr>
          </a:p>
          <a:p>
            <a:pPr algn="just"/>
            <a:r>
              <a:rPr lang="fr-FR" sz="1600" dirty="0">
                <a:solidFill>
                  <a:schemeClr val="bg1"/>
                </a:solidFill>
                <a:latin typeface="Poppins" charset="0"/>
                <a:ea typeface="Poppins" charset="0"/>
                <a:cs typeface="Poppins" charset="0"/>
              </a:rPr>
              <a:t>Le locataire n'a pas à indiquer le motif de son départ du logement.</a:t>
            </a:r>
            <a:endParaRPr lang="en-GB" sz="1600" dirty="0">
              <a:solidFill>
                <a:schemeClr val="bg1"/>
              </a:solidFill>
              <a:latin typeface="Poppins" charset="0"/>
              <a:ea typeface="Poppins" charset="0"/>
              <a:cs typeface="Poppins" charset="0"/>
            </a:endParaRPr>
          </a:p>
        </p:txBody>
      </p:sp>
      <p:pic>
        <p:nvPicPr>
          <p:cNvPr id="3" name="Picture 2"/>
          <p:cNvPicPr>
            <a:picLocks noChangeAspect="1"/>
          </p:cNvPicPr>
          <p:nvPr/>
        </p:nvPicPr>
        <p:blipFill>
          <a:blip r:embed="rId3"/>
          <a:stretch>
            <a:fillRect/>
          </a:stretch>
        </p:blipFill>
        <p:spPr>
          <a:xfrm rot="723135">
            <a:off x="-624607" y="-626170"/>
            <a:ext cx="1727200" cy="6552720"/>
          </a:xfrm>
          <a:prstGeom prst="rect">
            <a:avLst/>
          </a:prstGeom>
        </p:spPr>
      </p:pic>
      <p:pic>
        <p:nvPicPr>
          <p:cNvPr id="4" name="Picture 3"/>
          <p:cNvPicPr>
            <a:picLocks noChangeAspect="1"/>
          </p:cNvPicPr>
          <p:nvPr/>
        </p:nvPicPr>
        <p:blipFill>
          <a:blip r:embed="rId4"/>
          <a:stretch>
            <a:fillRect/>
          </a:stretch>
        </p:blipFill>
        <p:spPr>
          <a:xfrm>
            <a:off x="11213642" y="-863400"/>
            <a:ext cx="1649006" cy="2679635"/>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pic>
        <p:nvPicPr>
          <p:cNvPr id="14" name="Picture 13"/>
          <p:cNvPicPr>
            <a:picLocks noChangeAspect="1"/>
          </p:cNvPicPr>
          <p:nvPr/>
        </p:nvPicPr>
        <p:blipFill>
          <a:blip r:embed="rId6"/>
          <a:stretch>
            <a:fillRect/>
          </a:stretch>
        </p:blipFill>
        <p:spPr>
          <a:xfrm rot="166242">
            <a:off x="-693805" y="4687882"/>
            <a:ext cx="1298455" cy="2109989"/>
          </a:xfrm>
          <a:prstGeom prst="rect">
            <a:avLst/>
          </a:prstGeom>
        </p:spPr>
      </p:pic>
    </p:spTree>
    <p:extLst>
      <p:ext uri="{BB962C8B-B14F-4D97-AF65-F5344CB8AC3E}">
        <p14:creationId xmlns:p14="http://schemas.microsoft.com/office/powerpoint/2010/main" val="12346007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3241" y="5499100"/>
            <a:ext cx="2006600" cy="1358900"/>
          </a:xfrm>
          <a:prstGeom prst="rect">
            <a:avLst/>
          </a:prstGeom>
        </p:spPr>
      </p:pic>
      <p:sp>
        <p:nvSpPr>
          <p:cNvPr id="19" name="Rectangle 18"/>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20" name="TextBox 19"/>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PRÉAVIS DE DÉPART</a:t>
            </a:r>
            <a:endParaRPr lang="fr-FR" sz="3600" b="1" dirty="0">
              <a:latin typeface="SF UI Display Heavy" charset="0"/>
              <a:ea typeface="SF UI Display Heavy" charset="0"/>
              <a:cs typeface="SF UI Display Heavy" charset="0"/>
            </a:endParaRPr>
          </a:p>
        </p:txBody>
      </p:sp>
      <p:graphicFrame>
        <p:nvGraphicFramePr>
          <p:cNvPr id="22" name="Diagramme 7">
            <a:extLst>
              <a:ext uri="{FF2B5EF4-FFF2-40B4-BE49-F238E27FC236}">
                <a16:creationId xmlns="" xmlns:a16="http://schemas.microsoft.com/office/drawing/2014/main" id="{649138EF-91A6-45DF-A1A3-BA4E216DBCB7}"/>
              </a:ext>
            </a:extLst>
          </p:cNvPr>
          <p:cNvGraphicFramePr/>
          <p:nvPr>
            <p:extLst>
              <p:ext uri="{D42A27DB-BD31-4B8C-83A1-F6EECF244321}">
                <p14:modId xmlns:p14="http://schemas.microsoft.com/office/powerpoint/2010/main" val="1864247532"/>
              </p:ext>
            </p:extLst>
          </p:nvPr>
        </p:nvGraphicFramePr>
        <p:xfrm>
          <a:off x="455392" y="1191445"/>
          <a:ext cx="7865648" cy="5413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Rectangle 22"/>
          <p:cNvSpPr/>
          <p:nvPr/>
        </p:nvSpPr>
        <p:spPr>
          <a:xfrm>
            <a:off x="8321040" y="1055143"/>
            <a:ext cx="3505200" cy="5078313"/>
          </a:xfrm>
          <a:prstGeom prst="rect">
            <a:avLst/>
          </a:prstGeom>
        </p:spPr>
        <p:txBody>
          <a:bodyPr wrap="square">
            <a:spAutoFit/>
          </a:bodyPr>
          <a:lstStyle/>
          <a:p>
            <a:pPr algn="just">
              <a:spcAft>
                <a:spcPts val="0"/>
              </a:spcAft>
            </a:pPr>
            <a:r>
              <a:rPr lang="fr-FR" dirty="0" smtClean="0">
                <a:latin typeface="Poppins" charset="0"/>
                <a:ea typeface="Poppins" charset="0"/>
                <a:cs typeface="Poppins" charset="0"/>
              </a:rPr>
              <a:t>* Si </a:t>
            </a:r>
            <a:r>
              <a:rPr lang="fr-FR" dirty="0">
                <a:latin typeface="Poppins" charset="0"/>
                <a:ea typeface="Poppins" charset="0"/>
                <a:cs typeface="Poppins" charset="0"/>
              </a:rPr>
              <a:t>vous êtes locataire dans un logement vide et que selon vous le délai de préavis est de 1 mois, vous devez indiquer dans le congé que le logement est situé en zone tendue et en fournir la preuve. Pour cela, vous devez fournir une copie du </a:t>
            </a:r>
            <a:r>
              <a:rPr lang="fr-FR" dirty="0" smtClean="0">
                <a:latin typeface="Poppins" charset="0"/>
                <a:ea typeface="Poppins" charset="0"/>
                <a:cs typeface="Poppins" charset="0"/>
                <a:hlinkClick r:id="rId8"/>
              </a:rPr>
              <a:t>décret listant les communes en zone tendue</a:t>
            </a:r>
            <a:r>
              <a:rPr lang="fr-FR" dirty="0">
                <a:latin typeface="Poppins" charset="0"/>
                <a:ea typeface="Poppins" charset="0"/>
                <a:cs typeface="Poppins" charset="0"/>
              </a:rPr>
              <a:t> et surligner le nom de votre commune dans le tableau qui figure en annexe du décret.</a:t>
            </a:r>
            <a:endParaRPr lang="en-GB" dirty="0">
              <a:latin typeface="Poppins" charset="0"/>
              <a:ea typeface="Poppins" charset="0"/>
              <a:cs typeface="Poppins" charset="0"/>
            </a:endParaRPr>
          </a:p>
          <a:p>
            <a:pPr algn="just"/>
            <a:r>
              <a:rPr lang="fr-FR" b="1" dirty="0">
                <a:latin typeface="Poppins SemiBold" charset="0"/>
                <a:ea typeface="Poppins SemiBold" charset="0"/>
                <a:cs typeface="Poppins SemiBold" charset="0"/>
              </a:rPr>
              <a:t>Sans justificatif de votre part, un préavis de 3 mois s’applique par défaut. </a:t>
            </a:r>
            <a:endParaRPr b="1" dirty="0">
              <a:latin typeface="Poppins SemiBold" charset="0"/>
              <a:ea typeface="Poppins SemiBold" charset="0"/>
              <a:cs typeface="Poppins SemiBold" charset="0"/>
            </a:endParaRPr>
          </a:p>
        </p:txBody>
      </p:sp>
      <p:pic>
        <p:nvPicPr>
          <p:cNvPr id="11" name="Picture 10"/>
          <p:cNvPicPr>
            <a:picLocks noChangeAspect="1"/>
          </p:cNvPicPr>
          <p:nvPr/>
        </p:nvPicPr>
        <p:blipFill>
          <a:blip r:embed="rId9"/>
          <a:stretch>
            <a:fillRect/>
          </a:stretch>
        </p:blipFill>
        <p:spPr>
          <a:xfrm rot="7200000">
            <a:off x="9057219" y="-1329814"/>
            <a:ext cx="2058217" cy="2406532"/>
          </a:xfrm>
          <a:prstGeom prst="rect">
            <a:avLst/>
          </a:prstGeom>
        </p:spPr>
      </p:pic>
      <p:pic>
        <p:nvPicPr>
          <p:cNvPr id="13" name="Picture 12"/>
          <p:cNvPicPr>
            <a:picLocks noChangeAspect="1"/>
          </p:cNvPicPr>
          <p:nvPr/>
        </p:nvPicPr>
        <p:blipFill>
          <a:blip r:embed="rId2"/>
          <a:stretch>
            <a:fillRect/>
          </a:stretch>
        </p:blipFill>
        <p:spPr>
          <a:xfrm>
            <a:off x="10429805" y="-587276"/>
            <a:ext cx="2006600" cy="1358900"/>
          </a:xfrm>
          <a:prstGeom prst="rect">
            <a:avLst/>
          </a:prstGeom>
        </p:spPr>
      </p:pic>
      <p:pic>
        <p:nvPicPr>
          <p:cNvPr id="14" name="Picture 13"/>
          <p:cNvPicPr>
            <a:picLocks noChangeAspect="1"/>
          </p:cNvPicPr>
          <p:nvPr/>
        </p:nvPicPr>
        <p:blipFill>
          <a:blip r:embed="rId9"/>
          <a:stretch>
            <a:fillRect/>
          </a:stretch>
        </p:blipFill>
        <p:spPr>
          <a:xfrm rot="859578">
            <a:off x="-1482264" y="919184"/>
            <a:ext cx="2176798" cy="3145278"/>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5007616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PRÉAVIS DE DÉPART</a:t>
            </a:r>
            <a:endParaRPr lang="fr-FR" sz="3600" b="1" dirty="0">
              <a:latin typeface="SF UI Display Heavy" charset="0"/>
              <a:ea typeface="SF UI Display Heavy" charset="0"/>
              <a:cs typeface="SF UI Display Heavy" charset="0"/>
            </a:endParaRPr>
          </a:p>
        </p:txBody>
      </p:sp>
      <p:sp>
        <p:nvSpPr>
          <p:cNvPr id="4" name="Rectangle 3"/>
          <p:cNvSpPr/>
          <p:nvPr/>
        </p:nvSpPr>
        <p:spPr>
          <a:xfrm>
            <a:off x="805911" y="1269504"/>
            <a:ext cx="10585989" cy="4524315"/>
          </a:xfrm>
          <a:prstGeom prst="rect">
            <a:avLst/>
          </a:prstGeom>
        </p:spPr>
        <p:txBody>
          <a:bodyPr wrap="square">
            <a:spAutoFit/>
          </a:bodyPr>
          <a:lstStyle/>
          <a:p>
            <a:pPr>
              <a:spcAft>
                <a:spcPts val="0"/>
              </a:spcAft>
            </a:pPr>
            <a:r>
              <a:rPr lang="fr-FR" dirty="0">
                <a:latin typeface="Poppins" charset="0"/>
                <a:ea typeface="Poppins" charset="0"/>
                <a:cs typeface="Poppins" charset="0"/>
              </a:rPr>
              <a:t>** Autres raisons : </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qui obtient un logement social</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percevant le RSA ou l'AAH</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dont l'état de santé justifie un changement de domicile</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obtenant un 1er emploi</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qui perd son emploi</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Nouvel emploi consécutif à une perte d'emploi</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Mutation professionnelle du salarié (changement de lieu de travail)</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Départ à la retraite</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Démission</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Fin de droits de l'assurance chômage</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Arrêt d'une activité indépendante (exemple : profession libérale)</a:t>
            </a:r>
            <a:endParaRPr lang="en-GB" dirty="0">
              <a:latin typeface="Poppins" charset="0"/>
              <a:ea typeface="Poppins" charset="0"/>
              <a:cs typeface="Poppins" charset="0"/>
            </a:endParaRPr>
          </a:p>
          <a:p>
            <a:pPr>
              <a:spcAft>
                <a:spcPts val="0"/>
              </a:spcAft>
            </a:pPr>
            <a:r>
              <a:rPr lang="fr-FR" dirty="0">
                <a:latin typeface="Poppins" charset="0"/>
                <a:ea typeface="Poppins" charset="0"/>
                <a:cs typeface="Poppins" charset="0"/>
              </a:rPr>
              <a:t>Locataire victime de violence au sein du couple ou violence sur l'enfant vivant habituellement avec </a:t>
            </a:r>
            <a:r>
              <a:rPr lang="fr-FR" dirty="0" smtClean="0">
                <a:latin typeface="Poppins" charset="0"/>
                <a:ea typeface="Poppins" charset="0"/>
                <a:cs typeface="Poppins" charset="0"/>
              </a:rPr>
              <a:t>lui</a:t>
            </a:r>
          </a:p>
          <a:p>
            <a:pPr>
              <a:spcAft>
                <a:spcPts val="0"/>
              </a:spcAft>
            </a:pPr>
            <a:endParaRPr lang="en-GB" dirty="0">
              <a:latin typeface="Poppins" charset="0"/>
              <a:ea typeface="Poppins" charset="0"/>
              <a:cs typeface="Poppins" charset="0"/>
            </a:endParaRPr>
          </a:p>
          <a:p>
            <a:r>
              <a:rPr lang="fr-FR" b="1" dirty="0">
                <a:latin typeface="Poppins SemiBold" charset="0"/>
                <a:ea typeface="Poppins SemiBold" charset="0"/>
                <a:cs typeface="Poppins SemiBold" charset="0"/>
              </a:rPr>
              <a:t>Sans justificatif de votre part, un préavis de 3 mois s’applique par défaut. </a:t>
            </a:r>
            <a:endParaRPr b="1" dirty="0">
              <a:latin typeface="Poppins SemiBold" charset="0"/>
              <a:ea typeface="Poppins SemiBold" charset="0"/>
              <a:cs typeface="Poppins SemiBold" charset="0"/>
            </a:endParaRPr>
          </a:p>
        </p:txBody>
      </p:sp>
      <p:pic>
        <p:nvPicPr>
          <p:cNvPr id="8" name="Picture 7"/>
          <p:cNvPicPr>
            <a:picLocks noChangeAspect="1"/>
          </p:cNvPicPr>
          <p:nvPr/>
        </p:nvPicPr>
        <p:blipFill>
          <a:blip r:embed="rId2"/>
          <a:stretch>
            <a:fillRect/>
          </a:stretch>
        </p:blipFill>
        <p:spPr>
          <a:xfrm>
            <a:off x="10677001" y="-361194"/>
            <a:ext cx="2252936" cy="2766263"/>
          </a:xfrm>
          <a:prstGeom prst="rect">
            <a:avLst/>
          </a:prstGeom>
        </p:spPr>
      </p:pic>
      <p:pic>
        <p:nvPicPr>
          <p:cNvPr id="9" name="Picture 8"/>
          <p:cNvPicPr>
            <a:picLocks noChangeAspect="1"/>
          </p:cNvPicPr>
          <p:nvPr/>
        </p:nvPicPr>
        <p:blipFill>
          <a:blip r:embed="rId3"/>
          <a:stretch>
            <a:fillRect/>
          </a:stretch>
        </p:blipFill>
        <p:spPr>
          <a:xfrm rot="2613010">
            <a:off x="7802336" y="602952"/>
            <a:ext cx="5749331" cy="1015519"/>
          </a:xfrm>
          <a:prstGeom prst="rect">
            <a:avLst/>
          </a:prstGeom>
        </p:spPr>
      </p:pic>
      <p:pic>
        <p:nvPicPr>
          <p:cNvPr id="11" name="Picture 10"/>
          <p:cNvPicPr>
            <a:picLocks noChangeAspect="1"/>
          </p:cNvPicPr>
          <p:nvPr/>
        </p:nvPicPr>
        <p:blipFill>
          <a:blip r:embed="rId4"/>
          <a:stretch>
            <a:fillRect/>
          </a:stretch>
        </p:blipFill>
        <p:spPr>
          <a:xfrm rot="10800000">
            <a:off x="11245414" y="3531661"/>
            <a:ext cx="1298455" cy="2109989"/>
          </a:xfrm>
          <a:prstGeom prst="rect">
            <a:avLst/>
          </a:prstGeom>
        </p:spPr>
      </p:pic>
      <p:pic>
        <p:nvPicPr>
          <p:cNvPr id="12" name="Picture 11"/>
          <p:cNvPicPr>
            <a:picLocks noChangeAspect="1"/>
          </p:cNvPicPr>
          <p:nvPr/>
        </p:nvPicPr>
        <p:blipFill>
          <a:blip r:embed="rId5"/>
          <a:stretch>
            <a:fillRect/>
          </a:stretch>
        </p:blipFill>
        <p:spPr>
          <a:xfrm rot="10387050">
            <a:off x="11034506" y="3799359"/>
            <a:ext cx="1208678" cy="195248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3787093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VOTRE PRÉAVIS DE DÉPART</a:t>
            </a:r>
            <a:endParaRPr lang="fr-FR" sz="3600" b="1" dirty="0">
              <a:latin typeface="SF UI Display Heavy" charset="0"/>
              <a:ea typeface="SF UI Display Heavy" charset="0"/>
              <a:cs typeface="SF UI Display Heavy" charset="0"/>
            </a:endParaRPr>
          </a:p>
        </p:txBody>
      </p:sp>
      <p:sp>
        <p:nvSpPr>
          <p:cNvPr id="4" name="Round Diagonal Corner Rectangle 3"/>
          <p:cNvSpPr/>
          <p:nvPr/>
        </p:nvSpPr>
        <p:spPr>
          <a:xfrm>
            <a:off x="4283242" y="1261829"/>
            <a:ext cx="7126114" cy="4914382"/>
          </a:xfrm>
          <a:prstGeom prst="round2DiagRect">
            <a:avLst/>
          </a:prstGeom>
          <a:solidFill>
            <a:schemeClr val="bg1">
              <a:lumMod val="95000"/>
            </a:schemeClr>
          </a:solidFill>
          <a:ln w="28575">
            <a:noFill/>
            <a:prstDash val="sysDot"/>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ound Diagonal Corner Rectangle 4"/>
          <p:cNvSpPr/>
          <p:nvPr/>
        </p:nvSpPr>
        <p:spPr>
          <a:xfrm>
            <a:off x="805912" y="1261830"/>
            <a:ext cx="3133112" cy="4914382"/>
          </a:xfrm>
          <a:prstGeom prst="round2DiagRect">
            <a:avLst/>
          </a:prstGeom>
          <a:solidFill>
            <a:schemeClr val="bg1">
              <a:lumMod val="95000"/>
            </a:schemeClr>
          </a:solidFill>
          <a:ln w="28575">
            <a:noFill/>
            <a:prstDash val="sysDot"/>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1119248" y="1456863"/>
            <a:ext cx="2506440" cy="2862322"/>
          </a:xfrm>
          <a:prstGeom prst="rect">
            <a:avLst/>
          </a:prstGeom>
        </p:spPr>
        <p:txBody>
          <a:bodyPr wrap="square">
            <a:spAutoFit/>
          </a:bodyPr>
          <a:lstStyle/>
          <a:p>
            <a:pPr algn="just">
              <a:spcAft>
                <a:spcPts val="0"/>
              </a:spcAft>
            </a:pPr>
            <a:r>
              <a:rPr lang="fr-FR" dirty="0">
                <a:latin typeface="Poppins" charset="0"/>
                <a:ea typeface="Poppins" charset="0"/>
                <a:cs typeface="Poppins" charset="0"/>
              </a:rPr>
              <a:t>Le locataire doit verser les loyers et charges locatives durant toute la période du préavis, sauf si le logement est occupé par un nouveau locataire et en accord avec le propriétaire</a:t>
            </a:r>
            <a:r>
              <a:rPr lang="fr-FR" dirty="0" smtClean="0">
                <a:latin typeface="Poppins" charset="0"/>
                <a:ea typeface="Poppins" charset="0"/>
                <a:cs typeface="Poppins" charset="0"/>
              </a:rPr>
              <a:t>.</a:t>
            </a:r>
          </a:p>
        </p:txBody>
      </p:sp>
      <p:sp>
        <p:nvSpPr>
          <p:cNvPr id="7" name="Rectangle 6"/>
          <p:cNvSpPr/>
          <p:nvPr/>
        </p:nvSpPr>
        <p:spPr>
          <a:xfrm>
            <a:off x="4679940" y="1456863"/>
            <a:ext cx="6332719" cy="4524315"/>
          </a:xfrm>
          <a:prstGeom prst="rect">
            <a:avLst/>
          </a:prstGeom>
        </p:spPr>
        <p:txBody>
          <a:bodyPr wrap="square">
            <a:spAutoFit/>
          </a:bodyPr>
          <a:lstStyle/>
          <a:p>
            <a:pPr algn="just">
              <a:spcAft>
                <a:spcPts val="0"/>
              </a:spcAft>
            </a:pPr>
            <a:r>
              <a:rPr lang="fr-FR" dirty="0">
                <a:latin typeface="Poppins" charset="0"/>
                <a:ea typeface="Poppins" charset="0"/>
                <a:cs typeface="Poppins" charset="0"/>
              </a:rPr>
              <a:t>Il est illégal de déduire du dernier loyer à payer le montant du dépôt de garantie: Somme d'argent versée au propriétaire par le locataire au moment de la signature du bail. Elle doit être rendue au locataire lorsqu'il quitte le logement, après qu'il a rendu les clés du logement au propriétaire. La somme reversée au locataire peut être diminué du montant des impayés de loyers ou de charges, de frais liés à des dégradations, ... versé au propriétaire.. Il est interdit au locataire de </a:t>
            </a:r>
            <a:r>
              <a:rPr lang="fr-FR" u="sng" dirty="0">
                <a:latin typeface="Poppins" charset="0"/>
                <a:ea typeface="Poppins" charset="0"/>
                <a:cs typeface="Poppins" charset="0"/>
                <a:hlinkClick r:id="rId3"/>
              </a:rPr>
              <a:t>déduire de ses derniers loyers le montant de son dépôt de garantie</a:t>
            </a:r>
            <a:r>
              <a:rPr lang="fr-FR" dirty="0">
                <a:latin typeface="Poppins" charset="0"/>
                <a:ea typeface="Poppins" charset="0"/>
                <a:cs typeface="Poppins" charset="0"/>
              </a:rPr>
              <a:t>. Le locataire qui déduit du dernier loyer le montant du dépôt de garantie ne peut pas obtenir de quittance de loyer. </a:t>
            </a:r>
            <a:endParaRPr lang="en-GB" dirty="0">
              <a:latin typeface="Poppins" charset="0"/>
              <a:ea typeface="Poppins" charset="0"/>
              <a:cs typeface="Poppins" charset="0"/>
            </a:endParaRPr>
          </a:p>
          <a:p>
            <a:pPr algn="just">
              <a:spcAft>
                <a:spcPts val="0"/>
              </a:spcAft>
            </a:pPr>
            <a:endParaRPr lang="fr-FR" dirty="0">
              <a:latin typeface="Poppins" charset="0"/>
              <a:ea typeface="Poppins" charset="0"/>
              <a:cs typeface="Poppins" charset="0"/>
            </a:endParaRPr>
          </a:p>
          <a:p>
            <a:pPr algn="just">
              <a:spcAft>
                <a:spcPts val="0"/>
              </a:spcAft>
            </a:pPr>
            <a:r>
              <a:rPr lang="fr-FR" b="1" dirty="0">
                <a:latin typeface="Poppins SemiBold" charset="0"/>
                <a:ea typeface="Poppins SemiBold" charset="0"/>
                <a:cs typeface="Poppins SemiBold" charset="0"/>
              </a:rPr>
              <a:t>À savoir </a:t>
            </a:r>
            <a:r>
              <a:rPr lang="fr-FR" dirty="0">
                <a:latin typeface="Poppins" charset="0"/>
                <a:ea typeface="Poppins" charset="0"/>
                <a:cs typeface="Poppins" charset="0"/>
              </a:rPr>
              <a:t>: la quittance de loyer est indispensable pour obtenir une aide au logement.</a:t>
            </a:r>
            <a:endParaRPr lang="en-GB" dirty="0">
              <a:latin typeface="Poppins" charset="0"/>
              <a:ea typeface="Poppins" charset="0"/>
              <a:cs typeface="Poppins" charset="0"/>
            </a:endParaRPr>
          </a:p>
        </p:txBody>
      </p:sp>
      <p:pic>
        <p:nvPicPr>
          <p:cNvPr id="11" name="Picture 10"/>
          <p:cNvPicPr>
            <a:picLocks noChangeAspect="1"/>
          </p:cNvPicPr>
          <p:nvPr/>
        </p:nvPicPr>
        <p:blipFill>
          <a:blip r:embed="rId4"/>
          <a:stretch>
            <a:fillRect/>
          </a:stretch>
        </p:blipFill>
        <p:spPr>
          <a:xfrm rot="2613010">
            <a:off x="-2205294" y="5383500"/>
            <a:ext cx="5749331" cy="1015519"/>
          </a:xfrm>
          <a:prstGeom prst="rect">
            <a:avLst/>
          </a:prstGeom>
        </p:spPr>
      </p:pic>
      <p:pic>
        <p:nvPicPr>
          <p:cNvPr id="12" name="Picture 11"/>
          <p:cNvPicPr>
            <a:picLocks noChangeAspect="1"/>
          </p:cNvPicPr>
          <p:nvPr/>
        </p:nvPicPr>
        <p:blipFill>
          <a:blip r:embed="rId4"/>
          <a:stretch>
            <a:fillRect/>
          </a:stretch>
        </p:blipFill>
        <p:spPr>
          <a:xfrm rot="2613010">
            <a:off x="8551728" y="251770"/>
            <a:ext cx="5749331" cy="1015519"/>
          </a:xfrm>
          <a:prstGeom prst="rect">
            <a:avLst/>
          </a:prstGeom>
        </p:spPr>
      </p:pic>
    </p:spTree>
    <p:extLst>
      <p:ext uri="{BB962C8B-B14F-4D97-AF65-F5344CB8AC3E}">
        <p14:creationId xmlns:p14="http://schemas.microsoft.com/office/powerpoint/2010/main" val="11659270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VOTRE PRÉAVIS DE DÉPART</a:t>
            </a:r>
            <a:endParaRPr lang="fr-FR" sz="3600" b="1" dirty="0">
              <a:solidFill>
                <a:schemeClr val="bg1"/>
              </a:solidFill>
              <a:latin typeface="SF UI Display Heavy" charset="0"/>
              <a:ea typeface="SF UI Display Heavy" charset="0"/>
              <a:cs typeface="SF UI Display Heavy" charset="0"/>
            </a:endParaRPr>
          </a:p>
        </p:txBody>
      </p:sp>
      <p:sp>
        <p:nvSpPr>
          <p:cNvPr id="4" name="Rectangle 3"/>
          <p:cNvSpPr/>
          <p:nvPr/>
        </p:nvSpPr>
        <p:spPr>
          <a:xfrm>
            <a:off x="803006" y="1603153"/>
            <a:ext cx="10585988" cy="2862322"/>
          </a:xfrm>
          <a:prstGeom prst="rect">
            <a:avLst/>
          </a:prstGeom>
        </p:spPr>
        <p:txBody>
          <a:bodyPr wrap="square">
            <a:spAutoFit/>
          </a:bodyPr>
          <a:lstStyle/>
          <a:p>
            <a:pPr lvl="0" algn="just"/>
            <a:r>
              <a:rPr lang="fr-FR" dirty="0">
                <a:solidFill>
                  <a:schemeClr val="bg1"/>
                </a:solidFill>
                <a:latin typeface="Poppins" charset="0"/>
                <a:ea typeface="Poppins" charset="0"/>
                <a:cs typeface="Poppins" charset="0"/>
              </a:rPr>
              <a:t>Le propriétaire peut aussi demander au juge de condamner le locataire à lui payer le loyer impayé, et des dommages et intérêts. Pour cela, il doit saisir le juge des contentieux de la protection du tribunal dont dépend le logement mis en location </a:t>
            </a:r>
            <a:r>
              <a:rPr lang="fr-FR" dirty="0" smtClean="0">
                <a:solidFill>
                  <a:schemeClr val="bg1"/>
                </a:solidFill>
                <a:latin typeface="Poppins" charset="0"/>
                <a:ea typeface="Poppins" charset="0"/>
                <a:cs typeface="Poppins" charset="0"/>
              </a:rPr>
              <a:t>:</a:t>
            </a:r>
          </a:p>
          <a:p>
            <a:pPr lvl="0" algn="just"/>
            <a:endParaRPr lang="en-GB" dirty="0">
              <a:solidFill>
                <a:schemeClr val="bg1"/>
              </a:solidFill>
              <a:latin typeface="Poppins" charset="0"/>
              <a:ea typeface="Poppins" charset="0"/>
              <a:cs typeface="Poppins" charset="0"/>
            </a:endParaRPr>
          </a:p>
          <a:p>
            <a:pPr algn="just"/>
            <a:r>
              <a:rPr lang="fr-FR" dirty="0">
                <a:solidFill>
                  <a:schemeClr val="bg1"/>
                </a:solidFill>
                <a:latin typeface="Poppins" charset="0"/>
                <a:ea typeface="Poppins" charset="0"/>
                <a:cs typeface="Poppins" charset="0"/>
              </a:rPr>
              <a:t>Lors du dernier mois du délai de préavis, le loyer dû par le locataire est déterminé proportionnellement au nombre de jours restant à courir dans le mois</a:t>
            </a:r>
            <a:r>
              <a:rPr lang="fr-FR" dirty="0" smtClean="0">
                <a:solidFill>
                  <a:schemeClr val="bg1"/>
                </a:solidFill>
                <a:latin typeface="Poppins" charset="0"/>
                <a:ea typeface="Poppins" charset="0"/>
                <a:cs typeface="Poppins" charset="0"/>
              </a:rPr>
              <a:t>.</a:t>
            </a:r>
          </a:p>
          <a:p>
            <a:pPr algn="just"/>
            <a:endParaRPr lang="en-GB" dirty="0">
              <a:solidFill>
                <a:schemeClr val="bg1"/>
              </a:solidFill>
              <a:latin typeface="Poppins" charset="0"/>
              <a:ea typeface="Poppins" charset="0"/>
              <a:cs typeface="Poppins" charset="0"/>
            </a:endParaRPr>
          </a:p>
          <a:p>
            <a:pPr algn="just"/>
            <a:r>
              <a:rPr lang="fr-FR" dirty="0">
                <a:solidFill>
                  <a:schemeClr val="bg1"/>
                </a:solidFill>
                <a:latin typeface="Poppins" charset="0"/>
                <a:ea typeface="Poppins" charset="0"/>
                <a:cs typeface="Poppins" charset="0"/>
              </a:rPr>
              <a:t>Lorsque le locataire part et rend les clés avant la fin du préavis, le délai peut être réduit dans la même proportion, si le propriétaire accepte un nouveau locataire ou fait de lourds travaux de rénovation.</a:t>
            </a:r>
            <a:endParaRPr lang="en-GB" dirty="0">
              <a:solidFill>
                <a:schemeClr val="bg1"/>
              </a:solidFill>
              <a:latin typeface="Poppins" charset="0"/>
              <a:ea typeface="Poppins" charset="0"/>
              <a:cs typeface="Poppins" charset="0"/>
            </a:endParaRPr>
          </a:p>
        </p:txBody>
      </p:sp>
      <p:pic>
        <p:nvPicPr>
          <p:cNvPr id="6" name="Picture 5"/>
          <p:cNvPicPr>
            <a:picLocks noChangeAspect="1"/>
          </p:cNvPicPr>
          <p:nvPr/>
        </p:nvPicPr>
        <p:blipFill>
          <a:blip r:embed="rId2">
            <a:lum bright="70000" contrast="-70000"/>
          </a:blip>
          <a:stretch>
            <a:fillRect/>
          </a:stretch>
        </p:blipFill>
        <p:spPr>
          <a:xfrm rot="10800000" flipH="1">
            <a:off x="8035660" y="-1"/>
            <a:ext cx="4156340" cy="2935705"/>
          </a:xfrm>
          <a:prstGeom prst="rect">
            <a:avLst/>
          </a:prstGeom>
        </p:spPr>
      </p:pic>
      <p:pic>
        <p:nvPicPr>
          <p:cNvPr id="7" name="Picture 6"/>
          <p:cNvPicPr>
            <a:picLocks noChangeAspect="1"/>
          </p:cNvPicPr>
          <p:nvPr/>
        </p:nvPicPr>
        <p:blipFill>
          <a:blip r:embed="rId2">
            <a:lum bright="70000" contrast="-70000"/>
          </a:blip>
          <a:stretch>
            <a:fillRect/>
          </a:stretch>
        </p:blipFill>
        <p:spPr>
          <a:xfrm flipH="1">
            <a:off x="0" y="3922295"/>
            <a:ext cx="4156340" cy="293570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Tree>
    <p:extLst>
      <p:ext uri="{BB962C8B-B14F-4D97-AF65-F5344CB8AC3E}">
        <p14:creationId xmlns:p14="http://schemas.microsoft.com/office/powerpoint/2010/main" val="3920738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sp>
        <p:nvSpPr>
          <p:cNvPr id="5" name="Rectangle 4"/>
          <p:cNvSpPr/>
          <p:nvPr/>
        </p:nvSpPr>
        <p:spPr>
          <a:xfrm>
            <a:off x="821152" y="1627872"/>
            <a:ext cx="1539240" cy="507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Rectangle 3"/>
          <p:cNvSpPr/>
          <p:nvPr/>
        </p:nvSpPr>
        <p:spPr>
          <a:xfrm>
            <a:off x="805912" y="1658446"/>
            <a:ext cx="1556288" cy="461665"/>
          </a:xfrm>
          <a:prstGeom prst="rect">
            <a:avLst/>
          </a:prstGeom>
        </p:spPr>
        <p:txBody>
          <a:bodyPr wrap="square">
            <a:spAutoFit/>
          </a:bodyPr>
          <a:lstStyle/>
          <a:p>
            <a:pPr>
              <a:spcAft>
                <a:spcPts val="0"/>
              </a:spcAft>
            </a:pPr>
            <a:r>
              <a:rPr lang="fr-FR" sz="2400" b="1" dirty="0" smtClean="0">
                <a:solidFill>
                  <a:schemeClr val="bg1"/>
                </a:solidFill>
                <a:latin typeface="Poppins SemiBold" charset="0"/>
                <a:ea typeface="Poppins SemiBold" charset="0"/>
                <a:cs typeface="Poppins SemiBold" charset="0"/>
              </a:rPr>
              <a:t>GÉNÉRAL</a:t>
            </a:r>
            <a:endParaRPr lang="en-GB" sz="2400" b="1" dirty="0">
              <a:solidFill>
                <a:schemeClr val="bg1"/>
              </a:solidFill>
              <a:effectLst/>
              <a:latin typeface="Poppins SemiBold" charset="0"/>
              <a:ea typeface="Poppins SemiBold" charset="0"/>
              <a:cs typeface="Poppins SemiBold" charset="0"/>
            </a:endParaRPr>
          </a:p>
        </p:txBody>
      </p:sp>
      <p:sp>
        <p:nvSpPr>
          <p:cNvPr id="6" name="Rectangle 5"/>
          <p:cNvSpPr/>
          <p:nvPr/>
        </p:nvSpPr>
        <p:spPr>
          <a:xfrm>
            <a:off x="1001405" y="2506117"/>
            <a:ext cx="4650008" cy="3970318"/>
          </a:xfrm>
          <a:prstGeom prst="rect">
            <a:avLst/>
          </a:prstGeom>
        </p:spPr>
        <p:txBody>
          <a:bodyPr wrap="square">
            <a:spAutoFit/>
          </a:bodyPr>
          <a:lstStyle/>
          <a:p>
            <a:pPr marL="285750" indent="-285750" algn="just">
              <a:spcAft>
                <a:spcPts val="0"/>
              </a:spcAft>
              <a:buFont typeface="Wingdings" charset="2"/>
              <a:buChar char="v"/>
            </a:pPr>
            <a:r>
              <a:rPr lang="fr-FR" dirty="0">
                <a:latin typeface="Poppins" charset="0"/>
                <a:ea typeface="Poppins" charset="0"/>
                <a:cs typeface="Poppins" charset="0"/>
              </a:rPr>
              <a:t>A réception de votre préavis, nous accuserons réception de votre intention de libérer les lieux</a:t>
            </a:r>
            <a:r>
              <a:rPr lang="fr-FR" dirty="0" smtClean="0">
                <a:latin typeface="Poppins" charset="0"/>
                <a:ea typeface="Poppins" charset="0"/>
                <a:cs typeface="Poppins" charset="0"/>
              </a:rPr>
              <a:t>.</a:t>
            </a:r>
            <a:r>
              <a:rPr lang="fr-FR" dirty="0">
                <a:latin typeface="Poppins" charset="0"/>
                <a:ea typeface="Poppins" charset="0"/>
                <a:cs typeface="Poppins" charset="0"/>
              </a:rPr>
              <a:t> </a:t>
            </a:r>
            <a:endParaRPr lang="fr-FR" dirty="0" smtClean="0">
              <a:latin typeface="Poppins" charset="0"/>
              <a:ea typeface="Poppins" charset="0"/>
              <a:cs typeface="Poppins" charset="0"/>
            </a:endParaRPr>
          </a:p>
          <a:p>
            <a:pPr marL="285750" indent="-285750" algn="just">
              <a:spcAft>
                <a:spcPts val="0"/>
              </a:spcAft>
              <a:buFont typeface="Wingdings" charset="2"/>
              <a:buChar char="v"/>
            </a:pPr>
            <a:endParaRPr lang="en-GB" dirty="0">
              <a:latin typeface="Poppins" charset="0"/>
              <a:ea typeface="Poppins" charset="0"/>
              <a:cs typeface="Poppins" charset="0"/>
            </a:endParaRPr>
          </a:p>
          <a:p>
            <a:pPr marL="285750" indent="-285750" algn="just">
              <a:spcAft>
                <a:spcPts val="0"/>
              </a:spcAft>
              <a:buFont typeface="Wingdings" charset="2"/>
              <a:buChar char="v"/>
            </a:pPr>
            <a:r>
              <a:rPr lang="fr-FR" dirty="0">
                <a:latin typeface="Poppins" charset="0"/>
                <a:ea typeface="Poppins" charset="0"/>
                <a:cs typeface="Poppins" charset="0"/>
              </a:rPr>
              <a:t>Nous vous rappelons que le dépôt de garantie ne peut, en aucun cas, servir au règlement des derniers mois de loyer. Celle-ci vous sera reversée dans les délais légaux. </a:t>
            </a:r>
            <a:endParaRPr lang="fr-FR" dirty="0" smtClean="0">
              <a:latin typeface="Poppins" charset="0"/>
              <a:ea typeface="Poppins" charset="0"/>
              <a:cs typeface="Poppins" charset="0"/>
            </a:endParaRPr>
          </a:p>
          <a:p>
            <a:pPr marL="285750" indent="-285750" algn="just">
              <a:spcAft>
                <a:spcPts val="0"/>
              </a:spcAft>
              <a:buFont typeface="Wingdings" charset="2"/>
              <a:buChar char="v"/>
            </a:pPr>
            <a:endParaRPr lang="fr-FR" dirty="0" smtClean="0">
              <a:latin typeface="Poppins" charset="0"/>
              <a:ea typeface="Poppins" charset="0"/>
              <a:cs typeface="Poppins" charset="0"/>
            </a:endParaRPr>
          </a:p>
          <a:p>
            <a:pPr marL="285750" indent="-285750" algn="just">
              <a:spcAft>
                <a:spcPts val="0"/>
              </a:spcAft>
              <a:buFont typeface="Wingdings" charset="2"/>
              <a:buChar char="v"/>
            </a:pPr>
            <a:r>
              <a:rPr lang="fr-FR" dirty="0">
                <a:latin typeface="Poppins" charset="0"/>
                <a:ea typeface="Poppins" charset="0"/>
                <a:cs typeface="Poppins" charset="0"/>
              </a:rPr>
              <a:t>A votre départ, il conviendra de faire relever vos compteurs d’eau, gaz et électricité sans oublier de clôturer vos abonnements</a:t>
            </a:r>
            <a:r>
              <a:rPr lang="en-GB" dirty="0">
                <a:latin typeface="Poppins" charset="0"/>
                <a:ea typeface="Poppins" charset="0"/>
                <a:cs typeface="Poppins" charset="0"/>
              </a:rPr>
              <a:t> </a:t>
            </a:r>
            <a:endParaRPr lang="en-GB" dirty="0">
              <a:effectLst/>
              <a:latin typeface="Poppins" charset="0"/>
              <a:ea typeface="Poppins" charset="0"/>
              <a:cs typeface="Poppins" charset="0"/>
            </a:endParaRPr>
          </a:p>
        </p:txBody>
      </p:sp>
      <p:sp>
        <p:nvSpPr>
          <p:cNvPr id="7" name="Rectangle 6"/>
          <p:cNvSpPr/>
          <p:nvPr/>
        </p:nvSpPr>
        <p:spPr>
          <a:xfrm>
            <a:off x="6434022" y="4168111"/>
            <a:ext cx="4618226" cy="2308324"/>
          </a:xfrm>
          <a:prstGeom prst="rect">
            <a:avLst/>
          </a:prstGeom>
        </p:spPr>
        <p:txBody>
          <a:bodyPr wrap="square">
            <a:spAutoFit/>
          </a:bodyPr>
          <a:lstStyle/>
          <a:p>
            <a:pPr marL="285750" indent="-285750" algn="just">
              <a:buFont typeface="Wingdings" charset="2"/>
              <a:buChar char="v"/>
            </a:pPr>
            <a:r>
              <a:rPr lang="fr-FR" dirty="0">
                <a:latin typeface="Poppins" charset="0"/>
                <a:ea typeface="Poppins" charset="0"/>
                <a:cs typeface="Poppins" charset="0"/>
              </a:rPr>
              <a:t>Nous vous conseillons également d’avertir votre assureur de votre prochain changement d’adresse, pour transférer votre contrat, en laissant les lieux que vous occupez actuellement assurés jusqu’à la date de votre congé légal ou jusqu’à la </a:t>
            </a:r>
            <a:r>
              <a:rPr lang="fr-FR" dirty="0" err="1">
                <a:latin typeface="Poppins" charset="0"/>
                <a:ea typeface="Poppins" charset="0"/>
                <a:cs typeface="Poppins" charset="0"/>
              </a:rPr>
              <a:t>re-location</a:t>
            </a:r>
            <a:r>
              <a:rPr lang="fr-FR" dirty="0">
                <a:latin typeface="Poppins" charset="0"/>
                <a:ea typeface="Poppins" charset="0"/>
                <a:cs typeface="Poppins" charset="0"/>
              </a:rPr>
              <a:t> effective</a:t>
            </a:r>
            <a:r>
              <a:rPr lang="en-GB" dirty="0">
                <a:latin typeface="Poppins" charset="0"/>
                <a:ea typeface="Poppins" charset="0"/>
                <a:cs typeface="Poppins" charset="0"/>
              </a:rPr>
              <a:t> </a:t>
            </a:r>
            <a:endParaRPr dirty="0">
              <a:latin typeface="Poppins" charset="0"/>
              <a:ea typeface="Poppins" charset="0"/>
              <a:cs typeface="Poppins" charset="0"/>
            </a:endParaRPr>
          </a:p>
        </p:txBody>
      </p:sp>
      <p:pic>
        <p:nvPicPr>
          <p:cNvPr id="11" name="Picture 10"/>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610350" y="1907677"/>
            <a:ext cx="2066144" cy="2066144"/>
          </a:xfrm>
          <a:prstGeom prst="rect">
            <a:avLst/>
          </a:prstGeom>
          <a:ln w="28575">
            <a:solidFill>
              <a:schemeClr val="bg1">
                <a:lumMod val="65000"/>
              </a:schemeClr>
            </a:solidFill>
          </a:ln>
        </p:spPr>
      </p:pic>
      <p:pic>
        <p:nvPicPr>
          <p:cNvPr id="12" name="Picture 11"/>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8937934" y="1907677"/>
            <a:ext cx="1976637" cy="2090080"/>
          </a:xfrm>
          <a:prstGeom prst="rect">
            <a:avLst/>
          </a:prstGeom>
          <a:ln w="19050">
            <a:solidFill>
              <a:schemeClr val="bg1">
                <a:lumMod val="75000"/>
              </a:schemeClr>
            </a:solidFill>
          </a:ln>
        </p:spPr>
      </p:pic>
      <p:pic>
        <p:nvPicPr>
          <p:cNvPr id="15" name="Picture 14"/>
          <p:cNvPicPr>
            <a:picLocks noChangeAspect="1"/>
          </p:cNvPicPr>
          <p:nvPr/>
        </p:nvPicPr>
        <p:blipFill>
          <a:blip r:embed="rId5"/>
          <a:stretch>
            <a:fillRect/>
          </a:stretch>
        </p:blipFill>
        <p:spPr>
          <a:xfrm rot="10800000">
            <a:off x="11356114" y="-202313"/>
            <a:ext cx="1298455" cy="2109989"/>
          </a:xfrm>
          <a:prstGeom prst="rect">
            <a:avLst/>
          </a:prstGeom>
        </p:spPr>
      </p:pic>
      <p:pic>
        <p:nvPicPr>
          <p:cNvPr id="16" name="Picture 15"/>
          <p:cNvPicPr>
            <a:picLocks noChangeAspect="1"/>
          </p:cNvPicPr>
          <p:nvPr/>
        </p:nvPicPr>
        <p:blipFill>
          <a:blip r:embed="rId6"/>
          <a:stretch>
            <a:fillRect/>
          </a:stretch>
        </p:blipFill>
        <p:spPr>
          <a:xfrm rot="10387050">
            <a:off x="11145206" y="65385"/>
            <a:ext cx="1208678" cy="1952480"/>
          </a:xfrm>
          <a:prstGeom prst="rect">
            <a:avLst/>
          </a:prstGeom>
        </p:spPr>
      </p:pic>
      <p:pic>
        <p:nvPicPr>
          <p:cNvPr id="20" name="Picture 19"/>
          <p:cNvPicPr>
            <a:picLocks noChangeAspect="1"/>
          </p:cNvPicPr>
          <p:nvPr/>
        </p:nvPicPr>
        <p:blipFill>
          <a:blip r:embed="rId7"/>
          <a:stretch>
            <a:fillRect/>
          </a:stretch>
        </p:blipFill>
        <p:spPr>
          <a:xfrm rot="9004952">
            <a:off x="-966722" y="3418046"/>
            <a:ext cx="1616720" cy="1980482"/>
          </a:xfrm>
          <a:prstGeom prst="rect">
            <a:avLst/>
          </a:prstGeom>
        </p:spPr>
      </p:pic>
      <p:pic>
        <p:nvPicPr>
          <p:cNvPr id="21" name="Picture 20"/>
          <p:cNvPicPr>
            <a:picLocks noChangeAspect="1"/>
          </p:cNvPicPr>
          <p:nvPr/>
        </p:nvPicPr>
        <p:blipFill>
          <a:blip r:embed="rId8"/>
          <a:stretch>
            <a:fillRect/>
          </a:stretch>
        </p:blipFill>
        <p:spPr>
          <a:xfrm rot="723135">
            <a:off x="-491248" y="4772768"/>
            <a:ext cx="1727200" cy="2600646"/>
          </a:xfrm>
          <a:prstGeom prst="rect">
            <a:avLst/>
          </a:prstGeom>
        </p:spPr>
      </p:pic>
      <p:pic>
        <p:nvPicPr>
          <p:cNvPr id="22" name="Picture 21"/>
          <p:cNvPicPr>
            <a:picLocks noChangeAspect="1"/>
          </p:cNvPicPr>
          <p:nvPr/>
        </p:nvPicPr>
        <p:blipFill>
          <a:blip r:embed="rId9"/>
          <a:stretch>
            <a:fillRect/>
          </a:stretch>
        </p:blipFill>
        <p:spPr>
          <a:xfrm rot="8636915">
            <a:off x="-714838" y="3576962"/>
            <a:ext cx="1492759" cy="1828630"/>
          </a:xfrm>
          <a:prstGeom prst="rect">
            <a:avLst/>
          </a:prstGeom>
        </p:spPr>
      </p:pic>
    </p:spTree>
    <p:extLst>
      <p:ext uri="{BB962C8B-B14F-4D97-AF65-F5344CB8AC3E}">
        <p14:creationId xmlns:p14="http://schemas.microsoft.com/office/powerpoint/2010/main" val="11677480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grpSp>
        <p:nvGrpSpPr>
          <p:cNvPr id="7" name="Group 6"/>
          <p:cNvGrpSpPr/>
          <p:nvPr/>
        </p:nvGrpSpPr>
        <p:grpSpPr>
          <a:xfrm>
            <a:off x="1498976" y="1933666"/>
            <a:ext cx="9194048" cy="4512326"/>
            <a:chOff x="1663425" y="1933666"/>
            <a:chExt cx="9194048" cy="4512326"/>
          </a:xfrm>
        </p:grpSpPr>
        <p:sp>
          <p:nvSpPr>
            <p:cNvPr id="4" name="Google Shape;9010;p81"/>
            <p:cNvSpPr/>
            <p:nvPr/>
          </p:nvSpPr>
          <p:spPr>
            <a:xfrm>
              <a:off x="1663425" y="1933666"/>
              <a:ext cx="5564408" cy="4494448"/>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010;p81"/>
            <p:cNvSpPr/>
            <p:nvPr/>
          </p:nvSpPr>
          <p:spPr>
            <a:xfrm>
              <a:off x="7451333" y="1951544"/>
              <a:ext cx="3406140" cy="4494448"/>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Rectangle 8"/>
            <p:cNvSpPr/>
            <p:nvPr/>
          </p:nvSpPr>
          <p:spPr>
            <a:xfrm>
              <a:off x="2048770" y="2367618"/>
              <a:ext cx="4786264" cy="3139321"/>
            </a:xfrm>
            <a:prstGeom prst="rect">
              <a:avLst/>
            </a:prstGeom>
          </p:spPr>
          <p:txBody>
            <a:bodyPr wrap="square">
              <a:spAutoFit/>
            </a:bodyPr>
            <a:lstStyle/>
            <a:p>
              <a:pPr algn="just">
                <a:spcAft>
                  <a:spcPts val="0"/>
                </a:spcAft>
              </a:pPr>
              <a:r>
                <a:rPr lang="fr-FR" dirty="0">
                  <a:solidFill>
                    <a:schemeClr val="bg1"/>
                  </a:solidFill>
                  <a:latin typeface="Poppins" charset="0"/>
                  <a:ea typeface="Poppins" charset="0"/>
                  <a:cs typeface="Poppins" charset="0"/>
                </a:rPr>
                <a:t>Nous vous recommandons de prévoir la remise des lieux loués en bon état d’entretien et les réparations locatives effectuées. Nous vous rappelons que, si vous faites exécuter vous-mêmes les menus travaux à votre charge, cela vous évitera une retenue sur votre dépôt de garantie des travaux que nous devrons faire réaliser par une entreprise dont le coût, quoique calculé au plus juste, risque d’être important. </a:t>
              </a:r>
              <a:endParaRPr lang="en-GB" dirty="0">
                <a:solidFill>
                  <a:schemeClr val="bg1"/>
                </a:solidFill>
                <a:effectLst/>
                <a:latin typeface="Poppins" charset="0"/>
                <a:ea typeface="Poppins" charset="0"/>
                <a:cs typeface="Poppins" charset="0"/>
              </a:endParaRPr>
            </a:p>
          </p:txBody>
        </p:sp>
        <p:sp>
          <p:nvSpPr>
            <p:cNvPr id="10" name="Rectangle 9"/>
            <p:cNvSpPr/>
            <p:nvPr/>
          </p:nvSpPr>
          <p:spPr>
            <a:xfrm>
              <a:off x="7838943" y="2385496"/>
              <a:ext cx="2630920" cy="1754326"/>
            </a:xfrm>
            <a:prstGeom prst="rect">
              <a:avLst/>
            </a:prstGeom>
          </p:spPr>
          <p:txBody>
            <a:bodyPr wrap="square">
              <a:spAutoFit/>
            </a:bodyPr>
            <a:lstStyle/>
            <a:p>
              <a:pPr algn="just"/>
              <a:r>
                <a:rPr lang="fr-FR" dirty="0">
                  <a:solidFill>
                    <a:schemeClr val="bg1"/>
                  </a:solidFill>
                  <a:latin typeface="Poppins" charset="0"/>
                  <a:ea typeface="Poppins" charset="0"/>
                  <a:cs typeface="Poppins" charset="0"/>
                </a:rPr>
                <a:t>Enfin nous vous rappelons qu’il est impératif que nous puissions visiter et faire visiter votre bien pour le </a:t>
              </a:r>
              <a:r>
                <a:rPr lang="fr-FR" dirty="0" smtClean="0">
                  <a:solidFill>
                    <a:schemeClr val="bg1"/>
                  </a:solidFill>
                  <a:latin typeface="Poppins" charset="0"/>
                  <a:ea typeface="Poppins" charset="0"/>
                  <a:cs typeface="Poppins" charset="0"/>
                </a:rPr>
                <a:t>relouer</a:t>
              </a:r>
              <a:r>
                <a:rPr lang="en-GB" dirty="0">
                  <a:solidFill>
                    <a:schemeClr val="bg1"/>
                  </a:solidFill>
                  <a:latin typeface="Poppins" charset="0"/>
                  <a:ea typeface="Poppins" charset="0"/>
                  <a:cs typeface="Poppins" charset="0"/>
                </a:rPr>
                <a:t>.</a:t>
              </a:r>
              <a:endParaRPr dirty="0">
                <a:solidFill>
                  <a:schemeClr val="bg1"/>
                </a:solidFill>
                <a:latin typeface="Poppins" charset="0"/>
                <a:ea typeface="Poppins" charset="0"/>
                <a:cs typeface="Poppins" charset="0"/>
              </a:endParaRPr>
            </a:p>
          </p:txBody>
        </p:sp>
      </p:grpSp>
      <p:pic>
        <p:nvPicPr>
          <p:cNvPr id="15" name="Picture 14"/>
          <p:cNvPicPr>
            <a:picLocks noChangeAspect="1"/>
          </p:cNvPicPr>
          <p:nvPr/>
        </p:nvPicPr>
        <p:blipFill>
          <a:blip r:embed="rId3"/>
          <a:stretch>
            <a:fillRect/>
          </a:stretch>
        </p:blipFill>
        <p:spPr>
          <a:xfrm rot="9004952">
            <a:off x="-966722" y="3418046"/>
            <a:ext cx="1616720" cy="1980482"/>
          </a:xfrm>
          <a:prstGeom prst="rect">
            <a:avLst/>
          </a:prstGeom>
        </p:spPr>
      </p:pic>
      <p:pic>
        <p:nvPicPr>
          <p:cNvPr id="16" name="Picture 15"/>
          <p:cNvPicPr>
            <a:picLocks noChangeAspect="1"/>
          </p:cNvPicPr>
          <p:nvPr/>
        </p:nvPicPr>
        <p:blipFill>
          <a:blip r:embed="rId4"/>
          <a:stretch>
            <a:fillRect/>
          </a:stretch>
        </p:blipFill>
        <p:spPr>
          <a:xfrm rot="723135">
            <a:off x="-491248" y="4772768"/>
            <a:ext cx="1727200" cy="2600646"/>
          </a:xfrm>
          <a:prstGeom prst="rect">
            <a:avLst/>
          </a:prstGeom>
        </p:spPr>
      </p:pic>
      <p:pic>
        <p:nvPicPr>
          <p:cNvPr id="17" name="Picture 16"/>
          <p:cNvPicPr>
            <a:picLocks noChangeAspect="1"/>
          </p:cNvPicPr>
          <p:nvPr/>
        </p:nvPicPr>
        <p:blipFill>
          <a:blip r:embed="rId5"/>
          <a:stretch>
            <a:fillRect/>
          </a:stretch>
        </p:blipFill>
        <p:spPr>
          <a:xfrm rot="8636915">
            <a:off x="-714838" y="3576962"/>
            <a:ext cx="1492759" cy="1828630"/>
          </a:xfrm>
          <a:prstGeom prst="rect">
            <a:avLst/>
          </a:prstGeom>
        </p:spPr>
      </p:pic>
      <p:pic>
        <p:nvPicPr>
          <p:cNvPr id="18" name="Picture 17"/>
          <p:cNvPicPr>
            <a:picLocks noChangeAspect="1"/>
          </p:cNvPicPr>
          <p:nvPr/>
        </p:nvPicPr>
        <p:blipFill>
          <a:blip r:embed="rId6"/>
          <a:stretch>
            <a:fillRect/>
          </a:stretch>
        </p:blipFill>
        <p:spPr>
          <a:xfrm rot="10800000">
            <a:off x="11356114" y="-202313"/>
            <a:ext cx="1298455" cy="2109989"/>
          </a:xfrm>
          <a:prstGeom prst="rect">
            <a:avLst/>
          </a:prstGeom>
        </p:spPr>
      </p:pic>
      <p:pic>
        <p:nvPicPr>
          <p:cNvPr id="19" name="Picture 18"/>
          <p:cNvPicPr>
            <a:picLocks noChangeAspect="1"/>
          </p:cNvPicPr>
          <p:nvPr/>
        </p:nvPicPr>
        <p:blipFill>
          <a:blip r:embed="rId7"/>
          <a:stretch>
            <a:fillRect/>
          </a:stretch>
        </p:blipFill>
        <p:spPr>
          <a:xfrm rot="10387050">
            <a:off x="11145206" y="65385"/>
            <a:ext cx="1208678" cy="1952480"/>
          </a:xfrm>
          <a:prstGeom prst="rect">
            <a:avLst/>
          </a:prstGeom>
        </p:spPr>
      </p:pic>
    </p:spTree>
    <p:extLst>
      <p:ext uri="{BB962C8B-B14F-4D97-AF65-F5344CB8AC3E}">
        <p14:creationId xmlns:p14="http://schemas.microsoft.com/office/powerpoint/2010/main" val="4699583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sp>
        <p:nvSpPr>
          <p:cNvPr id="4" name="Rectangle 3"/>
          <p:cNvSpPr/>
          <p:nvPr/>
        </p:nvSpPr>
        <p:spPr>
          <a:xfrm>
            <a:off x="821151" y="1627872"/>
            <a:ext cx="1928821" cy="507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782204" y="1658446"/>
            <a:ext cx="1967768" cy="461665"/>
          </a:xfrm>
          <a:prstGeom prst="rect">
            <a:avLst/>
          </a:prstGeom>
        </p:spPr>
        <p:txBody>
          <a:bodyPr wrap="square">
            <a:spAutoFit/>
          </a:bodyPr>
          <a:lstStyle/>
          <a:p>
            <a:pPr>
              <a:spcAft>
                <a:spcPts val="0"/>
              </a:spcAft>
            </a:pPr>
            <a:r>
              <a:rPr lang="fr-FR" sz="2400" b="1" smtClean="0">
                <a:solidFill>
                  <a:schemeClr val="bg1"/>
                </a:solidFill>
                <a:latin typeface="Poppins SemiBold" charset="0"/>
                <a:ea typeface="Poppins SemiBold" charset="0"/>
                <a:cs typeface="Poppins SemiBold" charset="0"/>
              </a:rPr>
              <a:t>NETTOYAGE</a:t>
            </a:r>
            <a:endParaRPr lang="en-GB" sz="2400" b="1" dirty="0">
              <a:solidFill>
                <a:schemeClr val="bg1"/>
              </a:solidFill>
              <a:effectLst/>
              <a:latin typeface="Poppins SemiBold" charset="0"/>
              <a:ea typeface="Poppins SemiBold" charset="0"/>
              <a:cs typeface="Poppins SemiBold" charset="0"/>
            </a:endParaRPr>
          </a:p>
        </p:txBody>
      </p:sp>
      <p:sp>
        <p:nvSpPr>
          <p:cNvPr id="6" name="Rectangle 5"/>
          <p:cNvSpPr/>
          <p:nvPr/>
        </p:nvSpPr>
        <p:spPr>
          <a:xfrm>
            <a:off x="821151" y="2360914"/>
            <a:ext cx="4893849" cy="1308889"/>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457451" y="2360915"/>
            <a:ext cx="4893849" cy="1308888"/>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821151" y="2476749"/>
            <a:ext cx="4893849" cy="1077218"/>
          </a:xfrm>
          <a:prstGeom prst="rect">
            <a:avLst/>
          </a:prstGeom>
        </p:spPr>
        <p:txBody>
          <a:bodyPr wrap="square">
            <a:spAutoFit/>
          </a:bodyPr>
          <a:lstStyle/>
          <a:p>
            <a:pPr algn="just"/>
            <a:r>
              <a:rPr lang="fr-FR" sz="1600" dirty="0">
                <a:latin typeface="Poppins" charset="0"/>
                <a:ea typeface="Poppins" charset="0"/>
                <a:cs typeface="Poppins" charset="0"/>
              </a:rPr>
              <a:t>Nettoyer les portes, les vitres, les caissons des volets roulants, les volets, les huisseries de fenêtres, les rails des huisseries, les plinthes, les prises, les interrupteurs</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10" name="Rectangle 9"/>
          <p:cNvSpPr/>
          <p:nvPr/>
        </p:nvSpPr>
        <p:spPr>
          <a:xfrm>
            <a:off x="6457451" y="2476750"/>
            <a:ext cx="4893849" cy="1077218"/>
          </a:xfrm>
          <a:prstGeom prst="rect">
            <a:avLst/>
          </a:prstGeom>
        </p:spPr>
        <p:txBody>
          <a:bodyPr wrap="square">
            <a:spAutoFit/>
          </a:bodyPr>
          <a:lstStyle/>
          <a:p>
            <a:pPr algn="just"/>
            <a:r>
              <a:rPr lang="fr-FR" sz="1600" dirty="0">
                <a:latin typeface="Poppins" charset="0"/>
                <a:ea typeface="Poppins" charset="0"/>
                <a:cs typeface="Poppins" charset="0"/>
              </a:rPr>
              <a:t>Laver les sois plastiques, les moquettes doivent être soigneusement aspirées, détachées et impérativement shampouinées avec un injecteur-extracteur </a:t>
            </a:r>
            <a:endParaRPr sz="1600" dirty="0">
              <a:latin typeface="Poppins" charset="0"/>
              <a:ea typeface="Poppins" charset="0"/>
              <a:cs typeface="Poppins" charset="0"/>
            </a:endParaRPr>
          </a:p>
        </p:txBody>
      </p:sp>
      <p:sp>
        <p:nvSpPr>
          <p:cNvPr id="12" name="Rectangle 11"/>
          <p:cNvSpPr/>
          <p:nvPr/>
        </p:nvSpPr>
        <p:spPr>
          <a:xfrm>
            <a:off x="821151" y="3839194"/>
            <a:ext cx="4893849" cy="1308889"/>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805912" y="5302235"/>
            <a:ext cx="4893849" cy="563004"/>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6457451" y="3832101"/>
            <a:ext cx="4893849" cy="1308889"/>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p:nvSpPr>
        <p:spPr>
          <a:xfrm>
            <a:off x="6457451" y="5302235"/>
            <a:ext cx="4893849" cy="563004"/>
          </a:xfrm>
          <a:prstGeom prst="rect">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821151" y="3955029"/>
            <a:ext cx="4893849" cy="1077218"/>
          </a:xfrm>
          <a:prstGeom prst="rect">
            <a:avLst/>
          </a:prstGeom>
        </p:spPr>
        <p:txBody>
          <a:bodyPr wrap="square">
            <a:spAutoFit/>
          </a:bodyPr>
          <a:lstStyle/>
          <a:p>
            <a:pPr algn="just"/>
            <a:r>
              <a:rPr lang="fr-FR" sz="1600" dirty="0">
                <a:latin typeface="Poppins" charset="0"/>
                <a:ea typeface="Poppins" charset="0"/>
                <a:cs typeface="Poppins" charset="0"/>
              </a:rPr>
              <a:t>Nettoyer les équipements de la cuisine (meubles, réfrigérateur, plaques, four...) et dégivrer le réfrigérateur. Les filtres à charbon des hottes doivent être remplacés.</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sp>
        <p:nvSpPr>
          <p:cNvPr id="21" name="Rectangle 20"/>
          <p:cNvSpPr/>
          <p:nvPr/>
        </p:nvSpPr>
        <p:spPr>
          <a:xfrm>
            <a:off x="6457451" y="4071047"/>
            <a:ext cx="4893849" cy="830997"/>
          </a:xfrm>
          <a:prstGeom prst="rect">
            <a:avLst/>
          </a:prstGeom>
        </p:spPr>
        <p:txBody>
          <a:bodyPr wrap="square">
            <a:spAutoFit/>
          </a:bodyPr>
          <a:lstStyle/>
          <a:p>
            <a:pPr algn="just"/>
            <a:r>
              <a:rPr lang="fr-FR" sz="1600" dirty="0">
                <a:latin typeface="Poppins" charset="0"/>
                <a:ea typeface="Poppins" charset="0"/>
                <a:cs typeface="Poppins" charset="0"/>
              </a:rPr>
              <a:t>Détartrer la cuvette des WC, abattants, et autres éléments sanitaires (robinetteries, bac évier, porte de douche...) </a:t>
            </a:r>
            <a:endParaRPr sz="1600" dirty="0">
              <a:latin typeface="Poppins" charset="0"/>
              <a:ea typeface="Poppins" charset="0"/>
              <a:cs typeface="Poppins" charset="0"/>
            </a:endParaRPr>
          </a:p>
        </p:txBody>
      </p:sp>
      <p:sp>
        <p:nvSpPr>
          <p:cNvPr id="22" name="Rectangle 21"/>
          <p:cNvSpPr/>
          <p:nvPr/>
        </p:nvSpPr>
        <p:spPr>
          <a:xfrm>
            <a:off x="805911" y="5414460"/>
            <a:ext cx="4893849" cy="338554"/>
          </a:xfrm>
          <a:prstGeom prst="rect">
            <a:avLst/>
          </a:prstGeom>
        </p:spPr>
        <p:txBody>
          <a:bodyPr wrap="square">
            <a:spAutoFit/>
          </a:bodyPr>
          <a:lstStyle/>
          <a:p>
            <a:r>
              <a:rPr lang="fr-FR" sz="1600" dirty="0">
                <a:latin typeface="Poppins" charset="0"/>
                <a:ea typeface="Poppins" charset="0"/>
                <a:cs typeface="Poppins" charset="0"/>
              </a:rPr>
              <a:t>Démonter et nettoyer les V.M.C </a:t>
            </a:r>
            <a:endParaRPr sz="1600" dirty="0">
              <a:latin typeface="Poppins" charset="0"/>
              <a:ea typeface="Poppins" charset="0"/>
              <a:cs typeface="Poppins" charset="0"/>
            </a:endParaRPr>
          </a:p>
        </p:txBody>
      </p:sp>
      <p:sp>
        <p:nvSpPr>
          <p:cNvPr id="23" name="Rectangle 22"/>
          <p:cNvSpPr/>
          <p:nvPr/>
        </p:nvSpPr>
        <p:spPr>
          <a:xfrm>
            <a:off x="6457451" y="5414460"/>
            <a:ext cx="4893849" cy="338554"/>
          </a:xfrm>
          <a:prstGeom prst="rect">
            <a:avLst/>
          </a:prstGeom>
        </p:spPr>
        <p:txBody>
          <a:bodyPr wrap="square">
            <a:spAutoFit/>
          </a:bodyPr>
          <a:lstStyle/>
          <a:p>
            <a:pPr algn="just"/>
            <a:r>
              <a:rPr lang="fr-FR" sz="1600" dirty="0">
                <a:latin typeface="Poppins" charset="0"/>
                <a:ea typeface="Poppins" charset="0"/>
                <a:cs typeface="Poppins" charset="0"/>
              </a:rPr>
              <a:t>Nettoyer terrasse, balcon, espaces verts</a:t>
            </a:r>
            <a:r>
              <a:rPr lang="en-GB" sz="1600" dirty="0">
                <a:latin typeface="Poppins" charset="0"/>
                <a:ea typeface="Poppins" charset="0"/>
                <a:cs typeface="Poppins" charset="0"/>
              </a:rPr>
              <a:t> </a:t>
            </a:r>
            <a:endParaRPr sz="1600" dirty="0">
              <a:latin typeface="Poppins" charset="0"/>
              <a:ea typeface="Poppins" charset="0"/>
              <a:cs typeface="Poppins" charset="0"/>
            </a:endParaRPr>
          </a:p>
        </p:txBody>
      </p:sp>
      <p:pic>
        <p:nvPicPr>
          <p:cNvPr id="24" name="Picture 23"/>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329989" y="1239901"/>
            <a:ext cx="3021311" cy="954098"/>
          </a:xfrm>
          <a:prstGeom prst="rect">
            <a:avLst/>
          </a:prstGeom>
          <a:effectLst>
            <a:outerShdw blurRad="50800" dist="76200" dir="2700000" algn="tl" rotWithShape="0">
              <a:prstClr val="black">
                <a:alpha val="40000"/>
              </a:prstClr>
            </a:outerShdw>
          </a:effectLst>
        </p:spPr>
      </p:pic>
      <p:pic>
        <p:nvPicPr>
          <p:cNvPr id="26" name="Picture 25"/>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457451" y="1255586"/>
            <a:ext cx="1564021" cy="938413"/>
          </a:xfrm>
          <a:prstGeom prst="rect">
            <a:avLst/>
          </a:prstGeom>
          <a:effectLst>
            <a:outerShdw blurRad="50800" dist="76200" dir="2700000" algn="tl" rotWithShape="0">
              <a:prstClr val="black">
                <a:alpha val="40000"/>
              </a:prstClr>
            </a:outerShdw>
          </a:effectLst>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13266510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4" name="Rectangle 3"/>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5" name="TextBox 4"/>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sp>
        <p:nvSpPr>
          <p:cNvPr id="6" name="Rectangle 5"/>
          <p:cNvSpPr/>
          <p:nvPr/>
        </p:nvSpPr>
        <p:spPr>
          <a:xfrm>
            <a:off x="2777490" y="1860679"/>
            <a:ext cx="6659880" cy="3139321"/>
          </a:xfrm>
          <a:prstGeom prst="rect">
            <a:avLst/>
          </a:prstGeom>
        </p:spPr>
        <p:txBody>
          <a:bodyPr wrap="square">
            <a:spAutoFit/>
          </a:bodyPr>
          <a:lstStyle/>
          <a:p>
            <a:pPr algn="just">
              <a:spcAft>
                <a:spcPts val="0"/>
              </a:spcAft>
            </a:pPr>
            <a:r>
              <a:rPr lang="fr-FR" dirty="0">
                <a:latin typeface="Poppins" charset="0"/>
                <a:ea typeface="Poppins" charset="0"/>
                <a:cs typeface="Poppins" charset="0"/>
              </a:rPr>
              <a:t>Le locataire est tenu de faire les </a:t>
            </a:r>
            <a:r>
              <a:rPr lang="fr-FR" u="sng" dirty="0">
                <a:solidFill>
                  <a:srgbClr val="0563C1"/>
                </a:solidFill>
                <a:latin typeface="Poppins" charset="0"/>
                <a:ea typeface="Poppins" charset="0"/>
                <a:cs typeface="Poppins" charset="0"/>
                <a:hlinkClick r:id="rId3"/>
              </a:rPr>
              <a:t>travaux et réparations locatives</a:t>
            </a:r>
            <a:r>
              <a:rPr lang="fr-FR" dirty="0">
                <a:latin typeface="Poppins" charset="0"/>
                <a:ea typeface="Poppins" charset="0"/>
                <a:cs typeface="Poppins" charset="0"/>
              </a:rPr>
              <a:t> pendant toute la durée du bail. Les dommages causés par sa négligence (absence d'entretien ou manque de soin) en cours de bail sont à sa charge. Le propriétaire peut effectuer une retenue partielle ou totale sur le dépôt de garantie pour couvrir les manquements du locataire. Si le montant des réparations est supérieur au montant du dépôt de garantie, le bailleur pourra réclamer la différence au locataire à l’amiable ou bien saisir le tribunal d’instance pour obtenir les sommes </a:t>
            </a:r>
            <a:r>
              <a:rPr lang="fr-FR" dirty="0" err="1">
                <a:latin typeface="Poppins" charset="0"/>
                <a:ea typeface="Poppins" charset="0"/>
                <a:cs typeface="Poppins" charset="0"/>
              </a:rPr>
              <a:t>dûes</a:t>
            </a:r>
            <a:r>
              <a:rPr lang="fr-FR" dirty="0">
                <a:latin typeface="Poppins" charset="0"/>
                <a:ea typeface="Poppins" charset="0"/>
                <a:cs typeface="Poppins" charset="0"/>
              </a:rPr>
              <a:t>. </a:t>
            </a:r>
            <a:endParaRPr lang="en-GB" dirty="0">
              <a:effectLst/>
              <a:latin typeface="Poppins" charset="0"/>
              <a:ea typeface="Poppins" charset="0"/>
              <a:cs typeface="Poppins" charset="0"/>
            </a:endParaRPr>
          </a:p>
        </p:txBody>
      </p:sp>
      <p:pic>
        <p:nvPicPr>
          <p:cNvPr id="13" name="Picture 12"/>
          <p:cNvPicPr>
            <a:picLocks noChangeAspect="1"/>
          </p:cNvPicPr>
          <p:nvPr/>
        </p:nvPicPr>
        <p:blipFill>
          <a:blip r:embed="rId4">
            <a:duotone>
              <a:prstClr val="black"/>
              <a:schemeClr val="tx2">
                <a:tint val="45000"/>
                <a:satMod val="400000"/>
              </a:schemeClr>
            </a:duotone>
          </a:blip>
          <a:stretch>
            <a:fillRect/>
          </a:stretch>
        </p:blipFill>
        <p:spPr>
          <a:xfrm rot="5400000">
            <a:off x="1030002" y="4224828"/>
            <a:ext cx="3959897" cy="6530684"/>
          </a:xfrm>
          <a:prstGeom prst="rect">
            <a:avLst/>
          </a:prstGeom>
        </p:spPr>
      </p:pic>
      <p:pic>
        <p:nvPicPr>
          <p:cNvPr id="15" name="Picture 14"/>
          <p:cNvPicPr>
            <a:picLocks noChangeAspect="1"/>
          </p:cNvPicPr>
          <p:nvPr/>
        </p:nvPicPr>
        <p:blipFill>
          <a:blip r:embed="rId4">
            <a:duotone>
              <a:prstClr val="black"/>
              <a:schemeClr val="tx2">
                <a:tint val="45000"/>
                <a:satMod val="400000"/>
              </a:schemeClr>
            </a:duotone>
          </a:blip>
          <a:stretch>
            <a:fillRect/>
          </a:stretch>
        </p:blipFill>
        <p:spPr>
          <a:xfrm rot="5400000">
            <a:off x="7514571" y="4144146"/>
            <a:ext cx="3959897" cy="6692049"/>
          </a:xfrm>
          <a:prstGeom prst="rect">
            <a:avLst/>
          </a:prstGeom>
        </p:spPr>
      </p:pic>
    </p:spTree>
    <p:extLst>
      <p:ext uri="{BB962C8B-B14F-4D97-AF65-F5344CB8AC3E}">
        <p14:creationId xmlns:p14="http://schemas.microsoft.com/office/powerpoint/2010/main" val="15522094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sp>
        <p:nvSpPr>
          <p:cNvPr id="12" name="Rectangle 11"/>
          <p:cNvSpPr/>
          <p:nvPr/>
        </p:nvSpPr>
        <p:spPr>
          <a:xfrm>
            <a:off x="821152" y="1627872"/>
            <a:ext cx="4506076" cy="507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821151" y="1655638"/>
            <a:ext cx="4506076" cy="461665"/>
          </a:xfrm>
          <a:prstGeom prst="rect">
            <a:avLst/>
          </a:prstGeom>
        </p:spPr>
        <p:txBody>
          <a:bodyPr wrap="square">
            <a:spAutoFit/>
          </a:bodyPr>
          <a:lstStyle/>
          <a:p>
            <a:pPr>
              <a:spcAft>
                <a:spcPts val="0"/>
              </a:spcAft>
            </a:pPr>
            <a:r>
              <a:rPr lang="fr-FR" sz="2400" b="1" dirty="0" smtClean="0">
                <a:solidFill>
                  <a:schemeClr val="bg1"/>
                </a:solidFill>
                <a:latin typeface="Poppins SemiBold" charset="0"/>
                <a:ea typeface="Poppins SemiBold" charset="0"/>
                <a:cs typeface="Poppins SemiBold" charset="0"/>
              </a:rPr>
              <a:t>ENTRETIENS ET RÉPARATIONS</a:t>
            </a:r>
            <a:endParaRPr lang="en-GB" sz="2400" b="1" dirty="0">
              <a:solidFill>
                <a:schemeClr val="bg1"/>
              </a:solidFill>
              <a:effectLst/>
              <a:latin typeface="Poppins SemiBold" charset="0"/>
              <a:ea typeface="Poppins SemiBold" charset="0"/>
              <a:cs typeface="Poppins SemiBold" charset="0"/>
            </a:endParaRPr>
          </a:p>
        </p:txBody>
      </p:sp>
      <p:grpSp>
        <p:nvGrpSpPr>
          <p:cNvPr id="79" name="Group 78"/>
          <p:cNvGrpSpPr/>
          <p:nvPr/>
        </p:nvGrpSpPr>
        <p:grpSpPr>
          <a:xfrm>
            <a:off x="108771" y="2814976"/>
            <a:ext cx="11942556" cy="1859178"/>
            <a:chOff x="108771" y="2814976"/>
            <a:chExt cx="11942556" cy="1859178"/>
          </a:xfrm>
        </p:grpSpPr>
        <p:cxnSp>
          <p:nvCxnSpPr>
            <p:cNvPr id="15" name="Google Shape;8247;p79"/>
            <p:cNvCxnSpPr/>
            <p:nvPr/>
          </p:nvCxnSpPr>
          <p:spPr>
            <a:xfrm>
              <a:off x="1548266" y="3586717"/>
              <a:ext cx="10239281" cy="0"/>
            </a:xfrm>
            <a:prstGeom prst="straightConnector1">
              <a:avLst/>
            </a:prstGeom>
            <a:noFill/>
            <a:ln w="19050" cap="flat" cmpd="sng">
              <a:solidFill>
                <a:srgbClr val="435D74"/>
              </a:solidFill>
              <a:prstDash val="solid"/>
              <a:round/>
              <a:headEnd type="none" w="med" len="med"/>
              <a:tailEnd type="none" w="med" len="med"/>
            </a:ln>
          </p:spPr>
        </p:cxnSp>
        <p:sp>
          <p:nvSpPr>
            <p:cNvPr id="30" name="Google Shape;8248;p79"/>
            <p:cNvSpPr/>
            <p:nvPr/>
          </p:nvSpPr>
          <p:spPr>
            <a:xfrm>
              <a:off x="211552" y="2918198"/>
              <a:ext cx="1336714" cy="1337220"/>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255;p79"/>
            <p:cNvSpPr/>
            <p:nvPr/>
          </p:nvSpPr>
          <p:spPr>
            <a:xfrm>
              <a:off x="1946594" y="2917165"/>
              <a:ext cx="1337935" cy="1337933"/>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8262;p79"/>
            <p:cNvCxnSpPr/>
            <p:nvPr/>
          </p:nvCxnSpPr>
          <p:spPr>
            <a:xfrm>
              <a:off x="9559181" y="4083994"/>
              <a:ext cx="0" cy="590160"/>
            </a:xfrm>
            <a:prstGeom prst="straightConnector1">
              <a:avLst/>
            </a:prstGeom>
            <a:noFill/>
            <a:ln w="9525" cap="flat" cmpd="sng">
              <a:solidFill>
                <a:srgbClr val="435D74"/>
              </a:solidFill>
              <a:prstDash val="solid"/>
              <a:round/>
              <a:headEnd type="none" w="med" len="med"/>
              <a:tailEnd type="none" w="med" len="med"/>
            </a:ln>
          </p:spPr>
        </p:cxnSp>
        <p:sp>
          <p:nvSpPr>
            <p:cNvPr id="39" name="Google Shape;8249;p79"/>
            <p:cNvSpPr/>
            <p:nvPr/>
          </p:nvSpPr>
          <p:spPr>
            <a:xfrm>
              <a:off x="8877379" y="2915984"/>
              <a:ext cx="1336714" cy="1337224"/>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 name="Google Shape;8262;p79"/>
            <p:cNvCxnSpPr/>
            <p:nvPr/>
          </p:nvCxnSpPr>
          <p:spPr>
            <a:xfrm>
              <a:off x="4351614" y="4083994"/>
              <a:ext cx="0" cy="590160"/>
            </a:xfrm>
            <a:prstGeom prst="straightConnector1">
              <a:avLst/>
            </a:prstGeom>
            <a:noFill/>
            <a:ln w="9525" cap="flat" cmpd="sng">
              <a:solidFill>
                <a:schemeClr val="tx1"/>
              </a:solidFill>
              <a:prstDash val="solid"/>
              <a:round/>
              <a:headEnd type="none" w="med" len="med"/>
              <a:tailEnd type="none" w="med" len="med"/>
            </a:ln>
          </p:spPr>
        </p:cxnSp>
        <p:sp>
          <p:nvSpPr>
            <p:cNvPr id="57" name="Google Shape;8249;p79"/>
            <p:cNvSpPr/>
            <p:nvPr/>
          </p:nvSpPr>
          <p:spPr>
            <a:xfrm>
              <a:off x="3682857" y="2915984"/>
              <a:ext cx="1336714" cy="1337224"/>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255;p79"/>
            <p:cNvSpPr/>
            <p:nvPr/>
          </p:nvSpPr>
          <p:spPr>
            <a:xfrm>
              <a:off x="5405465" y="2917165"/>
              <a:ext cx="1337935" cy="1337933"/>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255;p79"/>
            <p:cNvSpPr/>
            <p:nvPr/>
          </p:nvSpPr>
          <p:spPr>
            <a:xfrm>
              <a:off x="7141727" y="2915630"/>
              <a:ext cx="1337935" cy="1337933"/>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255;p79"/>
            <p:cNvSpPr/>
            <p:nvPr/>
          </p:nvSpPr>
          <p:spPr>
            <a:xfrm>
              <a:off x="10613031" y="2915630"/>
              <a:ext cx="1337935" cy="1337933"/>
            </a:xfrm>
            <a:prstGeom prst="ellipse">
              <a:avLst/>
            </a:prstGeom>
            <a:solidFill>
              <a:schemeClr val="tx1"/>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248;p79"/>
            <p:cNvSpPr/>
            <p:nvPr/>
          </p:nvSpPr>
          <p:spPr>
            <a:xfrm>
              <a:off x="108771"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248;p79"/>
            <p:cNvSpPr/>
            <p:nvPr/>
          </p:nvSpPr>
          <p:spPr>
            <a:xfrm>
              <a:off x="1846232"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48;p79"/>
            <p:cNvSpPr/>
            <p:nvPr/>
          </p:nvSpPr>
          <p:spPr>
            <a:xfrm>
              <a:off x="3581485"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248;p79"/>
            <p:cNvSpPr/>
            <p:nvPr/>
          </p:nvSpPr>
          <p:spPr>
            <a:xfrm>
              <a:off x="5305103"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248;p79"/>
            <p:cNvSpPr/>
            <p:nvPr/>
          </p:nvSpPr>
          <p:spPr>
            <a:xfrm>
              <a:off x="7041365"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248;p79"/>
            <p:cNvSpPr/>
            <p:nvPr/>
          </p:nvSpPr>
          <p:spPr>
            <a:xfrm>
              <a:off x="8776407"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248;p79"/>
            <p:cNvSpPr/>
            <p:nvPr/>
          </p:nvSpPr>
          <p:spPr>
            <a:xfrm>
              <a:off x="10512669" y="2814976"/>
              <a:ext cx="1538658" cy="1539240"/>
            </a:xfrm>
            <a:prstGeom prst="ellipse">
              <a:avLst/>
            </a:prstGeom>
            <a:noFill/>
            <a:ln w="127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 name="Rectangle 79"/>
          <p:cNvSpPr/>
          <p:nvPr/>
        </p:nvSpPr>
        <p:spPr>
          <a:xfrm>
            <a:off x="239722" y="3215710"/>
            <a:ext cx="1262875" cy="738664"/>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Réparer les éventuelles fuites </a:t>
            </a:r>
            <a:endParaRPr lang="en-GB" sz="1400" dirty="0">
              <a:solidFill>
                <a:schemeClr val="bg1"/>
              </a:solidFill>
              <a:effectLst/>
              <a:latin typeface="Poppins" charset="0"/>
              <a:ea typeface="Poppins" charset="0"/>
              <a:cs typeface="Poppins" charset="0"/>
            </a:endParaRPr>
          </a:p>
        </p:txBody>
      </p:sp>
      <p:sp>
        <p:nvSpPr>
          <p:cNvPr id="81" name="Rectangle 80"/>
          <p:cNvSpPr/>
          <p:nvPr/>
        </p:nvSpPr>
        <p:spPr>
          <a:xfrm>
            <a:off x="1926611" y="3108576"/>
            <a:ext cx="1399952" cy="954107"/>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Remplacer les joints de robinets défaillants </a:t>
            </a:r>
            <a:endParaRPr lang="en-GB" sz="1400" dirty="0">
              <a:solidFill>
                <a:schemeClr val="bg1"/>
              </a:solidFill>
              <a:effectLst/>
              <a:latin typeface="Poppins" charset="0"/>
              <a:ea typeface="Poppins" charset="0"/>
              <a:cs typeface="Poppins" charset="0"/>
            </a:endParaRPr>
          </a:p>
        </p:txBody>
      </p:sp>
      <p:sp>
        <p:nvSpPr>
          <p:cNvPr id="82" name="Rectangle 81"/>
          <p:cNvSpPr/>
          <p:nvPr/>
        </p:nvSpPr>
        <p:spPr>
          <a:xfrm>
            <a:off x="3631397" y="3117745"/>
            <a:ext cx="1500484" cy="954107"/>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Refaire les joints silicones détériorés ou moisis </a:t>
            </a:r>
            <a:endParaRPr lang="en-GB" sz="1400" dirty="0">
              <a:solidFill>
                <a:schemeClr val="bg1"/>
              </a:solidFill>
              <a:effectLst/>
              <a:latin typeface="Poppins" charset="0"/>
              <a:ea typeface="Poppins" charset="0"/>
              <a:cs typeface="Poppins" charset="0"/>
            </a:endParaRPr>
          </a:p>
        </p:txBody>
      </p:sp>
      <p:sp>
        <p:nvSpPr>
          <p:cNvPr id="83" name="Rectangle 82"/>
          <p:cNvSpPr/>
          <p:nvPr/>
        </p:nvSpPr>
        <p:spPr>
          <a:xfrm>
            <a:off x="5498636" y="3213841"/>
            <a:ext cx="1180700" cy="738664"/>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Remplacer flexible de </a:t>
            </a:r>
            <a:r>
              <a:rPr lang="fr-FR" sz="1400" dirty="0" smtClean="0">
                <a:solidFill>
                  <a:schemeClr val="bg1"/>
                </a:solidFill>
                <a:latin typeface="Poppins" charset="0"/>
                <a:ea typeface="Poppins" charset="0"/>
                <a:cs typeface="Poppins" charset="0"/>
              </a:rPr>
              <a:t>douche</a:t>
            </a:r>
            <a:endParaRPr lang="en-GB" sz="1400" dirty="0">
              <a:solidFill>
                <a:schemeClr val="bg1"/>
              </a:solidFill>
              <a:effectLst/>
              <a:latin typeface="Poppins" charset="0"/>
              <a:ea typeface="Poppins" charset="0"/>
              <a:cs typeface="Poppins" charset="0"/>
            </a:endParaRPr>
          </a:p>
        </p:txBody>
      </p:sp>
      <p:sp>
        <p:nvSpPr>
          <p:cNvPr id="84" name="Rectangle 83"/>
          <p:cNvSpPr/>
          <p:nvPr/>
        </p:nvSpPr>
        <p:spPr>
          <a:xfrm>
            <a:off x="7190062" y="3333188"/>
            <a:ext cx="1262875" cy="523220"/>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Déboucher les siphons </a:t>
            </a:r>
            <a:endParaRPr lang="en-GB" sz="1400" dirty="0">
              <a:solidFill>
                <a:schemeClr val="bg1"/>
              </a:solidFill>
              <a:effectLst/>
              <a:latin typeface="Poppins" charset="0"/>
              <a:ea typeface="Poppins" charset="0"/>
              <a:cs typeface="Poppins" charset="0"/>
            </a:endParaRPr>
          </a:p>
        </p:txBody>
      </p:sp>
      <p:sp>
        <p:nvSpPr>
          <p:cNvPr id="85" name="Rectangle 84"/>
          <p:cNvSpPr/>
          <p:nvPr/>
        </p:nvSpPr>
        <p:spPr>
          <a:xfrm>
            <a:off x="8923933" y="3107161"/>
            <a:ext cx="1262875" cy="954107"/>
          </a:xfrm>
          <a:prstGeom prst="rect">
            <a:avLst/>
          </a:prstGeom>
        </p:spPr>
        <p:txBody>
          <a:bodyPr wrap="square">
            <a:spAutoFit/>
          </a:bodyPr>
          <a:lstStyle/>
          <a:p>
            <a:pPr algn="ctr">
              <a:spcAft>
                <a:spcPts val="0"/>
              </a:spcAft>
            </a:pPr>
            <a:r>
              <a:rPr lang="fr-FR" sz="1400" dirty="0">
                <a:solidFill>
                  <a:schemeClr val="bg1"/>
                </a:solidFill>
                <a:latin typeface="Poppins" charset="0"/>
                <a:ea typeface="Poppins" charset="0"/>
                <a:cs typeface="Poppins" charset="0"/>
              </a:rPr>
              <a:t>Reboucher proprement les trous de cheville </a:t>
            </a:r>
            <a:endParaRPr lang="en-GB" sz="1400" dirty="0">
              <a:solidFill>
                <a:schemeClr val="bg1"/>
              </a:solidFill>
              <a:effectLst/>
              <a:latin typeface="Poppins" charset="0"/>
              <a:ea typeface="Poppins" charset="0"/>
              <a:cs typeface="Poppins" charset="0"/>
            </a:endParaRPr>
          </a:p>
        </p:txBody>
      </p:sp>
      <p:sp>
        <p:nvSpPr>
          <p:cNvPr id="86" name="Rectangle 85"/>
          <p:cNvSpPr/>
          <p:nvPr/>
        </p:nvSpPr>
        <p:spPr>
          <a:xfrm>
            <a:off x="10574852" y="3198601"/>
            <a:ext cx="1409079" cy="738664"/>
          </a:xfrm>
          <a:prstGeom prst="rect">
            <a:avLst/>
          </a:prstGeom>
        </p:spPr>
        <p:txBody>
          <a:bodyPr wrap="square">
            <a:spAutoFit/>
          </a:bodyPr>
          <a:lstStyle/>
          <a:p>
            <a:pPr algn="ctr"/>
            <a:r>
              <a:rPr lang="fr-FR" sz="1400" dirty="0">
                <a:solidFill>
                  <a:schemeClr val="bg1"/>
                </a:solidFill>
                <a:latin typeface="Poppins" charset="0"/>
                <a:ea typeface="Poppins" charset="0"/>
                <a:cs typeface="Poppins" charset="0"/>
              </a:rPr>
              <a:t>Laisser les douilles et ampoules </a:t>
            </a:r>
            <a:endParaRPr lang="en-GB" sz="1400" dirty="0">
              <a:solidFill>
                <a:schemeClr val="bg1"/>
              </a:solidFill>
              <a:latin typeface="Poppins" charset="0"/>
              <a:ea typeface="Poppins" charset="0"/>
              <a:cs typeface="Poppins" charset="0"/>
            </a:endParaRPr>
          </a:p>
        </p:txBody>
      </p:sp>
      <p:sp>
        <p:nvSpPr>
          <p:cNvPr id="87" name="Rectangle 86"/>
          <p:cNvSpPr/>
          <p:nvPr/>
        </p:nvSpPr>
        <p:spPr>
          <a:xfrm>
            <a:off x="3413601" y="4771834"/>
            <a:ext cx="1877564" cy="738664"/>
          </a:xfrm>
          <a:prstGeom prst="rect">
            <a:avLst/>
          </a:prstGeom>
        </p:spPr>
        <p:txBody>
          <a:bodyPr wrap="square">
            <a:spAutoFit/>
          </a:bodyPr>
          <a:lstStyle/>
          <a:p>
            <a:pPr algn="just">
              <a:spcAft>
                <a:spcPts val="0"/>
              </a:spcAft>
            </a:pPr>
            <a:r>
              <a:rPr lang="fr-FR" sz="1400" dirty="0">
                <a:latin typeface="Poppins" charset="0"/>
                <a:ea typeface="Poppins" charset="0"/>
                <a:cs typeface="Poppins" charset="0"/>
              </a:rPr>
              <a:t>(joints en pourtour, lavabo, baignoire, douche, évier) </a:t>
            </a:r>
            <a:endParaRPr lang="en-GB" sz="1400" dirty="0">
              <a:effectLst/>
              <a:latin typeface="Poppins" charset="0"/>
              <a:ea typeface="Poppins" charset="0"/>
              <a:cs typeface="Poppins" charset="0"/>
            </a:endParaRPr>
          </a:p>
        </p:txBody>
      </p:sp>
      <p:sp>
        <p:nvSpPr>
          <p:cNvPr id="88" name="Rectangle 87"/>
          <p:cNvSpPr/>
          <p:nvPr/>
        </p:nvSpPr>
        <p:spPr>
          <a:xfrm>
            <a:off x="8221722" y="4770859"/>
            <a:ext cx="2669321" cy="1600438"/>
          </a:xfrm>
          <a:prstGeom prst="rect">
            <a:avLst/>
          </a:prstGeom>
        </p:spPr>
        <p:txBody>
          <a:bodyPr wrap="square">
            <a:spAutoFit/>
          </a:bodyPr>
          <a:lstStyle/>
          <a:p>
            <a:pPr algn="just"/>
            <a:r>
              <a:rPr lang="fr-FR" sz="1400" dirty="0">
                <a:latin typeface="Poppins" charset="0"/>
                <a:ea typeface="Poppins" charset="0"/>
                <a:cs typeface="Poppins" charset="0"/>
              </a:rPr>
              <a:t>(les trous en nombre sur un mur sont assimilables à une dégradation et entrainent une réfection du panneau ainsi que les accros, déchirures et taches.) </a:t>
            </a:r>
            <a:endParaRPr lang="en-GB" sz="1400" dirty="0">
              <a:latin typeface="Poppins" charset="0"/>
              <a:ea typeface="Poppins" charset="0"/>
              <a:cs typeface="Poppins" charset="0"/>
            </a:endParaRPr>
          </a:p>
        </p:txBody>
      </p:sp>
      <p:pic>
        <p:nvPicPr>
          <p:cNvPr id="40" name="Picture 39"/>
          <p:cNvPicPr>
            <a:picLocks noChangeAspect="1"/>
          </p:cNvPicPr>
          <p:nvPr/>
        </p:nvPicPr>
        <p:blipFill>
          <a:blip r:embed="rId3"/>
          <a:stretch>
            <a:fillRect/>
          </a:stretch>
        </p:blipFill>
        <p:spPr>
          <a:xfrm flipH="1">
            <a:off x="-1" y="4329262"/>
            <a:ext cx="3561347" cy="2515449"/>
          </a:xfrm>
          <a:prstGeom prst="rect">
            <a:avLst/>
          </a:prstGeom>
        </p:spPr>
      </p:pic>
      <p:pic>
        <p:nvPicPr>
          <p:cNvPr id="41" name="Picture 40"/>
          <p:cNvPicPr>
            <a:picLocks noChangeAspect="1"/>
          </p:cNvPicPr>
          <p:nvPr/>
        </p:nvPicPr>
        <p:blipFill>
          <a:blip r:embed="rId4"/>
          <a:stretch>
            <a:fillRect/>
          </a:stretch>
        </p:blipFill>
        <p:spPr>
          <a:xfrm rot="10800000">
            <a:off x="8641128" y="-8134"/>
            <a:ext cx="3550873" cy="1558920"/>
          </a:xfrm>
          <a:prstGeom prst="rect">
            <a:avLst/>
          </a:prstGeom>
        </p:spPr>
      </p:pic>
    </p:spTree>
    <p:extLst>
      <p:ext uri="{BB962C8B-B14F-4D97-AF65-F5344CB8AC3E}">
        <p14:creationId xmlns:p14="http://schemas.microsoft.com/office/powerpoint/2010/main" val="9863372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5" name="TextBox 4"/>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pic>
        <p:nvPicPr>
          <p:cNvPr id="12" name="Picture 11"/>
          <p:cNvPicPr>
            <a:picLocks noChangeAspect="1"/>
          </p:cNvPicPr>
          <p:nvPr/>
        </p:nvPicPr>
        <p:blipFill>
          <a:blip r:embed="rId2">
            <a:duotone>
              <a:prstClr val="black"/>
              <a:schemeClr val="tx2">
                <a:tint val="45000"/>
                <a:satMod val="400000"/>
              </a:schemeClr>
            </a:duotone>
          </a:blip>
          <a:stretch>
            <a:fillRect/>
          </a:stretch>
        </p:blipFill>
        <p:spPr>
          <a:xfrm rot="5400000">
            <a:off x="1030002" y="4224828"/>
            <a:ext cx="3959897" cy="6530684"/>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15" name="Picture 14"/>
          <p:cNvPicPr>
            <a:picLocks noChangeAspect="1"/>
          </p:cNvPicPr>
          <p:nvPr/>
        </p:nvPicPr>
        <p:blipFill>
          <a:blip r:embed="rId2">
            <a:duotone>
              <a:prstClr val="black"/>
              <a:schemeClr val="tx2">
                <a:tint val="45000"/>
                <a:satMod val="400000"/>
              </a:schemeClr>
            </a:duotone>
          </a:blip>
          <a:stretch>
            <a:fillRect/>
          </a:stretch>
        </p:blipFill>
        <p:spPr>
          <a:xfrm rot="5400000">
            <a:off x="7514571" y="4144146"/>
            <a:ext cx="3959897" cy="6692049"/>
          </a:xfrm>
          <a:prstGeom prst="rect">
            <a:avLst/>
          </a:prstGeom>
        </p:spPr>
      </p:pic>
      <p:sp>
        <p:nvSpPr>
          <p:cNvPr id="8" name="Rectangle 7"/>
          <p:cNvSpPr/>
          <p:nvPr/>
        </p:nvSpPr>
        <p:spPr>
          <a:xfrm>
            <a:off x="2777490" y="1860679"/>
            <a:ext cx="6659880" cy="3139321"/>
          </a:xfrm>
          <a:prstGeom prst="rect">
            <a:avLst/>
          </a:prstGeom>
        </p:spPr>
        <p:txBody>
          <a:bodyPr wrap="square">
            <a:spAutoFit/>
          </a:bodyPr>
          <a:lstStyle/>
          <a:p>
            <a:pPr algn="just">
              <a:spcAft>
                <a:spcPts val="0"/>
              </a:spcAft>
            </a:pPr>
            <a:r>
              <a:rPr lang="fr-FR" dirty="0">
                <a:latin typeface="Poppins" charset="0"/>
                <a:ea typeface="Poppins" charset="0"/>
                <a:cs typeface="Poppins" charset="0"/>
              </a:rPr>
              <a:t>Le locataire est tenu de faire les </a:t>
            </a:r>
            <a:r>
              <a:rPr lang="fr-FR" u="sng" dirty="0">
                <a:solidFill>
                  <a:srgbClr val="0563C1"/>
                </a:solidFill>
                <a:latin typeface="Poppins" charset="0"/>
                <a:ea typeface="Poppins" charset="0"/>
                <a:cs typeface="Poppins" charset="0"/>
                <a:hlinkClick r:id="rId4"/>
              </a:rPr>
              <a:t>travaux et réparations locatives</a:t>
            </a:r>
            <a:r>
              <a:rPr lang="fr-FR" dirty="0">
                <a:latin typeface="Poppins" charset="0"/>
                <a:ea typeface="Poppins" charset="0"/>
                <a:cs typeface="Poppins" charset="0"/>
              </a:rPr>
              <a:t> pendant toute la durée du bail. Les dommages causés par sa négligence (absence d'entretien ou manque de soin) en cours de bail sont à sa charge. Le propriétaire peut effectuer une retenue partielle ou totale sur le dépôt de garantie pour couvrir les manquements du locataire. Si le montant des réparations est supérieur au montant du dépôt de garantie, le bailleur pourra réclamer la différence au locataire à l’amiable ou bien saisir le tribunal d’instance pour obtenir les sommes </a:t>
            </a:r>
            <a:r>
              <a:rPr lang="fr-FR" dirty="0" err="1">
                <a:latin typeface="Poppins" charset="0"/>
                <a:ea typeface="Poppins" charset="0"/>
                <a:cs typeface="Poppins" charset="0"/>
              </a:rPr>
              <a:t>dûes</a:t>
            </a:r>
            <a:r>
              <a:rPr lang="fr-FR" dirty="0">
                <a:latin typeface="Poppins" charset="0"/>
                <a:ea typeface="Poppins" charset="0"/>
                <a:cs typeface="Poppins" charset="0"/>
              </a:rPr>
              <a:t>. </a:t>
            </a:r>
            <a:endParaRPr lang="en-GB" dirty="0">
              <a:effectLst/>
              <a:latin typeface="Poppins" charset="0"/>
              <a:ea typeface="Poppins" charset="0"/>
              <a:cs typeface="Poppins" charset="0"/>
            </a:endParaRPr>
          </a:p>
        </p:txBody>
      </p:sp>
    </p:spTree>
    <p:extLst>
      <p:ext uri="{BB962C8B-B14F-4D97-AF65-F5344CB8AC3E}">
        <p14:creationId xmlns:p14="http://schemas.microsoft.com/office/powerpoint/2010/main" val="19327355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3" name="TextBox 2"/>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sp>
        <p:nvSpPr>
          <p:cNvPr id="4" name="Rectangle 3"/>
          <p:cNvSpPr/>
          <p:nvPr/>
        </p:nvSpPr>
        <p:spPr>
          <a:xfrm>
            <a:off x="592551" y="1627872"/>
            <a:ext cx="4436649" cy="507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623031" y="1655638"/>
            <a:ext cx="4436650" cy="461665"/>
          </a:xfrm>
          <a:prstGeom prst="rect">
            <a:avLst/>
          </a:prstGeom>
        </p:spPr>
        <p:txBody>
          <a:bodyPr wrap="square">
            <a:spAutoFit/>
          </a:bodyPr>
          <a:lstStyle/>
          <a:p>
            <a:pPr>
              <a:spcAft>
                <a:spcPts val="0"/>
              </a:spcAft>
            </a:pPr>
            <a:r>
              <a:rPr lang="fr-FR" sz="2400" b="1" dirty="0" smtClean="0">
                <a:solidFill>
                  <a:schemeClr val="bg1"/>
                </a:solidFill>
                <a:latin typeface="Poppins SemiBold" charset="0"/>
                <a:ea typeface="Poppins SemiBold" charset="0"/>
                <a:cs typeface="Poppins SemiBold" charset="0"/>
              </a:rPr>
              <a:t>LE JOUR DE L’ETAT DES LIEUX</a:t>
            </a:r>
            <a:endParaRPr lang="en-GB" sz="2400" b="1" dirty="0">
              <a:solidFill>
                <a:schemeClr val="bg1"/>
              </a:solidFill>
              <a:effectLst/>
              <a:latin typeface="Poppins SemiBold" charset="0"/>
              <a:ea typeface="Poppins SemiBold" charset="0"/>
              <a:cs typeface="Poppins SemiBold" charset="0"/>
            </a:endParaRPr>
          </a:p>
        </p:txBody>
      </p:sp>
      <p:grpSp>
        <p:nvGrpSpPr>
          <p:cNvPr id="26" name="Group 25"/>
          <p:cNvGrpSpPr/>
          <p:nvPr/>
        </p:nvGrpSpPr>
        <p:grpSpPr>
          <a:xfrm>
            <a:off x="584931" y="2330340"/>
            <a:ext cx="9307286" cy="4347755"/>
            <a:chOff x="805912" y="2388239"/>
            <a:chExt cx="8700370" cy="4064244"/>
          </a:xfrm>
        </p:grpSpPr>
        <p:sp>
          <p:nvSpPr>
            <p:cNvPr id="7" name="Google Shape;9034;p81"/>
            <p:cNvSpPr/>
            <p:nvPr/>
          </p:nvSpPr>
          <p:spPr>
            <a:xfrm>
              <a:off x="805912" y="2388239"/>
              <a:ext cx="4273178" cy="1930045"/>
            </a:xfrm>
            <a:custGeom>
              <a:avLst/>
              <a:gdLst/>
              <a:ahLst/>
              <a:cxnLst/>
              <a:rect l="l" t="t" r="r" b="b"/>
              <a:pathLst>
                <a:path w="140281" h="63360" extrusionOk="0">
                  <a:moveTo>
                    <a:pt x="4021" y="0"/>
                  </a:moveTo>
                  <a:cubicBezTo>
                    <a:pt x="1801" y="6"/>
                    <a:pt x="6" y="1801"/>
                    <a:pt x="0" y="4021"/>
                  </a:cubicBezTo>
                  <a:lnTo>
                    <a:pt x="0" y="59338"/>
                  </a:lnTo>
                  <a:cubicBezTo>
                    <a:pt x="6" y="61552"/>
                    <a:pt x="1801" y="63354"/>
                    <a:pt x="4021" y="63359"/>
                  </a:cubicBezTo>
                  <a:lnTo>
                    <a:pt x="98272" y="63359"/>
                  </a:lnTo>
                  <a:cubicBezTo>
                    <a:pt x="99963" y="41512"/>
                    <a:pt x="118098" y="24204"/>
                    <a:pt x="140280" y="23813"/>
                  </a:cubicBezTo>
                  <a:lnTo>
                    <a:pt x="140280" y="4021"/>
                  </a:lnTo>
                  <a:cubicBezTo>
                    <a:pt x="140275" y="1801"/>
                    <a:pt x="138474" y="6"/>
                    <a:pt x="136259" y="0"/>
                  </a:cubicBezTo>
                  <a:close/>
                </a:path>
              </a:pathLst>
            </a:custGeom>
            <a:solidFill>
              <a:schemeClr val="tx2">
                <a:lumMod val="65000"/>
                <a:lumOff val="3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035;p81"/>
            <p:cNvSpPr/>
            <p:nvPr/>
          </p:nvSpPr>
          <p:spPr>
            <a:xfrm>
              <a:off x="805912" y="4522438"/>
              <a:ext cx="4273178" cy="1930045"/>
            </a:xfrm>
            <a:custGeom>
              <a:avLst/>
              <a:gdLst/>
              <a:ahLst/>
              <a:cxnLst/>
              <a:rect l="l" t="t" r="r" b="b"/>
              <a:pathLst>
                <a:path w="140281" h="63360" extrusionOk="0">
                  <a:moveTo>
                    <a:pt x="4021" y="1"/>
                  </a:moveTo>
                  <a:cubicBezTo>
                    <a:pt x="1801" y="6"/>
                    <a:pt x="6" y="1808"/>
                    <a:pt x="0" y="4022"/>
                  </a:cubicBezTo>
                  <a:lnTo>
                    <a:pt x="0" y="59339"/>
                  </a:lnTo>
                  <a:cubicBezTo>
                    <a:pt x="6" y="61559"/>
                    <a:pt x="1801" y="63354"/>
                    <a:pt x="4021" y="63360"/>
                  </a:cubicBezTo>
                  <a:lnTo>
                    <a:pt x="136259" y="63360"/>
                  </a:lnTo>
                  <a:cubicBezTo>
                    <a:pt x="138474" y="63354"/>
                    <a:pt x="140275" y="61559"/>
                    <a:pt x="140280" y="59339"/>
                  </a:cubicBezTo>
                  <a:lnTo>
                    <a:pt x="140280" y="39547"/>
                  </a:lnTo>
                  <a:cubicBezTo>
                    <a:pt x="118098" y="39155"/>
                    <a:pt x="99963" y="21848"/>
                    <a:pt x="98272" y="1"/>
                  </a:cubicBezTo>
                  <a:close/>
                </a:path>
              </a:pathLst>
            </a:custGeom>
            <a:solidFill>
              <a:schemeClr val="tx2">
                <a:lumMod val="95000"/>
                <a:lumOff val="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036;p81"/>
            <p:cNvSpPr/>
            <p:nvPr/>
          </p:nvSpPr>
          <p:spPr>
            <a:xfrm>
              <a:off x="5233104" y="2388239"/>
              <a:ext cx="4273178" cy="1930045"/>
            </a:xfrm>
            <a:custGeom>
              <a:avLst/>
              <a:gdLst/>
              <a:ahLst/>
              <a:cxnLst/>
              <a:rect l="l" t="t" r="r" b="b"/>
              <a:pathLst>
                <a:path w="140281" h="63360" extrusionOk="0">
                  <a:moveTo>
                    <a:pt x="4022" y="0"/>
                  </a:moveTo>
                  <a:cubicBezTo>
                    <a:pt x="1807" y="6"/>
                    <a:pt x="6" y="1801"/>
                    <a:pt x="0" y="4021"/>
                  </a:cubicBezTo>
                  <a:lnTo>
                    <a:pt x="0" y="24017"/>
                  </a:lnTo>
                  <a:cubicBezTo>
                    <a:pt x="20553" y="26066"/>
                    <a:pt x="36886" y="42675"/>
                    <a:pt x="38494" y="63359"/>
                  </a:cubicBezTo>
                  <a:lnTo>
                    <a:pt x="136260" y="63359"/>
                  </a:lnTo>
                  <a:cubicBezTo>
                    <a:pt x="138480" y="63354"/>
                    <a:pt x="140275" y="61552"/>
                    <a:pt x="140281" y="59338"/>
                  </a:cubicBezTo>
                  <a:lnTo>
                    <a:pt x="140281" y="4021"/>
                  </a:lnTo>
                  <a:cubicBezTo>
                    <a:pt x="140275" y="1801"/>
                    <a:pt x="138480" y="6"/>
                    <a:pt x="136260" y="0"/>
                  </a:cubicBezTo>
                  <a:close/>
                </a:path>
              </a:pathLst>
            </a:custGeom>
            <a:solidFill>
              <a:schemeClr val="tx2">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037;p81"/>
            <p:cNvSpPr/>
            <p:nvPr/>
          </p:nvSpPr>
          <p:spPr>
            <a:xfrm>
              <a:off x="5233104" y="4522438"/>
              <a:ext cx="4273178" cy="1930045"/>
            </a:xfrm>
            <a:custGeom>
              <a:avLst/>
              <a:gdLst/>
              <a:ahLst/>
              <a:cxnLst/>
              <a:rect l="l" t="t" r="r" b="b"/>
              <a:pathLst>
                <a:path w="140281" h="63360" extrusionOk="0">
                  <a:moveTo>
                    <a:pt x="38494" y="1"/>
                  </a:moveTo>
                  <a:cubicBezTo>
                    <a:pt x="36886" y="20680"/>
                    <a:pt x="20553" y="37294"/>
                    <a:pt x="0" y="39343"/>
                  </a:cubicBezTo>
                  <a:lnTo>
                    <a:pt x="0" y="59339"/>
                  </a:lnTo>
                  <a:cubicBezTo>
                    <a:pt x="6" y="61559"/>
                    <a:pt x="1807" y="63354"/>
                    <a:pt x="4022" y="63360"/>
                  </a:cubicBezTo>
                  <a:lnTo>
                    <a:pt x="136260" y="63360"/>
                  </a:lnTo>
                  <a:cubicBezTo>
                    <a:pt x="138480" y="63354"/>
                    <a:pt x="140275" y="61559"/>
                    <a:pt x="140281" y="59339"/>
                  </a:cubicBezTo>
                  <a:lnTo>
                    <a:pt x="140281" y="4022"/>
                  </a:lnTo>
                  <a:cubicBezTo>
                    <a:pt x="140275" y="1808"/>
                    <a:pt x="138480" y="6"/>
                    <a:pt x="136260" y="1"/>
                  </a:cubicBezTo>
                  <a:close/>
                </a:path>
              </a:pathLst>
            </a:custGeom>
            <a:solidFill>
              <a:schemeClr val="tx2">
                <a:lumMod val="85000"/>
                <a:lumOff val="1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038;p81"/>
            <p:cNvSpPr/>
            <p:nvPr/>
          </p:nvSpPr>
          <p:spPr>
            <a:xfrm>
              <a:off x="3979154" y="3297030"/>
              <a:ext cx="2246662" cy="2246663"/>
            </a:xfrm>
            <a:custGeom>
              <a:avLst/>
              <a:gdLst/>
              <a:ahLst/>
              <a:cxnLst/>
              <a:rect l="l" t="t" r="r" b="b"/>
              <a:pathLst>
                <a:path w="73754" h="73754" extrusionOk="0">
                  <a:moveTo>
                    <a:pt x="36880" y="0"/>
                  </a:moveTo>
                  <a:cubicBezTo>
                    <a:pt x="36621" y="0"/>
                    <a:pt x="36362" y="6"/>
                    <a:pt x="36108" y="11"/>
                  </a:cubicBezTo>
                  <a:cubicBezTo>
                    <a:pt x="17253" y="397"/>
                    <a:pt x="1834" y="15011"/>
                    <a:pt x="154" y="33525"/>
                  </a:cubicBezTo>
                  <a:cubicBezTo>
                    <a:pt x="55" y="34627"/>
                    <a:pt x="0" y="35745"/>
                    <a:pt x="0" y="36874"/>
                  </a:cubicBezTo>
                  <a:cubicBezTo>
                    <a:pt x="0" y="38009"/>
                    <a:pt x="55" y="39122"/>
                    <a:pt x="154" y="40229"/>
                  </a:cubicBezTo>
                  <a:cubicBezTo>
                    <a:pt x="1834" y="58749"/>
                    <a:pt x="17253" y="73357"/>
                    <a:pt x="36108" y="73743"/>
                  </a:cubicBezTo>
                  <a:cubicBezTo>
                    <a:pt x="36362" y="73748"/>
                    <a:pt x="36621" y="73754"/>
                    <a:pt x="36880" y="73754"/>
                  </a:cubicBezTo>
                  <a:cubicBezTo>
                    <a:pt x="38312" y="73754"/>
                    <a:pt x="39744" y="73666"/>
                    <a:pt x="41165" y="73500"/>
                  </a:cubicBezTo>
                  <a:cubicBezTo>
                    <a:pt x="58391" y="71495"/>
                    <a:pt x="72030" y="57581"/>
                    <a:pt x="73600" y="40229"/>
                  </a:cubicBezTo>
                  <a:cubicBezTo>
                    <a:pt x="73699" y="39127"/>
                    <a:pt x="73754" y="38009"/>
                    <a:pt x="73754" y="36874"/>
                  </a:cubicBezTo>
                  <a:cubicBezTo>
                    <a:pt x="73754" y="35745"/>
                    <a:pt x="73699" y="34632"/>
                    <a:pt x="73600" y="33525"/>
                  </a:cubicBezTo>
                  <a:cubicBezTo>
                    <a:pt x="72024" y="16173"/>
                    <a:pt x="58391" y="2259"/>
                    <a:pt x="41165" y="254"/>
                  </a:cubicBezTo>
                  <a:cubicBezTo>
                    <a:pt x="39744" y="88"/>
                    <a:pt x="38312" y="0"/>
                    <a:pt x="36880" y="0"/>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1533;p87"/>
            <p:cNvGrpSpPr/>
            <p:nvPr/>
          </p:nvGrpSpPr>
          <p:grpSpPr>
            <a:xfrm>
              <a:off x="4641909" y="3962191"/>
              <a:ext cx="921152" cy="916341"/>
              <a:chOff x="-48262200" y="3200500"/>
              <a:chExt cx="301675" cy="300100"/>
            </a:xfrm>
            <a:solidFill>
              <a:schemeClr val="tx1"/>
            </a:solidFill>
          </p:grpSpPr>
          <p:sp>
            <p:nvSpPr>
              <p:cNvPr id="16" name="Google Shape;11534;p87"/>
              <p:cNvSpPr/>
              <p:nvPr/>
            </p:nvSpPr>
            <p:spPr>
              <a:xfrm>
                <a:off x="-48191325" y="3288700"/>
                <a:ext cx="51225" cy="51225"/>
              </a:xfrm>
              <a:custGeom>
                <a:avLst/>
                <a:gdLst/>
                <a:ahLst/>
                <a:cxnLst/>
                <a:rect l="l" t="t" r="r" b="b"/>
                <a:pathLst>
                  <a:path w="2049" h="2049" extrusionOk="0">
                    <a:moveTo>
                      <a:pt x="1072" y="1"/>
                    </a:moveTo>
                    <a:cubicBezTo>
                      <a:pt x="474" y="1"/>
                      <a:pt x="1" y="473"/>
                      <a:pt x="1" y="1041"/>
                    </a:cubicBezTo>
                    <a:cubicBezTo>
                      <a:pt x="1" y="1513"/>
                      <a:pt x="285" y="1891"/>
                      <a:pt x="726" y="2049"/>
                    </a:cubicBezTo>
                    <a:lnTo>
                      <a:pt x="726" y="1041"/>
                    </a:lnTo>
                    <a:cubicBezTo>
                      <a:pt x="726" y="852"/>
                      <a:pt x="883" y="694"/>
                      <a:pt x="1072" y="694"/>
                    </a:cubicBezTo>
                    <a:lnTo>
                      <a:pt x="2049" y="694"/>
                    </a:lnTo>
                    <a:cubicBezTo>
                      <a:pt x="1891" y="253"/>
                      <a:pt x="1513"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535;p87"/>
              <p:cNvSpPr/>
              <p:nvPr/>
            </p:nvSpPr>
            <p:spPr>
              <a:xfrm>
                <a:off x="-48155875" y="3324150"/>
                <a:ext cx="15775" cy="15775"/>
              </a:xfrm>
              <a:custGeom>
                <a:avLst/>
                <a:gdLst/>
                <a:ahLst/>
                <a:cxnLst/>
                <a:rect l="l" t="t" r="r" b="b"/>
                <a:pathLst>
                  <a:path w="631" h="631" extrusionOk="0">
                    <a:moveTo>
                      <a:pt x="1" y="1"/>
                    </a:moveTo>
                    <a:lnTo>
                      <a:pt x="1" y="631"/>
                    </a:lnTo>
                    <a:cubicBezTo>
                      <a:pt x="284" y="505"/>
                      <a:pt x="536" y="253"/>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536;p87"/>
              <p:cNvSpPr/>
              <p:nvPr/>
            </p:nvSpPr>
            <p:spPr>
              <a:xfrm>
                <a:off x="-48085775" y="3206000"/>
                <a:ext cx="47275" cy="47300"/>
              </a:xfrm>
              <a:custGeom>
                <a:avLst/>
                <a:gdLst/>
                <a:ahLst/>
                <a:cxnLst/>
                <a:rect l="l" t="t" r="r" b="b"/>
                <a:pathLst>
                  <a:path w="1891" h="1892" extrusionOk="0">
                    <a:moveTo>
                      <a:pt x="1" y="1"/>
                    </a:moveTo>
                    <a:lnTo>
                      <a:pt x="1" y="1891"/>
                    </a:lnTo>
                    <a:lnTo>
                      <a:pt x="1891" y="1891"/>
                    </a:lnTo>
                    <a:lnTo>
                      <a:pt x="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537;p87"/>
              <p:cNvSpPr/>
              <p:nvPr/>
            </p:nvSpPr>
            <p:spPr>
              <a:xfrm>
                <a:off x="-48262200" y="3200500"/>
                <a:ext cx="228425" cy="300100"/>
              </a:xfrm>
              <a:custGeom>
                <a:avLst/>
                <a:gdLst/>
                <a:ahLst/>
                <a:cxnLst/>
                <a:rect l="l" t="t" r="r" b="b"/>
                <a:pathLst>
                  <a:path w="9137" h="12004" extrusionOk="0">
                    <a:moveTo>
                      <a:pt x="3907" y="2773"/>
                    </a:moveTo>
                    <a:cubicBezTo>
                      <a:pt x="4789" y="2773"/>
                      <a:pt x="5482" y="3371"/>
                      <a:pt x="5640" y="4190"/>
                    </a:cubicBezTo>
                    <a:lnTo>
                      <a:pt x="6743" y="4190"/>
                    </a:lnTo>
                    <a:cubicBezTo>
                      <a:pt x="6900" y="4222"/>
                      <a:pt x="7058" y="4380"/>
                      <a:pt x="7058" y="4569"/>
                    </a:cubicBezTo>
                    <a:lnTo>
                      <a:pt x="7058" y="7372"/>
                    </a:lnTo>
                    <a:cubicBezTo>
                      <a:pt x="7058" y="7562"/>
                      <a:pt x="6900" y="7719"/>
                      <a:pt x="6711" y="7719"/>
                    </a:cubicBezTo>
                    <a:lnTo>
                      <a:pt x="3907" y="7719"/>
                    </a:lnTo>
                    <a:cubicBezTo>
                      <a:pt x="3718" y="7719"/>
                      <a:pt x="3561" y="7562"/>
                      <a:pt x="3561" y="7372"/>
                    </a:cubicBezTo>
                    <a:lnTo>
                      <a:pt x="3561" y="6270"/>
                    </a:lnTo>
                    <a:cubicBezTo>
                      <a:pt x="2773" y="6112"/>
                      <a:pt x="2143" y="5419"/>
                      <a:pt x="2143" y="4537"/>
                    </a:cubicBezTo>
                    <a:cubicBezTo>
                      <a:pt x="2143" y="3560"/>
                      <a:pt x="2931" y="2773"/>
                      <a:pt x="3907" y="2773"/>
                    </a:cubicBezTo>
                    <a:close/>
                    <a:moveTo>
                      <a:pt x="5293" y="8475"/>
                    </a:moveTo>
                    <a:cubicBezTo>
                      <a:pt x="5482" y="8475"/>
                      <a:pt x="5640" y="8633"/>
                      <a:pt x="5640" y="8822"/>
                    </a:cubicBezTo>
                    <a:cubicBezTo>
                      <a:pt x="5640" y="9042"/>
                      <a:pt x="5482" y="9200"/>
                      <a:pt x="5293" y="9200"/>
                    </a:cubicBezTo>
                    <a:lnTo>
                      <a:pt x="2489" y="9200"/>
                    </a:lnTo>
                    <a:cubicBezTo>
                      <a:pt x="2300" y="9200"/>
                      <a:pt x="2143" y="9042"/>
                      <a:pt x="2143" y="8822"/>
                    </a:cubicBezTo>
                    <a:cubicBezTo>
                      <a:pt x="2143" y="8633"/>
                      <a:pt x="2300" y="8475"/>
                      <a:pt x="2489" y="8475"/>
                    </a:cubicBezTo>
                    <a:close/>
                    <a:moveTo>
                      <a:pt x="6711" y="8475"/>
                    </a:moveTo>
                    <a:cubicBezTo>
                      <a:pt x="6900" y="8475"/>
                      <a:pt x="7058" y="8633"/>
                      <a:pt x="7058" y="8822"/>
                    </a:cubicBezTo>
                    <a:cubicBezTo>
                      <a:pt x="7058" y="9042"/>
                      <a:pt x="6900" y="9200"/>
                      <a:pt x="6711" y="9200"/>
                    </a:cubicBezTo>
                    <a:cubicBezTo>
                      <a:pt x="6522" y="9200"/>
                      <a:pt x="6365" y="9042"/>
                      <a:pt x="6365" y="8822"/>
                    </a:cubicBezTo>
                    <a:cubicBezTo>
                      <a:pt x="6365" y="8633"/>
                      <a:pt x="6522" y="8475"/>
                      <a:pt x="6711" y="8475"/>
                    </a:cubicBezTo>
                    <a:close/>
                    <a:moveTo>
                      <a:pt x="6711" y="9893"/>
                    </a:moveTo>
                    <a:cubicBezTo>
                      <a:pt x="6900" y="9893"/>
                      <a:pt x="7058" y="10050"/>
                      <a:pt x="7058" y="10239"/>
                    </a:cubicBezTo>
                    <a:cubicBezTo>
                      <a:pt x="7058" y="10428"/>
                      <a:pt x="6900" y="10617"/>
                      <a:pt x="6711" y="10617"/>
                    </a:cubicBezTo>
                    <a:lnTo>
                      <a:pt x="2489" y="10617"/>
                    </a:lnTo>
                    <a:cubicBezTo>
                      <a:pt x="2300" y="10617"/>
                      <a:pt x="2143" y="10460"/>
                      <a:pt x="2143" y="10239"/>
                    </a:cubicBezTo>
                    <a:cubicBezTo>
                      <a:pt x="2143" y="10050"/>
                      <a:pt x="2300" y="9893"/>
                      <a:pt x="2489" y="9893"/>
                    </a:cubicBezTo>
                    <a:close/>
                    <a:moveTo>
                      <a:pt x="379" y="0"/>
                    </a:moveTo>
                    <a:cubicBezTo>
                      <a:pt x="158" y="0"/>
                      <a:pt x="1" y="158"/>
                      <a:pt x="1" y="378"/>
                    </a:cubicBezTo>
                    <a:lnTo>
                      <a:pt x="1" y="11657"/>
                    </a:lnTo>
                    <a:cubicBezTo>
                      <a:pt x="1" y="11878"/>
                      <a:pt x="158" y="12004"/>
                      <a:pt x="379" y="12004"/>
                    </a:cubicBezTo>
                    <a:lnTo>
                      <a:pt x="8790" y="12004"/>
                    </a:lnTo>
                    <a:cubicBezTo>
                      <a:pt x="8979" y="12004"/>
                      <a:pt x="9137" y="11878"/>
                      <a:pt x="9137" y="11657"/>
                    </a:cubicBezTo>
                    <a:lnTo>
                      <a:pt x="9137" y="2804"/>
                    </a:lnTo>
                    <a:lnTo>
                      <a:pt x="6711" y="2804"/>
                    </a:lnTo>
                    <a:cubicBezTo>
                      <a:pt x="6522" y="2804"/>
                      <a:pt x="6365" y="2647"/>
                      <a:pt x="6365" y="2458"/>
                    </a:cubicBezTo>
                    <a:lnTo>
                      <a:pt x="636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538;p87"/>
              <p:cNvSpPr/>
              <p:nvPr/>
            </p:nvSpPr>
            <p:spPr>
              <a:xfrm>
                <a:off x="-48155075" y="3322575"/>
                <a:ext cx="52775" cy="53575"/>
              </a:xfrm>
              <a:custGeom>
                <a:avLst/>
                <a:gdLst/>
                <a:ahLst/>
                <a:cxnLst/>
                <a:rect l="l" t="t" r="r" b="b"/>
                <a:pathLst>
                  <a:path w="2111" h="2143" extrusionOk="0">
                    <a:moveTo>
                      <a:pt x="1355" y="1"/>
                    </a:moveTo>
                    <a:cubicBezTo>
                      <a:pt x="1197" y="725"/>
                      <a:pt x="662" y="1261"/>
                      <a:pt x="0" y="1387"/>
                    </a:cubicBezTo>
                    <a:lnTo>
                      <a:pt x="0" y="2143"/>
                    </a:lnTo>
                    <a:lnTo>
                      <a:pt x="2111" y="2143"/>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539;p87"/>
              <p:cNvSpPr/>
              <p:nvPr/>
            </p:nvSpPr>
            <p:spPr>
              <a:xfrm>
                <a:off x="-48014100" y="3417100"/>
                <a:ext cx="53575" cy="18125"/>
              </a:xfrm>
              <a:custGeom>
                <a:avLst/>
                <a:gdLst/>
                <a:ahLst/>
                <a:cxnLst/>
                <a:rect l="l" t="t" r="r" b="b"/>
                <a:pathLst>
                  <a:path w="2143" h="725" extrusionOk="0">
                    <a:moveTo>
                      <a:pt x="1" y="0"/>
                    </a:moveTo>
                    <a:lnTo>
                      <a:pt x="1" y="725"/>
                    </a:lnTo>
                    <a:lnTo>
                      <a:pt x="2143" y="725"/>
                    </a:lnTo>
                    <a:lnTo>
                      <a:pt x="214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540;p87"/>
              <p:cNvSpPr/>
              <p:nvPr/>
            </p:nvSpPr>
            <p:spPr>
              <a:xfrm>
                <a:off x="-48014100" y="3289500"/>
                <a:ext cx="53575" cy="110300"/>
              </a:xfrm>
              <a:custGeom>
                <a:avLst/>
                <a:gdLst/>
                <a:ahLst/>
                <a:cxnLst/>
                <a:rect l="l" t="t" r="r" b="b"/>
                <a:pathLst>
                  <a:path w="2143" h="4412" extrusionOk="0">
                    <a:moveTo>
                      <a:pt x="1" y="0"/>
                    </a:moveTo>
                    <a:lnTo>
                      <a:pt x="1" y="4411"/>
                    </a:lnTo>
                    <a:lnTo>
                      <a:pt x="2143" y="4411"/>
                    </a:lnTo>
                    <a:lnTo>
                      <a:pt x="214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541;p87"/>
              <p:cNvSpPr/>
              <p:nvPr/>
            </p:nvSpPr>
            <p:spPr>
              <a:xfrm>
                <a:off x="-48014100" y="3451750"/>
                <a:ext cx="53575" cy="48075"/>
              </a:xfrm>
              <a:custGeom>
                <a:avLst/>
                <a:gdLst/>
                <a:ahLst/>
                <a:cxnLst/>
                <a:rect l="l" t="t" r="r" b="b"/>
                <a:pathLst>
                  <a:path w="2143" h="1923" extrusionOk="0">
                    <a:moveTo>
                      <a:pt x="1" y="0"/>
                    </a:moveTo>
                    <a:lnTo>
                      <a:pt x="1" y="883"/>
                    </a:lnTo>
                    <a:cubicBezTo>
                      <a:pt x="1" y="1450"/>
                      <a:pt x="473" y="1922"/>
                      <a:pt x="1072" y="1922"/>
                    </a:cubicBezTo>
                    <a:cubicBezTo>
                      <a:pt x="1670" y="1922"/>
                      <a:pt x="2143" y="1450"/>
                      <a:pt x="2143" y="883"/>
                    </a:cubicBezTo>
                    <a:lnTo>
                      <a:pt x="214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542;p87"/>
              <p:cNvSpPr/>
              <p:nvPr/>
            </p:nvSpPr>
            <p:spPr>
              <a:xfrm>
                <a:off x="-48011725" y="3220375"/>
                <a:ext cx="48050" cy="51025"/>
              </a:xfrm>
              <a:custGeom>
                <a:avLst/>
                <a:gdLst/>
                <a:ahLst/>
                <a:cxnLst/>
                <a:rect l="l" t="t" r="r" b="b"/>
                <a:pathLst>
                  <a:path w="1922" h="2041" extrusionOk="0">
                    <a:moveTo>
                      <a:pt x="985" y="1"/>
                    </a:moveTo>
                    <a:cubicBezTo>
                      <a:pt x="843" y="1"/>
                      <a:pt x="693" y="72"/>
                      <a:pt x="630" y="213"/>
                    </a:cubicBezTo>
                    <a:lnTo>
                      <a:pt x="0" y="2041"/>
                    </a:lnTo>
                    <a:lnTo>
                      <a:pt x="1922" y="2041"/>
                    </a:lnTo>
                    <a:lnTo>
                      <a:pt x="1292" y="213"/>
                    </a:lnTo>
                    <a:cubicBezTo>
                      <a:pt x="1260" y="72"/>
                      <a:pt x="1126" y="1"/>
                      <a:pt x="9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5" name="Rectangle 24"/>
          <p:cNvSpPr/>
          <p:nvPr/>
        </p:nvSpPr>
        <p:spPr>
          <a:xfrm>
            <a:off x="653512" y="4667387"/>
            <a:ext cx="3256510" cy="2031325"/>
          </a:xfrm>
          <a:prstGeom prst="rect">
            <a:avLst/>
          </a:prstGeom>
        </p:spPr>
        <p:txBody>
          <a:bodyPr wrap="square">
            <a:spAutoFit/>
          </a:bodyPr>
          <a:lstStyle/>
          <a:p>
            <a:pPr algn="just"/>
            <a:r>
              <a:rPr lang="fr-FR" sz="1400" dirty="0">
                <a:solidFill>
                  <a:schemeClr val="bg1"/>
                </a:solidFill>
                <a:latin typeface="Poppins" charset="0"/>
                <a:ea typeface="Poppins" charset="0"/>
                <a:cs typeface="Poppins" charset="0"/>
              </a:rPr>
              <a:t>Remettre l’ensemble des clés, badges, émetteurs qui vous ont été remis le jour de votre entrée dans les lieux et au cours de la location. Vérifier le nombre de clés et dupliquer, éventuellement celles qui manquent. Toute absence de clés entrainera un changement de serrure</a:t>
            </a:r>
            <a:r>
              <a:rPr lang="en-GB" sz="1400" dirty="0">
                <a:solidFill>
                  <a:schemeClr val="bg1"/>
                </a:solidFill>
                <a:latin typeface="Poppins" charset="0"/>
                <a:ea typeface="Poppins" charset="0"/>
                <a:cs typeface="Poppins" charset="0"/>
              </a:rPr>
              <a:t> </a:t>
            </a:r>
            <a:endParaRPr sz="1400" dirty="0">
              <a:solidFill>
                <a:schemeClr val="bg1"/>
              </a:solidFill>
              <a:latin typeface="Poppins" charset="0"/>
              <a:ea typeface="Poppins" charset="0"/>
              <a:cs typeface="Poppins" charset="0"/>
            </a:endParaRPr>
          </a:p>
        </p:txBody>
      </p:sp>
      <p:sp>
        <p:nvSpPr>
          <p:cNvPr id="27" name="Rectangle 26"/>
          <p:cNvSpPr/>
          <p:nvPr/>
        </p:nvSpPr>
        <p:spPr>
          <a:xfrm>
            <a:off x="653512" y="2386170"/>
            <a:ext cx="3256510" cy="738664"/>
          </a:xfrm>
          <a:prstGeom prst="rect">
            <a:avLst/>
          </a:prstGeom>
        </p:spPr>
        <p:txBody>
          <a:bodyPr wrap="square">
            <a:spAutoFit/>
          </a:bodyPr>
          <a:lstStyle/>
          <a:p>
            <a:pPr algn="just"/>
            <a:r>
              <a:rPr lang="fr-FR" sz="1400" dirty="0">
                <a:solidFill>
                  <a:schemeClr val="bg1"/>
                </a:solidFill>
                <a:latin typeface="Poppins" charset="0"/>
                <a:ea typeface="Poppins" charset="0"/>
                <a:cs typeface="Poppins" charset="0"/>
              </a:rPr>
              <a:t>Logement doit être intégralement vide et nettoyé y compris les annexes </a:t>
            </a:r>
            <a:endParaRPr lang="en-GB" sz="1400" dirty="0">
              <a:solidFill>
                <a:schemeClr val="bg1"/>
              </a:solidFill>
              <a:latin typeface="Poppins" charset="0"/>
              <a:ea typeface="Poppins" charset="0"/>
              <a:cs typeface="Poppins" charset="0"/>
            </a:endParaRPr>
          </a:p>
        </p:txBody>
      </p:sp>
      <p:sp>
        <p:nvSpPr>
          <p:cNvPr id="28" name="Rectangle 27"/>
          <p:cNvSpPr/>
          <p:nvPr/>
        </p:nvSpPr>
        <p:spPr>
          <a:xfrm>
            <a:off x="6560397" y="2426918"/>
            <a:ext cx="3255620" cy="523220"/>
          </a:xfrm>
          <a:prstGeom prst="rect">
            <a:avLst/>
          </a:prstGeom>
        </p:spPr>
        <p:txBody>
          <a:bodyPr wrap="square">
            <a:spAutoFit/>
          </a:bodyPr>
          <a:lstStyle/>
          <a:p>
            <a:pPr algn="just"/>
            <a:r>
              <a:rPr lang="fr-FR" sz="1400" dirty="0">
                <a:solidFill>
                  <a:schemeClr val="bg1"/>
                </a:solidFill>
                <a:latin typeface="Poppins" charset="0"/>
                <a:ea typeface="Poppins" charset="0"/>
                <a:cs typeface="Poppins" charset="0"/>
              </a:rPr>
              <a:t>Fournir les justificatifs d’entretien chaudière le cas échéant </a:t>
            </a:r>
            <a:endParaRPr lang="en-GB" sz="1400" dirty="0">
              <a:solidFill>
                <a:schemeClr val="bg1"/>
              </a:solidFill>
              <a:latin typeface="Poppins" charset="0"/>
              <a:ea typeface="Poppins" charset="0"/>
              <a:cs typeface="Poppins" charset="0"/>
            </a:endParaRPr>
          </a:p>
        </p:txBody>
      </p:sp>
      <p:sp>
        <p:nvSpPr>
          <p:cNvPr id="29" name="Rectangle 28"/>
          <p:cNvSpPr/>
          <p:nvPr/>
        </p:nvSpPr>
        <p:spPr>
          <a:xfrm>
            <a:off x="6560397" y="4667387"/>
            <a:ext cx="3255620" cy="523220"/>
          </a:xfrm>
          <a:prstGeom prst="rect">
            <a:avLst/>
          </a:prstGeom>
        </p:spPr>
        <p:txBody>
          <a:bodyPr wrap="square">
            <a:spAutoFit/>
          </a:bodyPr>
          <a:lstStyle/>
          <a:p>
            <a:pPr algn="just"/>
            <a:r>
              <a:rPr lang="fr-FR" sz="1400" dirty="0">
                <a:solidFill>
                  <a:schemeClr val="bg1"/>
                </a:solidFill>
                <a:latin typeface="Poppins" charset="0"/>
                <a:ea typeface="Poppins" charset="0"/>
                <a:cs typeface="Poppins" charset="0"/>
              </a:rPr>
              <a:t>Communiquer votre adresse pour l’envoi de l’arrêté de compte </a:t>
            </a:r>
            <a:endParaRPr lang="en-GB" sz="1400" dirty="0">
              <a:solidFill>
                <a:schemeClr val="bg1"/>
              </a:solidFill>
              <a:latin typeface="Poppins" charset="0"/>
              <a:ea typeface="Poppins" charset="0"/>
              <a:cs typeface="Poppins" charset="0"/>
            </a:endParaRPr>
          </a:p>
        </p:txBody>
      </p:sp>
      <p:sp>
        <p:nvSpPr>
          <p:cNvPr id="30" name="Rectangle 29"/>
          <p:cNvSpPr/>
          <p:nvPr/>
        </p:nvSpPr>
        <p:spPr>
          <a:xfrm>
            <a:off x="9964242" y="2271392"/>
            <a:ext cx="1889760" cy="3385542"/>
          </a:xfrm>
          <a:prstGeom prst="rect">
            <a:avLst/>
          </a:prstGeom>
        </p:spPr>
        <p:txBody>
          <a:bodyPr wrap="square">
            <a:spAutoFit/>
          </a:bodyPr>
          <a:lstStyle/>
          <a:p>
            <a:pPr algn="just">
              <a:spcAft>
                <a:spcPts val="0"/>
              </a:spcAft>
            </a:pPr>
            <a:r>
              <a:rPr lang="fr-FR" sz="1400" i="1" dirty="0">
                <a:latin typeface="Poppins Light" charset="0"/>
                <a:ea typeface="Poppins Light" charset="0"/>
                <a:cs typeface="Poppins Light" charset="0"/>
              </a:rPr>
              <a:t>NB : Lors de votre déménagement, en cas de dégradation dans les parties communes y compris ascenseur, vous serez personnellement tenu responsable et les réparations liées à ces dégradations vous incomberont</a:t>
            </a:r>
            <a:r>
              <a:rPr lang="fr-FR" i="1" dirty="0">
                <a:latin typeface="Poppins Light" charset="0"/>
                <a:ea typeface="Poppins Light" charset="0"/>
                <a:cs typeface="Poppins Light" charset="0"/>
              </a:rPr>
              <a:t>. </a:t>
            </a:r>
            <a:endParaRPr lang="en-GB" i="1" dirty="0">
              <a:effectLst/>
              <a:latin typeface="Poppins Light" charset="0"/>
              <a:ea typeface="Poppins Light" charset="0"/>
              <a:cs typeface="Poppins Light" charset="0"/>
            </a:endParaRPr>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spTree>
    <p:extLst>
      <p:ext uri="{BB962C8B-B14F-4D97-AF65-F5344CB8AC3E}">
        <p14:creationId xmlns:p14="http://schemas.microsoft.com/office/powerpoint/2010/main" val="4012406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5" name="TextBox 4"/>
          <p:cNvSpPr txBox="1"/>
          <p:nvPr/>
        </p:nvSpPr>
        <p:spPr>
          <a:xfrm>
            <a:off x="1766089" y="375607"/>
            <a:ext cx="10044911" cy="1200329"/>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RÈGLES À RESPECTER SUITE À VOTRE CONGÉ DE DÉPART</a:t>
            </a:r>
            <a:endParaRPr lang="fr-FR" sz="3600" b="1" dirty="0">
              <a:latin typeface="SF UI Display Heavy" charset="0"/>
              <a:ea typeface="SF UI Display Heavy" charset="0"/>
              <a:cs typeface="SF UI Display Heavy" charset="0"/>
            </a:endParaRPr>
          </a:p>
        </p:txBody>
      </p:sp>
      <p:pic>
        <p:nvPicPr>
          <p:cNvPr id="12" name="Picture 11"/>
          <p:cNvPicPr>
            <a:picLocks noChangeAspect="1"/>
          </p:cNvPicPr>
          <p:nvPr/>
        </p:nvPicPr>
        <p:blipFill>
          <a:blip r:embed="rId2">
            <a:duotone>
              <a:prstClr val="black"/>
              <a:schemeClr val="tx2">
                <a:tint val="45000"/>
                <a:satMod val="400000"/>
              </a:schemeClr>
            </a:duotone>
          </a:blip>
          <a:stretch>
            <a:fillRect/>
          </a:stretch>
        </p:blipFill>
        <p:spPr>
          <a:xfrm rot="5400000">
            <a:off x="1030002" y="4224828"/>
            <a:ext cx="3959897" cy="6530684"/>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8347" y="5977873"/>
            <a:ext cx="1883764" cy="893520"/>
          </a:xfrm>
          <a:prstGeom prst="rect">
            <a:avLst/>
          </a:prstGeom>
        </p:spPr>
      </p:pic>
      <p:pic>
        <p:nvPicPr>
          <p:cNvPr id="15" name="Picture 14"/>
          <p:cNvPicPr>
            <a:picLocks noChangeAspect="1"/>
          </p:cNvPicPr>
          <p:nvPr/>
        </p:nvPicPr>
        <p:blipFill>
          <a:blip r:embed="rId2">
            <a:duotone>
              <a:prstClr val="black"/>
              <a:schemeClr val="tx2">
                <a:tint val="45000"/>
                <a:satMod val="400000"/>
              </a:schemeClr>
            </a:duotone>
          </a:blip>
          <a:stretch>
            <a:fillRect/>
          </a:stretch>
        </p:blipFill>
        <p:spPr>
          <a:xfrm rot="5400000">
            <a:off x="7514571" y="4144146"/>
            <a:ext cx="3959897" cy="6692049"/>
          </a:xfrm>
          <a:prstGeom prst="rect">
            <a:avLst/>
          </a:prstGeom>
        </p:spPr>
      </p:pic>
      <p:sp>
        <p:nvSpPr>
          <p:cNvPr id="8" name="Rectangle 7"/>
          <p:cNvSpPr/>
          <p:nvPr/>
        </p:nvSpPr>
        <p:spPr>
          <a:xfrm>
            <a:off x="2777490" y="1860679"/>
            <a:ext cx="6659880" cy="3139321"/>
          </a:xfrm>
          <a:prstGeom prst="rect">
            <a:avLst/>
          </a:prstGeom>
        </p:spPr>
        <p:txBody>
          <a:bodyPr wrap="square">
            <a:spAutoFit/>
          </a:bodyPr>
          <a:lstStyle/>
          <a:p>
            <a:pPr algn="just">
              <a:spcAft>
                <a:spcPts val="0"/>
              </a:spcAft>
            </a:pPr>
            <a:r>
              <a:rPr lang="fr-FR" dirty="0">
                <a:latin typeface="Poppins" charset="0"/>
                <a:ea typeface="Poppins" charset="0"/>
                <a:cs typeface="Poppins" charset="0"/>
              </a:rPr>
              <a:t>Le locataire est tenu de faire les </a:t>
            </a:r>
            <a:r>
              <a:rPr lang="fr-FR" u="sng" dirty="0">
                <a:solidFill>
                  <a:srgbClr val="0563C1"/>
                </a:solidFill>
                <a:latin typeface="Poppins" charset="0"/>
                <a:ea typeface="Poppins" charset="0"/>
                <a:cs typeface="Poppins" charset="0"/>
                <a:hlinkClick r:id="rId4"/>
              </a:rPr>
              <a:t>travaux et réparations locatives</a:t>
            </a:r>
            <a:r>
              <a:rPr lang="fr-FR" dirty="0">
                <a:latin typeface="Poppins" charset="0"/>
                <a:ea typeface="Poppins" charset="0"/>
                <a:cs typeface="Poppins" charset="0"/>
              </a:rPr>
              <a:t> pendant toute la durée du bail. Les dommages causés par sa négligence (absence d'entretien ou manque de soin) en cours de bail sont à sa charge. Le propriétaire peut effectuer une retenue partielle ou totale sur le dépôt de garantie pour couvrir les manquements du locataire. Si le montant des réparations est supérieur au montant du dépôt de garantie, le bailleur pourra réclamer la différence au locataire à l’amiable ou bien saisir le tribunal d’instance pour obtenir les sommes </a:t>
            </a:r>
            <a:r>
              <a:rPr lang="fr-FR" dirty="0" err="1">
                <a:latin typeface="Poppins" charset="0"/>
                <a:ea typeface="Poppins" charset="0"/>
                <a:cs typeface="Poppins" charset="0"/>
              </a:rPr>
              <a:t>dûes</a:t>
            </a:r>
            <a:r>
              <a:rPr lang="fr-FR" dirty="0">
                <a:latin typeface="Poppins" charset="0"/>
                <a:ea typeface="Poppins" charset="0"/>
                <a:cs typeface="Poppins" charset="0"/>
              </a:rPr>
              <a:t>. </a:t>
            </a:r>
            <a:endParaRPr lang="en-GB" dirty="0">
              <a:effectLst/>
              <a:latin typeface="Poppins" charset="0"/>
              <a:ea typeface="Poppins" charset="0"/>
              <a:cs typeface="Poppins" charset="0"/>
            </a:endParaRPr>
          </a:p>
        </p:txBody>
      </p:sp>
    </p:spTree>
    <p:extLst>
      <p:ext uri="{BB962C8B-B14F-4D97-AF65-F5344CB8AC3E}">
        <p14:creationId xmlns:p14="http://schemas.microsoft.com/office/powerpoint/2010/main" val="7626503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912" y="645593"/>
            <a:ext cx="855248" cy="227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3" name="TextBox 2"/>
          <p:cNvSpPr txBox="1"/>
          <p:nvPr/>
        </p:nvSpPr>
        <p:spPr>
          <a:xfrm>
            <a:off x="1766089" y="375607"/>
            <a:ext cx="9386593" cy="646331"/>
          </a:xfrm>
          <a:prstGeom prst="rect">
            <a:avLst/>
          </a:prstGeom>
          <a:noFill/>
        </p:spPr>
        <p:txBody>
          <a:bodyPr wrap="square" rtlCol="0">
            <a:spAutoFit/>
          </a:bodyPr>
          <a:lstStyle/>
          <a:p>
            <a:r>
              <a:rPr lang="fr-FR" sz="3600" b="1" dirty="0" smtClean="0">
                <a:solidFill>
                  <a:schemeClr val="bg1"/>
                </a:solidFill>
                <a:latin typeface="SF UI Display Heavy" charset="0"/>
                <a:ea typeface="SF UI Display Heavy" charset="0"/>
                <a:cs typeface="SF UI Display Heavy" charset="0"/>
              </a:rPr>
              <a:t>EN CAS DE LITIGE</a:t>
            </a:r>
            <a:endParaRPr lang="fr-FR" sz="3600" b="1" dirty="0">
              <a:solidFill>
                <a:schemeClr val="bg1"/>
              </a:solidFill>
              <a:latin typeface="SF UI Display Heavy" charset="0"/>
              <a:ea typeface="SF UI Display Heavy" charset="0"/>
              <a:cs typeface="SF UI Display Heavy" charset="0"/>
            </a:endParaRPr>
          </a:p>
        </p:txBody>
      </p:sp>
      <p:sp>
        <p:nvSpPr>
          <p:cNvPr id="4" name="Oval 3"/>
          <p:cNvSpPr/>
          <p:nvPr/>
        </p:nvSpPr>
        <p:spPr>
          <a:xfrm>
            <a:off x="773681" y="1415512"/>
            <a:ext cx="2649566" cy="2649566"/>
          </a:xfrm>
          <a:prstGeom prst="ellipse">
            <a:avLst/>
          </a:prstGeom>
          <a:solidFill>
            <a:schemeClr val="bg2"/>
          </a:solidFill>
          <a:effectLst>
            <a:outerShdw blurRad="50800" dist="76200" dir="8100000" algn="tr"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337675" y="842501"/>
            <a:ext cx="4056880" cy="4056880"/>
          </a:xfrm>
          <a:prstGeom prst="ellipse">
            <a:avLst/>
          </a:prstGeom>
          <a:solidFill>
            <a:schemeClr val="bg2"/>
          </a:solidFill>
          <a:effectLst>
            <a:outerShdw blurRad="50800" dist="76200" dir="8100000" algn="tr"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3909512" y="3347720"/>
            <a:ext cx="2865697" cy="2865697"/>
          </a:xfrm>
          <a:prstGeom prst="ellipse">
            <a:avLst/>
          </a:prstGeom>
          <a:solidFill>
            <a:schemeClr val="bg2"/>
          </a:solidFill>
          <a:effectLst>
            <a:outerShdw blurRad="50800" dist="76200" dir="8100000" algn="tr"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920290" y="2047798"/>
            <a:ext cx="2356349" cy="1384995"/>
          </a:xfrm>
          <a:prstGeom prst="rect">
            <a:avLst/>
          </a:prstGeom>
        </p:spPr>
        <p:txBody>
          <a:bodyPr wrap="square">
            <a:spAutoFit/>
          </a:bodyPr>
          <a:lstStyle/>
          <a:p>
            <a:pPr lvl="0" algn="ctr">
              <a:spcAft>
                <a:spcPts val="0"/>
              </a:spcAft>
              <a:tabLst>
                <a:tab pos="457200" algn="l"/>
              </a:tabLst>
            </a:pPr>
            <a:r>
              <a:rPr lang="fr-FR" sz="1400" dirty="0">
                <a:latin typeface="Poppins" charset="0"/>
                <a:ea typeface="Poppins" charset="0"/>
                <a:cs typeface="Poppins" charset="0"/>
              </a:rPr>
              <a:t>Nous vous invitons a prendre contact avec nous sur l’adresse email suivante : </a:t>
            </a:r>
            <a:r>
              <a:rPr lang="fr-FR" sz="1400" u="sng" dirty="0">
                <a:solidFill>
                  <a:srgbClr val="0563C1"/>
                </a:solidFill>
                <a:latin typeface="Poppins" charset="0"/>
                <a:ea typeface="Poppins" charset="0"/>
                <a:cs typeface="Poppins" charset="0"/>
                <a:hlinkClick r:id="rId2"/>
              </a:rPr>
              <a:t>contact@laconciergerie.immo</a:t>
            </a:r>
            <a:endParaRPr lang="en-GB" sz="1400" dirty="0">
              <a:effectLst/>
              <a:latin typeface="Poppins" charset="0"/>
              <a:ea typeface="Poppins" charset="0"/>
              <a:cs typeface="Poppins" charset="0"/>
            </a:endParaRPr>
          </a:p>
        </p:txBody>
      </p:sp>
      <p:sp>
        <p:nvSpPr>
          <p:cNvPr id="8" name="Rectangle 7"/>
          <p:cNvSpPr/>
          <p:nvPr/>
        </p:nvSpPr>
        <p:spPr>
          <a:xfrm>
            <a:off x="4157315" y="3980349"/>
            <a:ext cx="2370090" cy="1600438"/>
          </a:xfrm>
          <a:prstGeom prst="rect">
            <a:avLst/>
          </a:prstGeom>
        </p:spPr>
        <p:txBody>
          <a:bodyPr wrap="square">
            <a:spAutoFit/>
          </a:bodyPr>
          <a:lstStyle/>
          <a:p>
            <a:pPr lvl="0" algn="ctr">
              <a:spcAft>
                <a:spcPts val="0"/>
              </a:spcAft>
              <a:tabLst>
                <a:tab pos="457200" algn="l"/>
              </a:tabLst>
            </a:pPr>
            <a:r>
              <a:rPr lang="fr-FR" sz="1400" dirty="0">
                <a:latin typeface="Poppins" charset="0"/>
                <a:ea typeface="Poppins" charset="0"/>
                <a:cs typeface="Poppins" charset="0"/>
              </a:rPr>
              <a:t>Vous pouvez également nous envoyer un courrier recommandé a l’adresse suivante : </a:t>
            </a:r>
            <a:r>
              <a:rPr lang="fr-FR" sz="1400" dirty="0" smtClean="0">
                <a:latin typeface="Poppins" charset="0"/>
                <a:ea typeface="Poppins" charset="0"/>
                <a:cs typeface="Poppins" charset="0"/>
              </a:rPr>
              <a:t>La</a:t>
            </a:r>
            <a:r>
              <a:rPr lang="fr-FR" sz="1400" dirty="0" smtClean="0">
                <a:latin typeface="Poppins" charset="0"/>
                <a:ea typeface="Poppins" charset="0"/>
                <a:cs typeface="Poppins" charset="0"/>
              </a:rPr>
              <a:t> </a:t>
            </a:r>
            <a:r>
              <a:rPr lang="fr-FR" sz="1400" dirty="0">
                <a:latin typeface="Poppins" charset="0"/>
                <a:ea typeface="Poppins" charset="0"/>
                <a:cs typeface="Poppins" charset="0"/>
              </a:rPr>
              <a:t>Conciergerie, 34 avenue des Champs Elysées 75008 Paris</a:t>
            </a:r>
            <a:endParaRPr lang="en-GB" sz="1400" dirty="0">
              <a:effectLst/>
              <a:latin typeface="Poppins" charset="0"/>
              <a:ea typeface="Poppins" charset="0"/>
              <a:cs typeface="Poppins" charset="0"/>
            </a:endParaRPr>
          </a:p>
        </p:txBody>
      </p:sp>
      <p:sp>
        <p:nvSpPr>
          <p:cNvPr id="9" name="Rectangle 8"/>
          <p:cNvSpPr/>
          <p:nvPr/>
        </p:nvSpPr>
        <p:spPr>
          <a:xfrm>
            <a:off x="7605881" y="1532113"/>
            <a:ext cx="3520469" cy="2677656"/>
          </a:xfrm>
          <a:prstGeom prst="rect">
            <a:avLst/>
          </a:prstGeom>
        </p:spPr>
        <p:txBody>
          <a:bodyPr wrap="square">
            <a:spAutoFit/>
          </a:bodyPr>
          <a:lstStyle/>
          <a:p>
            <a:pPr lvl="0" algn="ctr">
              <a:spcAft>
                <a:spcPts val="0"/>
              </a:spcAft>
              <a:tabLst>
                <a:tab pos="457200" algn="l"/>
              </a:tabLst>
            </a:pPr>
            <a:r>
              <a:rPr lang="fr-FR" sz="1400" dirty="0">
                <a:latin typeface="Poppins" charset="0"/>
                <a:ea typeface="Poppins" charset="0"/>
                <a:cs typeface="Poppins" charset="0"/>
              </a:rPr>
              <a:t>Plusieurs organismes sont susceptibles de vous renseigner sur vos droits et obligations  : </a:t>
            </a:r>
            <a:endParaRPr lang="en-GB" sz="1400" dirty="0" smtClean="0">
              <a:latin typeface="Poppins" charset="0"/>
              <a:ea typeface="Poppins" charset="0"/>
              <a:cs typeface="Poppins" charset="0"/>
            </a:endParaRPr>
          </a:p>
          <a:p>
            <a:pPr lvl="0" algn="ctr">
              <a:spcAft>
                <a:spcPts val="0"/>
              </a:spcAft>
              <a:tabLst>
                <a:tab pos="457200" algn="l"/>
              </a:tabLst>
            </a:pPr>
            <a:r>
              <a:rPr lang="fr-FR" sz="1400" dirty="0" smtClean="0">
                <a:latin typeface="Poppins" charset="0"/>
                <a:ea typeface="Poppins" charset="0"/>
                <a:cs typeface="Poppins" charset="0"/>
              </a:rPr>
              <a:t> - SOS </a:t>
            </a:r>
            <a:r>
              <a:rPr lang="fr-FR" sz="1400" dirty="0">
                <a:latin typeface="Poppins" charset="0"/>
                <a:ea typeface="Poppins" charset="0"/>
                <a:cs typeface="Poppins" charset="0"/>
              </a:rPr>
              <a:t>Impayés :  </a:t>
            </a:r>
            <a:r>
              <a:rPr lang="fr-FR" sz="1400" u="sng" dirty="0">
                <a:solidFill>
                  <a:srgbClr val="0563C1"/>
                </a:solidFill>
                <a:latin typeface="Poppins" charset="0"/>
                <a:ea typeface="Poppins" charset="0"/>
                <a:cs typeface="Poppins" charset="0"/>
                <a:hlinkClick r:id="rId3"/>
              </a:rPr>
              <a:t>https://www.service-public.fr/particuliers/actualites/A14236</a:t>
            </a:r>
            <a:r>
              <a:rPr lang="fr-FR" sz="1400" dirty="0">
                <a:latin typeface="Poppins" charset="0"/>
                <a:ea typeface="Poppins" charset="0"/>
                <a:cs typeface="Poppins" charset="0"/>
              </a:rPr>
              <a:t> (Numéro vert 0805 16 00 75), </a:t>
            </a:r>
            <a:endParaRPr lang="en-GB" sz="1400" dirty="0" smtClean="0">
              <a:latin typeface="Poppins" charset="0"/>
              <a:ea typeface="Poppins" charset="0"/>
              <a:cs typeface="Poppins" charset="0"/>
            </a:endParaRPr>
          </a:p>
          <a:p>
            <a:pPr lvl="0" algn="ctr">
              <a:spcAft>
                <a:spcPts val="0"/>
              </a:spcAft>
              <a:tabLst>
                <a:tab pos="457200" algn="l"/>
              </a:tabLst>
            </a:pPr>
            <a:r>
              <a:rPr lang="en-GB" sz="1400" dirty="0" smtClean="0">
                <a:latin typeface="Poppins" charset="0"/>
                <a:ea typeface="Poppins" charset="0"/>
                <a:cs typeface="Poppins" charset="0"/>
              </a:rPr>
              <a:t>- </a:t>
            </a:r>
            <a:r>
              <a:rPr lang="fr-FR" sz="1400" dirty="0" smtClean="0">
                <a:latin typeface="Poppins" charset="0"/>
                <a:ea typeface="Poppins" charset="0"/>
                <a:cs typeface="Poppins" charset="0"/>
              </a:rPr>
              <a:t>Le </a:t>
            </a:r>
            <a:r>
              <a:rPr lang="fr-FR" sz="1400" dirty="0">
                <a:latin typeface="Poppins" charset="0"/>
                <a:ea typeface="Poppins" charset="0"/>
                <a:cs typeface="Poppins" charset="0"/>
              </a:rPr>
              <a:t>site du service </a:t>
            </a:r>
            <a:r>
              <a:rPr lang="fr-FR" sz="1400" dirty="0" smtClean="0">
                <a:latin typeface="Poppins" charset="0"/>
                <a:ea typeface="Poppins" charset="0"/>
                <a:cs typeface="Poppins" charset="0"/>
              </a:rPr>
              <a:t>public,</a:t>
            </a:r>
            <a:endParaRPr lang="en-GB" sz="1400" dirty="0">
              <a:latin typeface="Poppins" charset="0"/>
              <a:ea typeface="Poppins" charset="0"/>
              <a:cs typeface="Poppins" charset="0"/>
            </a:endParaRPr>
          </a:p>
          <a:p>
            <a:pPr marL="285750" lvl="0" indent="-285750" algn="ctr">
              <a:spcAft>
                <a:spcPts val="0"/>
              </a:spcAft>
              <a:buFontTx/>
              <a:buChar char="-"/>
              <a:tabLst>
                <a:tab pos="457200" algn="l"/>
              </a:tabLst>
            </a:pPr>
            <a:r>
              <a:rPr lang="fr-FR" sz="1400" dirty="0" smtClean="0">
                <a:latin typeface="Poppins" charset="0"/>
                <a:ea typeface="Poppins" charset="0"/>
                <a:cs typeface="Poppins" charset="0"/>
              </a:rPr>
              <a:t>L’ANIL </a:t>
            </a:r>
            <a:r>
              <a:rPr lang="fr-FR" sz="1400" dirty="0">
                <a:latin typeface="Poppins" charset="0"/>
                <a:ea typeface="Poppins" charset="0"/>
                <a:cs typeface="Poppins" charset="0"/>
              </a:rPr>
              <a:t>ou l’ADIL de votre lieu de </a:t>
            </a:r>
            <a:r>
              <a:rPr lang="fr-FR" sz="1400" dirty="0" smtClean="0">
                <a:latin typeface="Poppins" charset="0"/>
                <a:ea typeface="Poppins" charset="0"/>
                <a:cs typeface="Poppins" charset="0"/>
              </a:rPr>
              <a:t>résidence</a:t>
            </a:r>
            <a:r>
              <a:rPr lang="fr-FR" sz="1400" dirty="0">
                <a:latin typeface="Poppins" charset="0"/>
                <a:ea typeface="Poppins" charset="0"/>
                <a:cs typeface="Poppins" charset="0"/>
              </a:rPr>
              <a:t>, </a:t>
            </a:r>
            <a:endParaRPr lang="en-GB" sz="1400" dirty="0" smtClean="0">
              <a:latin typeface="Poppins" charset="0"/>
              <a:ea typeface="Poppins" charset="0"/>
              <a:cs typeface="Poppins" charset="0"/>
            </a:endParaRPr>
          </a:p>
          <a:p>
            <a:pPr marL="285750" lvl="0" indent="-285750" algn="ctr">
              <a:spcAft>
                <a:spcPts val="0"/>
              </a:spcAft>
              <a:buFontTx/>
              <a:buChar char="-"/>
              <a:tabLst>
                <a:tab pos="457200" algn="l"/>
              </a:tabLst>
            </a:pPr>
            <a:r>
              <a:rPr lang="fr-FR" sz="1400" dirty="0" smtClean="0">
                <a:latin typeface="Poppins" charset="0"/>
                <a:ea typeface="Poppins" charset="0"/>
                <a:cs typeface="Poppins" charset="0"/>
              </a:rPr>
              <a:t>Un </a:t>
            </a:r>
            <a:r>
              <a:rPr lang="fr-FR" sz="1400" dirty="0">
                <a:latin typeface="Poppins" charset="0"/>
                <a:ea typeface="Poppins" charset="0"/>
                <a:cs typeface="Poppins" charset="0"/>
              </a:rPr>
              <a:t>conciliateur de justice (service gratuit). </a:t>
            </a:r>
            <a:endParaRPr lang="en-GB" sz="1400" dirty="0">
              <a:effectLst/>
              <a:latin typeface="Poppins" charset="0"/>
              <a:ea typeface="Poppins" charset="0"/>
              <a:cs typeface="Poppins" charset="0"/>
            </a:endParaRPr>
          </a:p>
        </p:txBody>
      </p:sp>
      <p:pic>
        <p:nvPicPr>
          <p:cNvPr id="11" name="Picture 10"/>
          <p:cNvPicPr>
            <a:picLocks noChangeAspect="1"/>
          </p:cNvPicPr>
          <p:nvPr/>
        </p:nvPicPr>
        <p:blipFill>
          <a:blip r:embed="rId4">
            <a:lum bright="70000" contrast="-70000"/>
          </a:blip>
          <a:stretch>
            <a:fillRect/>
          </a:stretch>
        </p:blipFill>
        <p:spPr>
          <a:xfrm rot="10800000">
            <a:off x="8613833" y="-14031"/>
            <a:ext cx="3579416" cy="1571451"/>
          </a:xfrm>
          <a:prstGeom prst="rect">
            <a:avLst/>
          </a:prstGeom>
        </p:spPr>
      </p:pic>
      <p:pic>
        <p:nvPicPr>
          <p:cNvPr id="12" name="Picture 11"/>
          <p:cNvPicPr>
            <a:picLocks noChangeAspect="1"/>
          </p:cNvPicPr>
          <p:nvPr/>
        </p:nvPicPr>
        <p:blipFill>
          <a:blip r:embed="rId5">
            <a:lum bright="70000" contrast="-70000"/>
          </a:blip>
          <a:stretch>
            <a:fillRect/>
          </a:stretch>
        </p:blipFill>
        <p:spPr>
          <a:xfrm flipH="1">
            <a:off x="-3" y="3669750"/>
            <a:ext cx="4554074" cy="3216633"/>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0853" y="5973609"/>
            <a:ext cx="1801317" cy="854412"/>
          </a:xfrm>
          <a:prstGeom prst="rect">
            <a:avLst/>
          </a:prstGeom>
        </p:spPr>
      </p:pic>
    </p:spTree>
    <p:extLst>
      <p:ext uri="{BB962C8B-B14F-4D97-AF65-F5344CB8AC3E}">
        <p14:creationId xmlns:p14="http://schemas.microsoft.com/office/powerpoint/2010/main" val="1673548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5912" y="645593"/>
            <a:ext cx="855248" cy="227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8" name="TextBox 7"/>
          <p:cNvSpPr txBox="1"/>
          <p:nvPr/>
        </p:nvSpPr>
        <p:spPr>
          <a:xfrm>
            <a:off x="1766089" y="375607"/>
            <a:ext cx="2394431"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SOURCES</a:t>
            </a:r>
            <a:endParaRPr lang="fr-FR" sz="3600" b="1" dirty="0">
              <a:latin typeface="SF UI Display Heavy" charset="0"/>
              <a:ea typeface="SF UI Display Heavy" charset="0"/>
              <a:cs typeface="SF UI Display Heavy" charset="0"/>
            </a:endParaRPr>
          </a:p>
        </p:txBody>
      </p:sp>
      <p:sp>
        <p:nvSpPr>
          <p:cNvPr id="9" name="Rectangle 8"/>
          <p:cNvSpPr/>
          <p:nvPr/>
        </p:nvSpPr>
        <p:spPr>
          <a:xfrm>
            <a:off x="805912" y="1702415"/>
            <a:ext cx="4832888" cy="1015663"/>
          </a:xfrm>
          <a:prstGeom prst="rect">
            <a:avLst/>
          </a:prstGeom>
        </p:spPr>
        <p:txBody>
          <a:bodyPr wrap="square">
            <a:spAutoFit/>
          </a:bodyPr>
          <a:lstStyle/>
          <a:p>
            <a:pPr marL="342900" lvl="0" indent="-342900">
              <a:spcAft>
                <a:spcPts val="0"/>
              </a:spcAft>
              <a:buFont typeface="Arial" charset="0"/>
              <a:buChar char="•"/>
              <a:tabLst>
                <a:tab pos="457200" algn="l"/>
              </a:tabLst>
            </a:pPr>
            <a:r>
              <a:rPr lang="fr-FR" sz="2000" dirty="0" err="1">
                <a:latin typeface="Poppins" charset="0"/>
                <a:ea typeface="Poppins" charset="0"/>
                <a:cs typeface="Poppins" charset="0"/>
              </a:rPr>
              <a:t>Servicepublic.fr</a:t>
            </a:r>
            <a:endParaRPr lang="en-GB" sz="2000" dirty="0">
              <a:latin typeface="Poppins" charset="0"/>
              <a:ea typeface="Poppins" charset="0"/>
              <a:cs typeface="Poppins" charset="0"/>
            </a:endParaRPr>
          </a:p>
          <a:p>
            <a:pPr marL="342900" lvl="0" indent="-342900">
              <a:spcAft>
                <a:spcPts val="0"/>
              </a:spcAft>
              <a:buFont typeface="Arial" charset="0"/>
              <a:buChar char="•"/>
              <a:tabLst>
                <a:tab pos="457200" algn="l"/>
              </a:tabLst>
            </a:pPr>
            <a:r>
              <a:rPr lang="fr-FR" sz="2000" dirty="0" err="1">
                <a:latin typeface="Poppins" charset="0"/>
                <a:ea typeface="Poppins" charset="0"/>
                <a:cs typeface="Poppins" charset="0"/>
              </a:rPr>
              <a:t>ADIL.fr</a:t>
            </a:r>
            <a:endParaRPr lang="en-GB" sz="2000" dirty="0">
              <a:latin typeface="Poppins" charset="0"/>
              <a:ea typeface="Poppins" charset="0"/>
              <a:cs typeface="Poppins" charset="0"/>
            </a:endParaRPr>
          </a:p>
          <a:p>
            <a:pPr marL="342900" lvl="0" indent="-342900">
              <a:spcAft>
                <a:spcPts val="0"/>
              </a:spcAft>
              <a:buFont typeface="Arial" charset="0"/>
              <a:buChar char="•"/>
              <a:tabLst>
                <a:tab pos="457200" algn="l"/>
              </a:tabLst>
            </a:pPr>
            <a:r>
              <a:rPr lang="fr-FR" sz="2000" dirty="0" err="1" smtClean="0">
                <a:latin typeface="Poppins" charset="0"/>
                <a:ea typeface="Poppins" charset="0"/>
                <a:cs typeface="Poppins" charset="0"/>
              </a:rPr>
              <a:t>ANIL.fr</a:t>
            </a:r>
            <a:endParaRPr lang="en-GB" sz="2000" dirty="0">
              <a:effectLst/>
              <a:latin typeface="Poppins" charset="0"/>
              <a:ea typeface="Poppins" charset="0"/>
              <a:cs typeface="Poppins" charset="0"/>
            </a:endParaRPr>
          </a:p>
        </p:txBody>
      </p:sp>
      <p:pic>
        <p:nvPicPr>
          <p:cNvPr id="3074" name="Picture 2" descr="ervice-public.fr — Wikipé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8852" y="640316"/>
            <a:ext cx="4517784" cy="15699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IL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744" y="2608837"/>
            <a:ext cx="4518000" cy="18052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2697" y="4812718"/>
            <a:ext cx="1570094" cy="1570094"/>
          </a:xfrm>
          <a:prstGeom prst="rect">
            <a:avLst/>
          </a:prstGeom>
        </p:spPr>
      </p:pic>
      <p:pic>
        <p:nvPicPr>
          <p:cNvPr id="10" name="Picture 9"/>
          <p:cNvPicPr>
            <a:picLocks noChangeAspect="1"/>
          </p:cNvPicPr>
          <p:nvPr/>
        </p:nvPicPr>
        <p:blipFill>
          <a:blip r:embed="rId5"/>
          <a:stretch>
            <a:fillRect/>
          </a:stretch>
        </p:blipFill>
        <p:spPr>
          <a:xfrm rot="2613010">
            <a:off x="-2205294" y="5383500"/>
            <a:ext cx="5749331" cy="1015519"/>
          </a:xfrm>
          <a:prstGeom prst="rect">
            <a:avLst/>
          </a:prstGeom>
        </p:spPr>
      </p:pic>
      <p:pic>
        <p:nvPicPr>
          <p:cNvPr id="13" name="Picture 12"/>
          <p:cNvPicPr>
            <a:picLocks noChangeAspect="1"/>
          </p:cNvPicPr>
          <p:nvPr/>
        </p:nvPicPr>
        <p:blipFill>
          <a:blip r:embed="rId5"/>
          <a:stretch>
            <a:fillRect/>
          </a:stretch>
        </p:blipFill>
        <p:spPr>
          <a:xfrm rot="2613010">
            <a:off x="-1213505" y="4879486"/>
            <a:ext cx="5749331" cy="1015519"/>
          </a:xfrm>
          <a:prstGeom prst="rect">
            <a:avLst/>
          </a:prstGeom>
        </p:spPr>
      </p:pic>
    </p:spTree>
    <p:extLst>
      <p:ext uri="{BB962C8B-B14F-4D97-AF65-F5344CB8AC3E}">
        <p14:creationId xmlns:p14="http://schemas.microsoft.com/office/powerpoint/2010/main" val="390991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12">
            <a:extLst>
              <a:ext uri="{FF2B5EF4-FFF2-40B4-BE49-F238E27FC236}">
                <a16:creationId xmlns:a16="http://schemas.microsoft.com/office/drawing/2014/main" xmlns="" id="{4578AE15-B0AB-49B1-B46E-E4172CE9E6A3}"/>
              </a:ext>
            </a:extLst>
          </p:cNvPr>
          <p:cNvPicPr>
            <a:picLocks noChangeAspect="1"/>
          </p:cNvPicPr>
          <p:nvPr/>
        </p:nvPicPr>
        <p:blipFill>
          <a:blip r:embed="rId2"/>
          <a:stretch>
            <a:fillRect/>
          </a:stretch>
        </p:blipFill>
        <p:spPr>
          <a:xfrm>
            <a:off x="618737" y="2365411"/>
            <a:ext cx="402472" cy="392152"/>
          </a:xfrm>
          <a:prstGeom prst="rect">
            <a:avLst/>
          </a:prstGeom>
        </p:spPr>
      </p:pic>
      <p:pic>
        <p:nvPicPr>
          <p:cNvPr id="6" name="Graphique 7" descr="Enveloppe">
            <a:extLst>
              <a:ext uri="{FF2B5EF4-FFF2-40B4-BE49-F238E27FC236}">
                <a16:creationId xmlns:a16="http://schemas.microsoft.com/office/drawing/2014/main" xmlns="" id="{F8F8E9E4-A77D-F44F-90CE-E1C086F0D3E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flipH="1">
            <a:off x="595369" y="1172391"/>
            <a:ext cx="449209" cy="449209"/>
          </a:xfrm>
          <a:prstGeom prst="rect">
            <a:avLst/>
          </a:prstGeom>
        </p:spPr>
      </p:pic>
      <p:sp>
        <p:nvSpPr>
          <p:cNvPr id="9" name="TextBox 8"/>
          <p:cNvSpPr txBox="1"/>
          <p:nvPr/>
        </p:nvSpPr>
        <p:spPr>
          <a:xfrm>
            <a:off x="247889" y="204742"/>
            <a:ext cx="5787151" cy="646331"/>
          </a:xfrm>
          <a:prstGeom prst="rect">
            <a:avLst/>
          </a:prstGeom>
          <a:noFill/>
        </p:spPr>
        <p:txBody>
          <a:bodyPr wrap="square" rtlCol="0">
            <a:spAutoFit/>
          </a:bodyPr>
          <a:lstStyle/>
          <a:p>
            <a:r>
              <a:rPr lang="fr-FR" sz="3600" b="1" dirty="0" smtClean="0">
                <a:latin typeface="SF UI Display Heavy" charset="0"/>
                <a:ea typeface="SF UI Display Heavy" charset="0"/>
                <a:cs typeface="SF UI Display Heavy" charset="0"/>
              </a:rPr>
              <a:t>POUR NOUS CONTACTER</a:t>
            </a:r>
            <a:endParaRPr lang="fr-FR" sz="3600" b="1" dirty="0">
              <a:latin typeface="SF UI Display Heavy" charset="0"/>
              <a:ea typeface="SF UI Display Heavy" charset="0"/>
              <a:cs typeface="SF UI Display Heavy" charset="0"/>
            </a:endParaRPr>
          </a:p>
        </p:txBody>
      </p:sp>
      <p:sp>
        <p:nvSpPr>
          <p:cNvPr id="10" name="Rectangle 9"/>
          <p:cNvSpPr/>
          <p:nvPr/>
        </p:nvSpPr>
        <p:spPr>
          <a:xfrm>
            <a:off x="1139057" y="1172391"/>
            <a:ext cx="4283344" cy="1077218"/>
          </a:xfrm>
          <a:prstGeom prst="rect">
            <a:avLst/>
          </a:prstGeom>
        </p:spPr>
        <p:txBody>
          <a:bodyPr wrap="square">
            <a:spAutoFit/>
          </a:bodyPr>
          <a:lstStyle/>
          <a:p>
            <a:pPr lvl="0" algn="just">
              <a:spcAft>
                <a:spcPts val="0"/>
              </a:spcAft>
              <a:tabLst>
                <a:tab pos="457200" algn="l"/>
              </a:tabLst>
            </a:pPr>
            <a:r>
              <a:rPr lang="fr-FR" sz="1600" dirty="0">
                <a:latin typeface="Poppins" charset="0"/>
                <a:ea typeface="Poppins" charset="0"/>
                <a:cs typeface="Poppins" charset="0"/>
              </a:rPr>
              <a:t>Pour toutes demandes générales, nous vous remercions de bien vouloir nous contacter à l’adresse email suivante : </a:t>
            </a:r>
            <a:r>
              <a:rPr lang="fr-FR" sz="1600" b="1" u="sng" dirty="0">
                <a:solidFill>
                  <a:srgbClr val="0563C1"/>
                </a:solidFill>
                <a:latin typeface="Poppins SemiBold" charset="0"/>
                <a:ea typeface="Poppins SemiBold" charset="0"/>
                <a:cs typeface="Poppins SemiBold" charset="0"/>
                <a:hlinkClick r:id="rId6"/>
              </a:rPr>
              <a:t>contact@laconciergerie.immo</a:t>
            </a:r>
            <a:endParaRPr lang="en-GB" sz="1600" b="1" dirty="0">
              <a:effectLst/>
              <a:latin typeface="Poppins SemiBold" charset="0"/>
              <a:ea typeface="Poppins SemiBold" charset="0"/>
              <a:cs typeface="Poppins SemiBold" charset="0"/>
            </a:endParaRPr>
          </a:p>
        </p:txBody>
      </p:sp>
      <p:sp>
        <p:nvSpPr>
          <p:cNvPr id="11" name="Rectangle 10"/>
          <p:cNvSpPr/>
          <p:nvPr/>
        </p:nvSpPr>
        <p:spPr>
          <a:xfrm>
            <a:off x="1139057" y="2365411"/>
            <a:ext cx="4299008" cy="1323439"/>
          </a:xfrm>
          <a:prstGeom prst="rect">
            <a:avLst/>
          </a:prstGeom>
        </p:spPr>
        <p:txBody>
          <a:bodyPr wrap="square">
            <a:spAutoFit/>
          </a:bodyPr>
          <a:lstStyle/>
          <a:p>
            <a:pPr lvl="0" algn="just"/>
            <a:r>
              <a:rPr lang="fr-FR" sz="1600" dirty="0">
                <a:latin typeface="Poppins" charset="0"/>
                <a:ea typeface="Poppins" charset="0"/>
                <a:cs typeface="Poppins" charset="0"/>
              </a:rPr>
              <a:t>Pour toutes demandes urgentes ou en cas de sinistre, nous sommes disponibles du lundi au vendredi de 09h00 à 17h00 sur le numéro suivant : </a:t>
            </a:r>
            <a:r>
              <a:rPr lang="fr-FR" sz="1600" b="1" dirty="0">
                <a:latin typeface="Poppins SemiBold" charset="0"/>
                <a:ea typeface="Poppins SemiBold" charset="0"/>
                <a:cs typeface="Poppins SemiBold" charset="0"/>
              </a:rPr>
              <a:t>0176440227</a:t>
            </a:r>
            <a:endParaRPr lang="en-GB" sz="1600" b="1" dirty="0">
              <a:latin typeface="Poppins SemiBold" charset="0"/>
              <a:ea typeface="Poppins SemiBold" charset="0"/>
              <a:cs typeface="Poppins SemiBold" charset="0"/>
            </a:endParaRPr>
          </a:p>
        </p:txBody>
      </p:sp>
      <p:sp>
        <p:nvSpPr>
          <p:cNvPr id="12" name="Google Shape;663;p47"/>
          <p:cNvSpPr/>
          <p:nvPr/>
        </p:nvSpPr>
        <p:spPr>
          <a:xfrm>
            <a:off x="633849" y="3880596"/>
            <a:ext cx="304247" cy="403130"/>
          </a:xfrm>
          <a:custGeom>
            <a:avLst/>
            <a:gdLst/>
            <a:ahLst/>
            <a:cxnLst/>
            <a:rect l="l" t="t" r="r" b="b"/>
            <a:pathLst>
              <a:path w="12018" h="15924" extrusionOk="0">
                <a:moveTo>
                  <a:pt x="6278" y="3444"/>
                </a:moveTo>
                <a:lnTo>
                  <a:pt x="6522" y="3493"/>
                </a:lnTo>
                <a:lnTo>
                  <a:pt x="6766" y="3542"/>
                </a:lnTo>
                <a:lnTo>
                  <a:pt x="7010" y="3639"/>
                </a:lnTo>
                <a:lnTo>
                  <a:pt x="7230" y="3737"/>
                </a:lnTo>
                <a:lnTo>
                  <a:pt x="7450" y="3883"/>
                </a:lnTo>
                <a:lnTo>
                  <a:pt x="7645" y="4030"/>
                </a:lnTo>
                <a:lnTo>
                  <a:pt x="7816" y="4201"/>
                </a:lnTo>
                <a:lnTo>
                  <a:pt x="7987" y="4372"/>
                </a:lnTo>
                <a:lnTo>
                  <a:pt x="8134" y="4567"/>
                </a:lnTo>
                <a:lnTo>
                  <a:pt x="8280" y="4787"/>
                </a:lnTo>
                <a:lnTo>
                  <a:pt x="8378" y="5007"/>
                </a:lnTo>
                <a:lnTo>
                  <a:pt x="8476" y="5251"/>
                </a:lnTo>
                <a:lnTo>
                  <a:pt x="8525" y="5495"/>
                </a:lnTo>
                <a:lnTo>
                  <a:pt x="8573" y="5740"/>
                </a:lnTo>
                <a:lnTo>
                  <a:pt x="8573" y="6008"/>
                </a:lnTo>
                <a:lnTo>
                  <a:pt x="8573" y="6277"/>
                </a:lnTo>
                <a:lnTo>
                  <a:pt x="8525" y="6521"/>
                </a:lnTo>
                <a:lnTo>
                  <a:pt x="8476" y="6765"/>
                </a:lnTo>
                <a:lnTo>
                  <a:pt x="8378" y="7010"/>
                </a:lnTo>
                <a:lnTo>
                  <a:pt x="8280" y="7229"/>
                </a:lnTo>
                <a:lnTo>
                  <a:pt x="8134" y="7449"/>
                </a:lnTo>
                <a:lnTo>
                  <a:pt x="7987" y="7645"/>
                </a:lnTo>
                <a:lnTo>
                  <a:pt x="7816" y="7816"/>
                </a:lnTo>
                <a:lnTo>
                  <a:pt x="7645" y="7987"/>
                </a:lnTo>
                <a:lnTo>
                  <a:pt x="7450" y="8133"/>
                </a:lnTo>
                <a:lnTo>
                  <a:pt x="7230" y="8280"/>
                </a:lnTo>
                <a:lnTo>
                  <a:pt x="7010" y="8377"/>
                </a:lnTo>
                <a:lnTo>
                  <a:pt x="6766" y="8475"/>
                </a:lnTo>
                <a:lnTo>
                  <a:pt x="6522" y="8524"/>
                </a:lnTo>
                <a:lnTo>
                  <a:pt x="6278" y="8573"/>
                </a:lnTo>
                <a:lnTo>
                  <a:pt x="5740" y="8573"/>
                </a:lnTo>
                <a:lnTo>
                  <a:pt x="5496" y="8524"/>
                </a:lnTo>
                <a:lnTo>
                  <a:pt x="5252" y="8475"/>
                </a:lnTo>
                <a:lnTo>
                  <a:pt x="5008" y="8377"/>
                </a:lnTo>
                <a:lnTo>
                  <a:pt x="4788" y="8280"/>
                </a:lnTo>
                <a:lnTo>
                  <a:pt x="4568" y="8133"/>
                </a:lnTo>
                <a:lnTo>
                  <a:pt x="4373" y="7987"/>
                </a:lnTo>
                <a:lnTo>
                  <a:pt x="4202" y="7816"/>
                </a:lnTo>
                <a:lnTo>
                  <a:pt x="4031" y="7645"/>
                </a:lnTo>
                <a:lnTo>
                  <a:pt x="3884" y="7449"/>
                </a:lnTo>
                <a:lnTo>
                  <a:pt x="3738" y="7229"/>
                </a:lnTo>
                <a:lnTo>
                  <a:pt x="3640" y="7010"/>
                </a:lnTo>
                <a:lnTo>
                  <a:pt x="3542" y="6765"/>
                </a:lnTo>
                <a:lnTo>
                  <a:pt x="3493" y="6521"/>
                </a:lnTo>
                <a:lnTo>
                  <a:pt x="3445" y="6277"/>
                </a:lnTo>
                <a:lnTo>
                  <a:pt x="3445" y="6008"/>
                </a:lnTo>
                <a:lnTo>
                  <a:pt x="3445" y="5740"/>
                </a:lnTo>
                <a:lnTo>
                  <a:pt x="3493" y="5495"/>
                </a:lnTo>
                <a:lnTo>
                  <a:pt x="3542" y="5251"/>
                </a:lnTo>
                <a:lnTo>
                  <a:pt x="3640" y="5007"/>
                </a:lnTo>
                <a:lnTo>
                  <a:pt x="3738" y="4787"/>
                </a:lnTo>
                <a:lnTo>
                  <a:pt x="3884" y="4567"/>
                </a:lnTo>
                <a:lnTo>
                  <a:pt x="4031" y="4372"/>
                </a:lnTo>
                <a:lnTo>
                  <a:pt x="4202" y="4201"/>
                </a:lnTo>
                <a:lnTo>
                  <a:pt x="4373" y="4030"/>
                </a:lnTo>
                <a:lnTo>
                  <a:pt x="4568" y="3883"/>
                </a:lnTo>
                <a:lnTo>
                  <a:pt x="4788" y="3737"/>
                </a:lnTo>
                <a:lnTo>
                  <a:pt x="5008" y="3639"/>
                </a:lnTo>
                <a:lnTo>
                  <a:pt x="5252" y="3542"/>
                </a:lnTo>
                <a:lnTo>
                  <a:pt x="5496" y="3493"/>
                </a:lnTo>
                <a:lnTo>
                  <a:pt x="5740" y="3444"/>
                </a:lnTo>
                <a:close/>
                <a:moveTo>
                  <a:pt x="5691" y="0"/>
                </a:moveTo>
                <a:lnTo>
                  <a:pt x="5398" y="25"/>
                </a:lnTo>
                <a:lnTo>
                  <a:pt x="5105" y="73"/>
                </a:lnTo>
                <a:lnTo>
                  <a:pt x="4788" y="122"/>
                </a:lnTo>
                <a:lnTo>
                  <a:pt x="4519" y="196"/>
                </a:lnTo>
                <a:lnTo>
                  <a:pt x="4226" y="269"/>
                </a:lnTo>
                <a:lnTo>
                  <a:pt x="3664" y="464"/>
                </a:lnTo>
                <a:lnTo>
                  <a:pt x="3152" y="733"/>
                </a:lnTo>
                <a:lnTo>
                  <a:pt x="2639" y="1026"/>
                </a:lnTo>
                <a:lnTo>
                  <a:pt x="2199" y="1368"/>
                </a:lnTo>
                <a:lnTo>
                  <a:pt x="1759" y="1759"/>
                </a:lnTo>
                <a:lnTo>
                  <a:pt x="1369" y="2198"/>
                </a:lnTo>
                <a:lnTo>
                  <a:pt x="1027" y="2638"/>
                </a:lnTo>
                <a:lnTo>
                  <a:pt x="734" y="3151"/>
                </a:lnTo>
                <a:lnTo>
                  <a:pt x="465" y="3664"/>
                </a:lnTo>
                <a:lnTo>
                  <a:pt x="270" y="4225"/>
                </a:lnTo>
                <a:lnTo>
                  <a:pt x="196" y="4518"/>
                </a:lnTo>
                <a:lnTo>
                  <a:pt x="123" y="4787"/>
                </a:lnTo>
                <a:lnTo>
                  <a:pt x="74" y="5105"/>
                </a:lnTo>
                <a:lnTo>
                  <a:pt x="25" y="5398"/>
                </a:lnTo>
                <a:lnTo>
                  <a:pt x="1" y="5691"/>
                </a:lnTo>
                <a:lnTo>
                  <a:pt x="1" y="6008"/>
                </a:lnTo>
                <a:lnTo>
                  <a:pt x="25" y="6448"/>
                </a:lnTo>
                <a:lnTo>
                  <a:pt x="74" y="6887"/>
                </a:lnTo>
                <a:lnTo>
                  <a:pt x="147" y="7352"/>
                </a:lnTo>
                <a:lnTo>
                  <a:pt x="270" y="7791"/>
                </a:lnTo>
                <a:lnTo>
                  <a:pt x="392" y="8231"/>
                </a:lnTo>
                <a:lnTo>
                  <a:pt x="563" y="8670"/>
                </a:lnTo>
                <a:lnTo>
                  <a:pt x="734" y="9110"/>
                </a:lnTo>
                <a:lnTo>
                  <a:pt x="929" y="9550"/>
                </a:lnTo>
                <a:lnTo>
                  <a:pt x="1149" y="9965"/>
                </a:lnTo>
                <a:lnTo>
                  <a:pt x="1393" y="10404"/>
                </a:lnTo>
                <a:lnTo>
                  <a:pt x="1906" y="11210"/>
                </a:lnTo>
                <a:lnTo>
                  <a:pt x="2443" y="11992"/>
                </a:lnTo>
                <a:lnTo>
                  <a:pt x="3005" y="12725"/>
                </a:lnTo>
                <a:lnTo>
                  <a:pt x="3567" y="13408"/>
                </a:lnTo>
                <a:lnTo>
                  <a:pt x="4104" y="14019"/>
                </a:lnTo>
                <a:lnTo>
                  <a:pt x="4617" y="14581"/>
                </a:lnTo>
                <a:lnTo>
                  <a:pt x="5081" y="15045"/>
                </a:lnTo>
                <a:lnTo>
                  <a:pt x="5740" y="15680"/>
                </a:lnTo>
                <a:lnTo>
                  <a:pt x="6009" y="15924"/>
                </a:lnTo>
                <a:lnTo>
                  <a:pt x="6278" y="15680"/>
                </a:lnTo>
                <a:lnTo>
                  <a:pt x="6937" y="15045"/>
                </a:lnTo>
                <a:lnTo>
                  <a:pt x="7401" y="14581"/>
                </a:lnTo>
                <a:lnTo>
                  <a:pt x="7914" y="14019"/>
                </a:lnTo>
                <a:lnTo>
                  <a:pt x="8451" y="13408"/>
                </a:lnTo>
                <a:lnTo>
                  <a:pt x="9013" y="12725"/>
                </a:lnTo>
                <a:lnTo>
                  <a:pt x="9575" y="11992"/>
                </a:lnTo>
                <a:lnTo>
                  <a:pt x="10112" y="11210"/>
                </a:lnTo>
                <a:lnTo>
                  <a:pt x="10625" y="10404"/>
                </a:lnTo>
                <a:lnTo>
                  <a:pt x="10869" y="9965"/>
                </a:lnTo>
                <a:lnTo>
                  <a:pt x="11089" y="9550"/>
                </a:lnTo>
                <a:lnTo>
                  <a:pt x="11284" y="9110"/>
                </a:lnTo>
                <a:lnTo>
                  <a:pt x="11455" y="8670"/>
                </a:lnTo>
                <a:lnTo>
                  <a:pt x="11626" y="8231"/>
                </a:lnTo>
                <a:lnTo>
                  <a:pt x="11748" y="7791"/>
                </a:lnTo>
                <a:lnTo>
                  <a:pt x="11871" y="7352"/>
                </a:lnTo>
                <a:lnTo>
                  <a:pt x="11944" y="6887"/>
                </a:lnTo>
                <a:lnTo>
                  <a:pt x="11993" y="6448"/>
                </a:lnTo>
                <a:lnTo>
                  <a:pt x="12017" y="6008"/>
                </a:lnTo>
                <a:lnTo>
                  <a:pt x="12017" y="5691"/>
                </a:lnTo>
                <a:lnTo>
                  <a:pt x="11993" y="5398"/>
                </a:lnTo>
                <a:lnTo>
                  <a:pt x="11944" y="5105"/>
                </a:lnTo>
                <a:lnTo>
                  <a:pt x="11895" y="4787"/>
                </a:lnTo>
                <a:lnTo>
                  <a:pt x="11822" y="4518"/>
                </a:lnTo>
                <a:lnTo>
                  <a:pt x="11748" y="4225"/>
                </a:lnTo>
                <a:lnTo>
                  <a:pt x="11553" y="3664"/>
                </a:lnTo>
                <a:lnTo>
                  <a:pt x="11284" y="3151"/>
                </a:lnTo>
                <a:lnTo>
                  <a:pt x="10991" y="2638"/>
                </a:lnTo>
                <a:lnTo>
                  <a:pt x="10649" y="2198"/>
                </a:lnTo>
                <a:lnTo>
                  <a:pt x="10259" y="1759"/>
                </a:lnTo>
                <a:lnTo>
                  <a:pt x="9819" y="1368"/>
                </a:lnTo>
                <a:lnTo>
                  <a:pt x="9379" y="1026"/>
                </a:lnTo>
                <a:lnTo>
                  <a:pt x="8866" y="733"/>
                </a:lnTo>
                <a:lnTo>
                  <a:pt x="8354" y="464"/>
                </a:lnTo>
                <a:lnTo>
                  <a:pt x="7792" y="269"/>
                </a:lnTo>
                <a:lnTo>
                  <a:pt x="7499" y="196"/>
                </a:lnTo>
                <a:lnTo>
                  <a:pt x="7230" y="122"/>
                </a:lnTo>
                <a:lnTo>
                  <a:pt x="6913" y="73"/>
                </a:lnTo>
                <a:lnTo>
                  <a:pt x="6620" y="25"/>
                </a:lnTo>
                <a:lnTo>
                  <a:pt x="632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Rectangle 12"/>
          <p:cNvSpPr/>
          <p:nvPr/>
        </p:nvSpPr>
        <p:spPr>
          <a:xfrm>
            <a:off x="1139057" y="3880596"/>
            <a:ext cx="4283344" cy="1323439"/>
          </a:xfrm>
          <a:prstGeom prst="rect">
            <a:avLst/>
          </a:prstGeom>
        </p:spPr>
        <p:txBody>
          <a:bodyPr wrap="square">
            <a:spAutoFit/>
          </a:bodyPr>
          <a:lstStyle/>
          <a:p>
            <a:pPr lvl="0" algn="just"/>
            <a:r>
              <a:rPr lang="fr-FR" sz="1600" dirty="0">
                <a:latin typeface="Poppins" charset="0"/>
                <a:ea typeface="Poppins" charset="0"/>
                <a:cs typeface="Poppins" charset="0"/>
              </a:rPr>
              <a:t>Notre adresse pour l’envoi de votre courrier (en recommandé avec AR) :</a:t>
            </a:r>
            <a:endParaRPr lang="en-GB" sz="1600" dirty="0">
              <a:latin typeface="Poppins" charset="0"/>
              <a:ea typeface="Poppins" charset="0"/>
              <a:cs typeface="Poppins" charset="0"/>
            </a:endParaRPr>
          </a:p>
          <a:p>
            <a:pPr algn="just"/>
            <a:r>
              <a:rPr lang="fr-FR" sz="1600" b="1" dirty="0" smtClean="0">
                <a:latin typeface="Poppins SemiBold" charset="0"/>
                <a:ea typeface="Poppins SemiBold" charset="0"/>
                <a:cs typeface="Poppins SemiBold" charset="0"/>
              </a:rPr>
              <a:t>La Conciergerie</a:t>
            </a:r>
            <a:endParaRPr lang="en-GB" sz="1600" b="1" dirty="0">
              <a:latin typeface="Poppins SemiBold" charset="0"/>
              <a:ea typeface="Poppins SemiBold" charset="0"/>
              <a:cs typeface="Poppins SemiBold" charset="0"/>
            </a:endParaRPr>
          </a:p>
          <a:p>
            <a:pPr algn="just"/>
            <a:r>
              <a:rPr lang="fr-FR" sz="1600" b="1" dirty="0">
                <a:latin typeface="Poppins SemiBold" charset="0"/>
                <a:ea typeface="Poppins SemiBold" charset="0"/>
                <a:cs typeface="Poppins SemiBold" charset="0"/>
              </a:rPr>
              <a:t>34, avenue des Champs Elysées</a:t>
            </a:r>
            <a:endParaRPr lang="en-GB" sz="1600" b="1" dirty="0">
              <a:latin typeface="Poppins SemiBold" charset="0"/>
              <a:ea typeface="Poppins SemiBold" charset="0"/>
              <a:cs typeface="Poppins SemiBold" charset="0"/>
            </a:endParaRPr>
          </a:p>
          <a:p>
            <a:pPr algn="just"/>
            <a:r>
              <a:rPr lang="fr-FR" sz="1600" b="1" dirty="0">
                <a:latin typeface="Poppins SemiBold" charset="0"/>
                <a:ea typeface="Poppins SemiBold" charset="0"/>
                <a:cs typeface="Poppins SemiBold" charset="0"/>
              </a:rPr>
              <a:t>75008 Paris</a:t>
            </a:r>
            <a:endParaRPr lang="en-GB" sz="1600" b="1" dirty="0">
              <a:latin typeface="Poppins SemiBold" charset="0"/>
              <a:ea typeface="Poppins SemiBold" charset="0"/>
              <a:cs typeface="Poppins SemiBold" charset="0"/>
            </a:endParaRPr>
          </a:p>
        </p:txBody>
      </p:sp>
      <p:sp>
        <p:nvSpPr>
          <p:cNvPr id="14" name="Rectangle 13"/>
          <p:cNvSpPr/>
          <p:nvPr/>
        </p:nvSpPr>
        <p:spPr>
          <a:xfrm>
            <a:off x="633849" y="5657365"/>
            <a:ext cx="4819783" cy="646331"/>
          </a:xfrm>
          <a:prstGeom prst="rect">
            <a:avLst/>
          </a:prstGeom>
        </p:spPr>
        <p:txBody>
          <a:bodyPr wrap="square">
            <a:spAutoFit/>
          </a:bodyPr>
          <a:lstStyle/>
          <a:p>
            <a:pPr lvl="0" algn="just">
              <a:spcAft>
                <a:spcPts val="0"/>
              </a:spcAft>
              <a:tabLst>
                <a:tab pos="457200" algn="l"/>
              </a:tabLst>
            </a:pPr>
            <a:r>
              <a:rPr lang="fr-FR" sz="1200" i="1" dirty="0">
                <a:latin typeface="Poppins Light" charset="0"/>
                <a:ea typeface="Poppins Light" charset="0"/>
                <a:cs typeface="Poppins Light" charset="0"/>
              </a:rPr>
              <a:t>Également, nous vous remercions de nous communiquer tous changements de coordonnées téléphoniques ou emails sous les plus brefs délais. </a:t>
            </a:r>
            <a:endParaRPr lang="en-GB" sz="1200" i="1" dirty="0">
              <a:effectLst/>
              <a:latin typeface="Poppins Light" charset="0"/>
              <a:ea typeface="Poppins Light" charset="0"/>
              <a:cs typeface="Poppins Light" charset="0"/>
            </a:endParaRPr>
          </a:p>
        </p:txBody>
      </p:sp>
      <p:grpSp>
        <p:nvGrpSpPr>
          <p:cNvPr id="16" name="Group 15"/>
          <p:cNvGrpSpPr/>
          <p:nvPr/>
        </p:nvGrpSpPr>
        <p:grpSpPr>
          <a:xfrm>
            <a:off x="10882439" y="131344"/>
            <a:ext cx="1167709" cy="1167709"/>
            <a:chOff x="10066111" y="275359"/>
            <a:chExt cx="1167709" cy="1167709"/>
          </a:xfrm>
          <a:solidFill>
            <a:schemeClr val="bg2"/>
          </a:solidFill>
        </p:grpSpPr>
        <p:sp>
          <p:nvSpPr>
            <p:cNvPr id="17" name="Rectangle 16"/>
            <p:cNvSpPr/>
            <p:nvPr/>
          </p:nvSpPr>
          <p:spPr>
            <a:xfrm>
              <a:off x="11071543" y="275359"/>
              <a:ext cx="162277" cy="1167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rot="5400000">
              <a:off x="10568827" y="-223031"/>
              <a:ext cx="162277" cy="1167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9" name="Group 18"/>
          <p:cNvGrpSpPr/>
          <p:nvPr/>
        </p:nvGrpSpPr>
        <p:grpSpPr>
          <a:xfrm rot="10800000">
            <a:off x="6263641" y="5450256"/>
            <a:ext cx="1167709" cy="1167709"/>
            <a:chOff x="10066111" y="275359"/>
            <a:chExt cx="1167709" cy="1167709"/>
          </a:xfrm>
          <a:solidFill>
            <a:schemeClr val="bg2"/>
          </a:solidFill>
        </p:grpSpPr>
        <p:sp>
          <p:nvSpPr>
            <p:cNvPr id="20" name="Rectangle 19"/>
            <p:cNvSpPr/>
            <p:nvPr/>
          </p:nvSpPr>
          <p:spPr>
            <a:xfrm>
              <a:off x="11071543" y="275359"/>
              <a:ext cx="162277" cy="1167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rot="5400000">
              <a:off x="10568827" y="-223031"/>
              <a:ext cx="162277" cy="1167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2" name="Rectangle 21"/>
          <p:cNvSpPr/>
          <p:nvPr/>
        </p:nvSpPr>
        <p:spPr>
          <a:xfrm>
            <a:off x="1983255" y="851073"/>
            <a:ext cx="231641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6615" y="2396772"/>
            <a:ext cx="4352398" cy="2064457"/>
          </a:xfrm>
          <a:prstGeom prst="rect">
            <a:avLst/>
          </a:prstGeom>
        </p:spPr>
      </p:pic>
    </p:spTree>
    <p:extLst>
      <p:ext uri="{BB962C8B-B14F-4D97-AF65-F5344CB8AC3E}">
        <p14:creationId xmlns:p14="http://schemas.microsoft.com/office/powerpoint/2010/main" val="1450628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Nuances de gri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8AF19A9DDB4947ACB96E28B3731246" ma:contentTypeVersion="13" ma:contentTypeDescription="Crée un document." ma:contentTypeScope="" ma:versionID="f5b706fe3824f33d6233864d6ef5fb48">
  <xsd:schema xmlns:xsd="http://www.w3.org/2001/XMLSchema" xmlns:xs="http://www.w3.org/2001/XMLSchema" xmlns:p="http://schemas.microsoft.com/office/2006/metadata/properties" xmlns:ns2="d25b191b-bda1-47eb-814e-a3e7f52e5412" xmlns:ns3="ef8ff477-1f5e-4fc6-9fda-162016399fb9" targetNamespace="http://schemas.microsoft.com/office/2006/metadata/properties" ma:root="true" ma:fieldsID="b8a02cfecead6d837d97c1e3e1dbdc5a" ns2:_="" ns3:_="">
    <xsd:import namespace="d25b191b-bda1-47eb-814e-a3e7f52e5412"/>
    <xsd:import namespace="ef8ff477-1f5e-4fc6-9fda-162016399fb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5b191b-bda1-47eb-814e-a3e7f52e54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8ff477-1f5e-4fc6-9fda-162016399fb9"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141EF1-B08E-495B-951A-EE232238338C}">
  <ds:schemaRefs>
    <ds:schemaRef ds:uri="http://schemas.microsoft.com/sharepoint/v3/contenttype/forms"/>
  </ds:schemaRefs>
</ds:datastoreItem>
</file>

<file path=customXml/itemProps2.xml><?xml version="1.0" encoding="utf-8"?>
<ds:datastoreItem xmlns:ds="http://schemas.openxmlformats.org/officeDocument/2006/customXml" ds:itemID="{ED55CF2F-65BC-49AF-85BD-20DE3AAEEAEE}">
  <ds:schemaRefs>
    <ds:schemaRef ds:uri="d25b191b-bda1-47eb-814e-a3e7f52e5412"/>
    <ds:schemaRef ds:uri="ef8ff477-1f5e-4fc6-9fda-162016399f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79648FB-F9DB-4CD9-921C-714B6B71EC1E}">
  <ds:schemaRefs>
    <ds:schemaRef ds:uri="d25b191b-bda1-47eb-814e-a3e7f52e5412"/>
    <ds:schemaRef ds:uri="http://purl.org/dc/terms/"/>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ef8ff477-1f5e-4fc6-9fda-162016399fb9"/>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19987</TotalTime>
  <Words>3803</Words>
  <Application>Microsoft Macintosh PowerPoint</Application>
  <PresentationFormat>Widescreen</PresentationFormat>
  <Paragraphs>407</Paragraphs>
  <Slides>52</Slides>
  <Notes>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52</vt:i4>
      </vt:variant>
    </vt:vector>
  </HeadingPairs>
  <TitlesOfParts>
    <vt:vector size="68" baseType="lpstr">
      <vt:lpstr>Calibri</vt:lpstr>
      <vt:lpstr>Calibri Light</vt:lpstr>
      <vt:lpstr>DM Serif Display</vt:lpstr>
      <vt:lpstr>Montserrat</vt:lpstr>
      <vt:lpstr>Poppins</vt:lpstr>
      <vt:lpstr>Poppins Light</vt:lpstr>
      <vt:lpstr>Poppins Medium</vt:lpstr>
      <vt:lpstr>Poppins SemiBold</vt:lpstr>
      <vt:lpstr>SF UI Display Heavy</vt:lpstr>
      <vt:lpstr>SF UI Display Semibold</vt:lpstr>
      <vt:lpstr>Times New Roman</vt:lpstr>
      <vt:lpstr>Wingdings</vt:lpstr>
      <vt:lpstr>Yu Mincho</vt:lpstr>
      <vt:lpstr>Arial</vt:lpstr>
      <vt:lpstr>Thème Office</vt:lpstr>
      <vt:lpstr>Conception personnalisée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Maximilien Schmidt</dc:creator>
  <cp:lastModifiedBy>Microsoft Office User</cp:lastModifiedBy>
  <cp:revision>315</cp:revision>
  <dcterms:created xsi:type="dcterms:W3CDTF">2021-11-22T11:57:52Z</dcterms:created>
  <dcterms:modified xsi:type="dcterms:W3CDTF">2022-02-16T17:27:14Z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0x010100D88AF19A9DDB4947ACB96E28B3731246</vt:lpwstr>
  </property>
</Properties>
</file>